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2"/>
  </p:notesMasterIdLst>
  <p:sldIdLst>
    <p:sldId id="802" r:id="rId2"/>
    <p:sldId id="869" r:id="rId3"/>
    <p:sldId id="874" r:id="rId4"/>
    <p:sldId id="791" r:id="rId5"/>
    <p:sldId id="870" r:id="rId6"/>
    <p:sldId id="876" r:id="rId7"/>
    <p:sldId id="875" r:id="rId8"/>
    <p:sldId id="877" r:id="rId9"/>
    <p:sldId id="878" r:id="rId10"/>
    <p:sldId id="879" r:id="rId11"/>
    <p:sldId id="880" r:id="rId12"/>
    <p:sldId id="882" r:id="rId13"/>
    <p:sldId id="881" r:id="rId14"/>
    <p:sldId id="540" r:id="rId15"/>
    <p:sldId id="536" r:id="rId16"/>
    <p:sldId id="537" r:id="rId17"/>
    <p:sldId id="538" r:id="rId18"/>
    <p:sldId id="539" r:id="rId19"/>
    <p:sldId id="541" r:id="rId20"/>
    <p:sldId id="679" r:id="rId2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869"/>
            <p14:sldId id="874"/>
            <p14:sldId id="791"/>
            <p14:sldId id="870"/>
            <p14:sldId id="876"/>
            <p14:sldId id="875"/>
            <p14:sldId id="877"/>
            <p14:sldId id="878"/>
            <p14:sldId id="879"/>
            <p14:sldId id="880"/>
            <p14:sldId id="882"/>
            <p14:sldId id="881"/>
            <p14:sldId id="540"/>
            <p14:sldId id="536"/>
            <p14:sldId id="537"/>
            <p14:sldId id="538"/>
            <p14:sldId id="539"/>
            <p14:sldId id="541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94150" autoAdjust="0"/>
  </p:normalViewPr>
  <p:slideViewPr>
    <p:cSldViewPr>
      <p:cViewPr varScale="1">
        <p:scale>
          <a:sx n="101" d="100"/>
          <a:sy n="101" d="100"/>
        </p:scale>
        <p:origin x="14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CB8F799F-89E1-714D-8751-752EEB8EF4FC}"/>
    <pc:docChg chg="custSel addSld delSld modSld modSection">
      <pc:chgData name="이 지형" userId="3d4594d6552e6340" providerId="LiveId" clId="{CB8F799F-89E1-714D-8751-752EEB8EF4FC}" dt="2019-08-31T00:01:46.582" v="199" actId="20577"/>
      <pc:docMkLst>
        <pc:docMk/>
      </pc:docMkLst>
      <pc:sldChg chg="modAnim">
        <pc:chgData name="이 지형" userId="3d4594d6552e6340" providerId="LiveId" clId="{CB8F799F-89E1-714D-8751-752EEB8EF4FC}" dt="2019-08-30T23:48:12.650" v="8"/>
        <pc:sldMkLst>
          <pc:docMk/>
          <pc:sldMk cId="1154270280" sldId="826"/>
        </pc:sldMkLst>
      </pc:sldChg>
      <pc:sldChg chg="modAnim">
        <pc:chgData name="이 지형" userId="3d4594d6552e6340" providerId="LiveId" clId="{CB8F799F-89E1-714D-8751-752EEB8EF4FC}" dt="2019-08-30T23:48:19.203" v="10"/>
        <pc:sldMkLst>
          <pc:docMk/>
          <pc:sldMk cId="1024396798" sldId="827"/>
        </pc:sldMkLst>
      </pc:sldChg>
      <pc:sldChg chg="del">
        <pc:chgData name="이 지형" userId="3d4594d6552e6340" providerId="LiveId" clId="{CB8F799F-89E1-714D-8751-752EEB8EF4FC}" dt="2019-08-30T23:46:03.860" v="0" actId="2696"/>
        <pc:sldMkLst>
          <pc:docMk/>
          <pc:sldMk cId="708248673" sldId="863"/>
        </pc:sldMkLst>
      </pc:sldChg>
      <pc:sldChg chg="addSp delSp modSp">
        <pc:chgData name="이 지형" userId="3d4594d6552e6340" providerId="LiveId" clId="{CB8F799F-89E1-714D-8751-752EEB8EF4FC}" dt="2019-08-30T23:59:02.070" v="163" actId="20577"/>
        <pc:sldMkLst>
          <pc:docMk/>
          <pc:sldMk cId="1674590418" sldId="869"/>
        </pc:sldMkLst>
        <pc:spChg chg="mod">
          <ac:chgData name="이 지형" userId="3d4594d6552e6340" providerId="LiveId" clId="{CB8F799F-89E1-714D-8751-752EEB8EF4FC}" dt="2019-08-30T23:59:02.070" v="163" actId="20577"/>
          <ac:spMkLst>
            <pc:docMk/>
            <pc:sldMk cId="1674590418" sldId="869"/>
            <ac:spMk id="2" creationId="{0BD61236-671D-45DE-B43E-548A566A7D94}"/>
          </ac:spMkLst>
        </pc:spChg>
        <pc:picChg chg="add">
          <ac:chgData name="이 지형" userId="3d4594d6552e6340" providerId="LiveId" clId="{CB8F799F-89E1-714D-8751-752EEB8EF4FC}" dt="2019-08-30T23:46:59.417" v="2"/>
          <ac:picMkLst>
            <pc:docMk/>
            <pc:sldMk cId="1674590418" sldId="869"/>
            <ac:picMk id="7" creationId="{4C26E73C-9D20-444A-B0A0-507EE6CB15D8}"/>
          </ac:picMkLst>
        </pc:picChg>
        <pc:picChg chg="del">
          <ac:chgData name="이 지형" userId="3d4594d6552e6340" providerId="LiveId" clId="{CB8F799F-89E1-714D-8751-752EEB8EF4FC}" dt="2019-08-30T23:46:58.820" v="1" actId="478"/>
          <ac:picMkLst>
            <pc:docMk/>
            <pc:sldMk cId="1674590418" sldId="869"/>
            <ac:picMk id="15" creationId="{2D55F004-AC0D-4487-9821-5BF0E5E02461}"/>
          </ac:picMkLst>
        </pc:picChg>
      </pc:sldChg>
      <pc:sldChg chg="modSp">
        <pc:chgData name="이 지형" userId="3d4594d6552e6340" providerId="LiveId" clId="{CB8F799F-89E1-714D-8751-752EEB8EF4FC}" dt="2019-08-30T23:59:07.099" v="174" actId="20577"/>
        <pc:sldMkLst>
          <pc:docMk/>
          <pc:sldMk cId="1240799415" sldId="870"/>
        </pc:sldMkLst>
        <pc:spChg chg="mod">
          <ac:chgData name="이 지형" userId="3d4594d6552e6340" providerId="LiveId" clId="{CB8F799F-89E1-714D-8751-752EEB8EF4FC}" dt="2019-08-30T23:59:07.099" v="174" actId="20577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47:28.229" v="7" actId="1076"/>
          <ac:spMkLst>
            <pc:docMk/>
            <pc:sldMk cId="1240799415" sldId="870"/>
            <ac:spMk id="24" creationId="{18D46619-8694-4E6D-B511-D3FA470DDAD4}"/>
          </ac:spMkLst>
        </pc:spChg>
      </pc:sldChg>
      <pc:sldChg chg="modSp">
        <pc:chgData name="이 지형" userId="3d4594d6552e6340" providerId="LiveId" clId="{CB8F799F-89E1-714D-8751-752EEB8EF4FC}" dt="2019-08-31T00:00:04.735" v="194" actId="20577"/>
        <pc:sldMkLst>
          <pc:docMk/>
          <pc:sldMk cId="3991273816" sldId="872"/>
        </pc:sldMkLst>
        <pc:spChg chg="mod">
          <ac:chgData name="이 지형" userId="3d4594d6552e6340" providerId="LiveId" clId="{CB8F799F-89E1-714D-8751-752EEB8EF4FC}" dt="2019-08-31T00:00:04.735" v="194" actId="20577"/>
          <ac:spMkLst>
            <pc:docMk/>
            <pc:sldMk cId="3991273816" sldId="872"/>
            <ac:spMk id="2" creationId="{0BD61236-671D-45DE-B43E-548A566A7D94}"/>
          </ac:spMkLst>
        </pc:spChg>
      </pc:sldChg>
      <pc:sldChg chg="add del">
        <pc:chgData name="이 지형" userId="3d4594d6552e6340" providerId="LiveId" clId="{CB8F799F-89E1-714D-8751-752EEB8EF4FC}" dt="2019-08-30T23:59:22.430" v="175" actId="2696"/>
        <pc:sldMkLst>
          <pc:docMk/>
          <pc:sldMk cId="3616686477" sldId="888"/>
        </pc:sldMkLst>
      </pc:sldChg>
      <pc:sldChg chg="add del">
        <pc:chgData name="이 지형" userId="3d4594d6552e6340" providerId="LiveId" clId="{CB8F799F-89E1-714D-8751-752EEB8EF4FC}" dt="2019-08-30T23:59:59.900" v="183" actId="2696"/>
        <pc:sldMkLst>
          <pc:docMk/>
          <pc:sldMk cId="3759736855" sldId="889"/>
        </pc:sldMkLst>
      </pc:sldChg>
      <pc:sldChg chg="modSp add">
        <pc:chgData name="이 지형" userId="3d4594d6552e6340" providerId="LiveId" clId="{CB8F799F-89E1-714D-8751-752EEB8EF4FC}" dt="2019-08-30T23:52:55.230" v="55" actId="1037"/>
        <pc:sldMkLst>
          <pc:docMk/>
          <pc:sldMk cId="348689097" sldId="890"/>
        </pc:sldMkLst>
        <pc:spChg chg="mod">
          <ac:chgData name="이 지형" userId="3d4594d6552e6340" providerId="LiveId" clId="{CB8F799F-89E1-714D-8751-752EEB8EF4FC}" dt="2019-08-30T23:52:08.695" v="35" actId="20577"/>
          <ac:spMkLst>
            <pc:docMk/>
            <pc:sldMk cId="348689097" sldId="890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2:21.798" v="38" actId="20577"/>
          <ac:spMkLst>
            <pc:docMk/>
            <pc:sldMk cId="348689097" sldId="890"/>
            <ac:spMk id="5" creationId="{5E1988CA-D70F-4006-A481-8EEC5DAE92F4}"/>
          </ac:spMkLst>
        </pc:spChg>
        <pc:spChg chg="mod">
          <ac:chgData name="이 지형" userId="3d4594d6552e6340" providerId="LiveId" clId="{CB8F799F-89E1-714D-8751-752EEB8EF4FC}" dt="2019-08-30T23:52:39.206" v="47" actId="20577"/>
          <ac:spMkLst>
            <pc:docMk/>
            <pc:sldMk cId="348689097" sldId="890"/>
            <ac:spMk id="6" creationId="{9EEFD616-EB0D-4180-A906-AB336879D034}"/>
          </ac:spMkLst>
        </pc:spChg>
        <pc:spChg chg="mod">
          <ac:chgData name="이 지형" userId="3d4594d6552e6340" providerId="LiveId" clId="{CB8F799F-89E1-714D-8751-752EEB8EF4FC}" dt="2019-08-30T23:52:29.211" v="45" actId="1037"/>
          <ac:spMkLst>
            <pc:docMk/>
            <pc:sldMk cId="348689097" sldId="890"/>
            <ac:spMk id="10" creationId="{1310F992-40EF-407A-B306-91B4E6DC460C}"/>
          </ac:spMkLst>
        </pc:spChg>
        <pc:spChg chg="mod">
          <ac:chgData name="이 지형" userId="3d4594d6552e6340" providerId="LiveId" clId="{CB8F799F-89E1-714D-8751-752EEB8EF4FC}" dt="2019-08-30T23:52:49.817" v="49" actId="20577"/>
          <ac:spMkLst>
            <pc:docMk/>
            <pc:sldMk cId="348689097" sldId="890"/>
            <ac:spMk id="11" creationId="{1D95FD20-2283-43FA-90DE-D7795A86ED80}"/>
          </ac:spMkLst>
        </pc:spChg>
        <pc:spChg chg="mod">
          <ac:chgData name="이 지형" userId="3d4594d6552e6340" providerId="LiveId" clId="{CB8F799F-89E1-714D-8751-752EEB8EF4FC}" dt="2019-08-30T23:52:55.230" v="55" actId="1037"/>
          <ac:spMkLst>
            <pc:docMk/>
            <pc:sldMk cId="348689097" sldId="890"/>
            <ac:spMk id="12" creationId="{738D7E0F-5370-4EC5-A6AC-D65B0154B1BB}"/>
          </ac:spMkLst>
        </pc:spChg>
      </pc:sldChg>
      <pc:sldChg chg="delSp modSp add">
        <pc:chgData name="이 지형" userId="3d4594d6552e6340" providerId="LiveId" clId="{CB8F799F-89E1-714D-8751-752EEB8EF4FC}" dt="2019-08-30T23:59:28.819" v="176"/>
        <pc:sldMkLst>
          <pc:docMk/>
          <pc:sldMk cId="4086336068" sldId="891"/>
        </pc:sldMkLst>
        <pc:spChg chg="mod">
          <ac:chgData name="이 지형" userId="3d4594d6552e6340" providerId="LiveId" clId="{CB8F799F-89E1-714D-8751-752EEB8EF4FC}" dt="2019-08-30T23:59:28.819" v="176"/>
          <ac:spMkLst>
            <pc:docMk/>
            <pc:sldMk cId="4086336068" sldId="891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3:20.512" v="62" actId="20577"/>
          <ac:spMkLst>
            <pc:docMk/>
            <pc:sldMk cId="4086336068" sldId="891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15.420" v="60" actId="20577"/>
          <ac:spMkLst>
            <pc:docMk/>
            <pc:sldMk cId="4086336068" sldId="891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3:27.425" v="63" actId="20577"/>
          <ac:spMkLst>
            <pc:docMk/>
            <pc:sldMk cId="4086336068" sldId="891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0" creationId="{D1CAEB60-3525-492D-BA91-B0F85EA43A6B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1" creationId="{CFF7E69C-D905-42D3-9C16-20FD1BB3A71D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2" creationId="{4896193E-D124-4E2F-B0E3-65787062F0DC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3" creationId="{FF6CCD00-3C8E-43E4-AC7D-BA2F220D6365}"/>
          </ac:spMkLst>
        </pc:spChg>
      </pc:sldChg>
      <pc:sldChg chg="addSp delSp modSp add">
        <pc:chgData name="이 지형" userId="3d4594d6552e6340" providerId="LiveId" clId="{CB8F799F-89E1-714D-8751-752EEB8EF4FC}" dt="2019-08-30T23:59:30.958" v="177"/>
        <pc:sldMkLst>
          <pc:docMk/>
          <pc:sldMk cId="3654606197" sldId="892"/>
        </pc:sldMkLst>
        <pc:spChg chg="mod">
          <ac:chgData name="이 지형" userId="3d4594d6552e6340" providerId="LiveId" clId="{CB8F799F-89E1-714D-8751-752EEB8EF4FC}" dt="2019-08-30T23:59:30.958" v="177"/>
          <ac:spMkLst>
            <pc:docMk/>
            <pc:sldMk cId="3654606197" sldId="892"/>
            <ac:spMk id="2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5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11" creationId="{8F3BBB10-88A9-48C7-B3C7-4568BB6C5A8D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12" creationId="{BF1EC0AA-45F9-4DD2-879D-30D37F883121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3" creationId="{A8970144-180E-3B4A-8FA4-0C3058FA01AB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4" creationId="{6B16C2B7-B5DF-104F-AB6A-5E41AB1FF7D8}"/>
          </ac:spMkLst>
        </pc:spChg>
        <pc:spChg chg="mod">
          <ac:chgData name="이 지형" userId="3d4594d6552e6340" providerId="LiveId" clId="{CB8F799F-89E1-714D-8751-752EEB8EF4FC}" dt="2019-08-30T23:56:07.028" v="111" actId="14100"/>
          <ac:spMkLst>
            <pc:docMk/>
            <pc:sldMk cId="3654606197" sldId="892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58.096" v="71" actId="20577"/>
          <ac:spMkLst>
            <pc:docMk/>
            <pc:sldMk cId="3654606197" sldId="892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4:04.784" v="72" actId="20577"/>
          <ac:spMkLst>
            <pc:docMk/>
            <pc:sldMk cId="3654606197" sldId="892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34.396" v="178"/>
        <pc:sldMkLst>
          <pc:docMk/>
          <pc:sldMk cId="2737839480" sldId="893"/>
        </pc:sldMkLst>
        <pc:spChg chg="mod">
          <ac:chgData name="이 지형" userId="3d4594d6552e6340" providerId="LiveId" clId="{CB8F799F-89E1-714D-8751-752EEB8EF4FC}" dt="2019-08-30T23:59:34.396" v="178"/>
          <ac:spMkLst>
            <pc:docMk/>
            <pc:sldMk cId="2737839480" sldId="893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5:44.401" v="104" actId="20577"/>
          <ac:spMkLst>
            <pc:docMk/>
            <pc:sldMk cId="2737839480" sldId="893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0T23:55:49.137" v="105" actId="20577"/>
          <ac:spMkLst>
            <pc:docMk/>
            <pc:sldMk cId="2737839480" sldId="893"/>
            <ac:spMk id="6" creationId="{8FEF3EA8-F5BF-48EF-A254-ABE3D6247DE2}"/>
          </ac:spMkLst>
        </pc:spChg>
        <pc:spChg chg="del">
          <ac:chgData name="이 지형" userId="3d4594d6552e6340" providerId="LiveId" clId="{CB8F799F-89E1-714D-8751-752EEB8EF4FC}" dt="2019-08-30T23:55:09.967" v="86" actId="478"/>
          <ac:spMkLst>
            <pc:docMk/>
            <pc:sldMk cId="2737839480" sldId="893"/>
            <ac:spMk id="7" creationId="{220C372A-1F25-4CEC-91D3-D4F0F8E25D5F}"/>
          </ac:spMkLst>
        </pc:spChg>
        <pc:spChg chg="mod">
          <ac:chgData name="이 지형" userId="3d4594d6552e6340" providerId="LiveId" clId="{CB8F799F-89E1-714D-8751-752EEB8EF4FC}" dt="2019-08-30T23:56:11.314" v="112" actId="14100"/>
          <ac:spMkLst>
            <pc:docMk/>
            <pc:sldMk cId="2737839480" sldId="893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5:12.615" v="87" actId="478"/>
          <ac:spMkLst>
            <pc:docMk/>
            <pc:sldMk cId="2737839480" sldId="893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56.730" v="182" actId="1076"/>
        <pc:sldMkLst>
          <pc:docMk/>
          <pc:sldMk cId="130719387" sldId="894"/>
        </pc:sldMkLst>
        <pc:spChg chg="mod">
          <ac:chgData name="이 지형" userId="3d4594d6552e6340" providerId="LiveId" clId="{CB8F799F-89E1-714D-8751-752EEB8EF4FC}" dt="2019-08-30T23:59:37.599" v="179"/>
          <ac:spMkLst>
            <pc:docMk/>
            <pc:sldMk cId="130719387" sldId="894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7" creationId="{44E5F9D8-D8DB-4C6E-BE79-F9715D30BB8B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3" creationId="{544D8A10-9EE7-4A95-90D6-DDD2479A5819}"/>
          </ac:spMkLst>
        </pc:spChg>
        <pc:spChg chg="mod">
          <ac:chgData name="이 지형" userId="3d4594d6552e6340" providerId="LiveId" clId="{CB8F799F-89E1-714D-8751-752EEB8EF4FC}" dt="2019-08-30T23:59:50.571" v="181" actId="1076"/>
          <ac:spMkLst>
            <pc:docMk/>
            <pc:sldMk cId="130719387" sldId="894"/>
            <ac:spMk id="14" creationId="{24A0FA7F-0486-4E37-B059-DFA7CD453653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5" creationId="{5383CCF4-1042-4877-AC38-3A5C23291EAB}"/>
          </ac:spMkLst>
        </pc:spChg>
        <pc:spChg chg="del">
          <ac:chgData name="이 지형" userId="3d4594d6552e6340" providerId="LiveId" clId="{CB8F799F-89E1-714D-8751-752EEB8EF4FC}" dt="2019-08-30T23:57:34.769" v="127" actId="478"/>
          <ac:spMkLst>
            <pc:docMk/>
            <pc:sldMk cId="130719387" sldId="894"/>
            <ac:spMk id="16" creationId="{2A8C3E24-A028-4259-916F-2810DD20522E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8" creationId="{F3AFA8E7-0DB1-44F3-95AF-19E301E59E80}"/>
          </ac:spMkLst>
        </pc:spChg>
        <pc:spChg chg="del">
          <ac:chgData name="이 지형" userId="3d4594d6552e6340" providerId="LiveId" clId="{CB8F799F-89E1-714D-8751-752EEB8EF4FC}" dt="2019-08-30T23:57:31.532" v="126" actId="478"/>
          <ac:spMkLst>
            <pc:docMk/>
            <pc:sldMk cId="130719387" sldId="894"/>
            <ac:spMk id="19" creationId="{FD1E31A9-E821-455B-8919-19A78726559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0" creationId="{7218A336-17EC-4606-890C-3BB72D163175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1" creationId="{58897CD8-6492-46D1-A699-C7398A139D05}"/>
          </ac:spMkLst>
        </pc:spChg>
        <pc:spChg chg="del">
          <ac:chgData name="이 지형" userId="3d4594d6552e6340" providerId="LiveId" clId="{CB8F799F-89E1-714D-8751-752EEB8EF4FC}" dt="2019-08-30T23:57:36.688" v="128" actId="478"/>
          <ac:spMkLst>
            <pc:docMk/>
            <pc:sldMk cId="130719387" sldId="894"/>
            <ac:spMk id="22" creationId="{27D73554-970E-4AA1-A4D7-3E018E5BCEE0}"/>
          </ac:spMkLst>
        </pc:spChg>
      </pc:sldChg>
      <pc:sldChg chg="modSp add">
        <pc:chgData name="이 지형" userId="3d4594d6552e6340" providerId="LiveId" clId="{CB8F799F-89E1-714D-8751-752EEB8EF4FC}" dt="2019-08-31T00:01:46.582" v="199" actId="20577"/>
        <pc:sldMkLst>
          <pc:docMk/>
          <pc:sldMk cId="1580615302" sldId="895"/>
        </pc:sldMkLst>
        <pc:spChg chg="mod">
          <ac:chgData name="이 지형" userId="3d4594d6552e6340" providerId="LiveId" clId="{CB8F799F-89E1-714D-8751-752EEB8EF4FC}" dt="2019-08-31T00:01:41.605" v="198" actId="20577"/>
          <ac:spMkLst>
            <pc:docMk/>
            <pc:sldMk cId="1580615302" sldId="895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1T00:01:46.582" v="199" actId="20577"/>
          <ac:spMkLst>
            <pc:docMk/>
            <pc:sldMk cId="1580615302" sldId="895"/>
            <ac:spMk id="6" creationId="{8FEF3EA8-F5BF-48EF-A254-ABE3D6247DE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0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Exercise 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Quiz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59C6F8-FA9F-4B63-9FCD-611DCBDD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6305550" cy="485775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95280B3-1D0C-49D7-8E97-9365BB0B54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Data : (x1, x2, x3) (Y)  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hint</a:t>
            </a:r>
          </a:p>
          <a:p>
            <a:pPr lvl="1"/>
            <a:r>
              <a:rPr kumimoji="1" lang="en-US" altLang="ko-KR" dirty="0"/>
              <a:t>[a1, a2, a3]*[w1, w2, w3] =? </a:t>
            </a:r>
          </a:p>
          <a:p>
            <a:pPr lvl="1"/>
            <a:r>
              <a:rPr kumimoji="1" lang="en-US" altLang="ko-KR" dirty="0"/>
              <a:t>MSELOSS 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98E26-1A13-45C4-A2C2-B78B7B36D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50"/>
          <a:stretch/>
        </p:blipFill>
        <p:spPr>
          <a:xfrm>
            <a:off x="240804" y="3772979"/>
            <a:ext cx="5808523" cy="2928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90007-8062-4EAE-B7CA-B8C17657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890" y="5270468"/>
            <a:ext cx="3467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Answer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6893D9-47B6-49E7-BCCE-EE5075D74B95}"/>
              </a:ext>
            </a:extLst>
          </p:cNvPr>
          <p:cNvGrpSpPr/>
          <p:nvPr/>
        </p:nvGrpSpPr>
        <p:grpSpPr>
          <a:xfrm>
            <a:off x="476647" y="1139721"/>
            <a:ext cx="8003232" cy="5255726"/>
            <a:chOff x="457200" y="1197610"/>
            <a:chExt cx="8003232" cy="5255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0220A0-9791-42F0-9877-06092AEA8E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65"/>
            <a:stretch/>
          </p:blipFill>
          <p:spPr>
            <a:xfrm>
              <a:off x="457200" y="1197610"/>
              <a:ext cx="6276975" cy="525572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744BDB-1E91-42B4-987A-ED9E9A711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0218" y="3022005"/>
              <a:ext cx="3790950" cy="203835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B1F5BD-5FBC-4DAA-947C-4798F90B03B1}"/>
                </a:ext>
              </a:extLst>
            </p:cNvPr>
            <p:cNvSpPr/>
            <p:nvPr/>
          </p:nvSpPr>
          <p:spPr>
            <a:xfrm>
              <a:off x="683568" y="4803466"/>
              <a:ext cx="7677600" cy="209710"/>
            </a:xfrm>
            <a:prstGeom prst="rect">
              <a:avLst/>
            </a:prstGeom>
            <a:solidFill>
              <a:srgbClr val="FFFF00">
                <a:alpha val="4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6C0B66-E66E-4D7C-8A2A-D80FC7BEEC1F}"/>
                </a:ext>
              </a:extLst>
            </p:cNvPr>
            <p:cNvSpPr/>
            <p:nvPr/>
          </p:nvSpPr>
          <p:spPr>
            <a:xfrm>
              <a:off x="4510858" y="2967394"/>
              <a:ext cx="3949574" cy="21897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DABB69-4A81-4815-A533-C7A946CD65B9}"/>
                </a:ext>
              </a:extLst>
            </p:cNvPr>
            <p:cNvSpPr/>
            <p:nvPr/>
          </p:nvSpPr>
          <p:spPr>
            <a:xfrm>
              <a:off x="4571999" y="2988637"/>
              <a:ext cx="1584177" cy="209710"/>
            </a:xfrm>
            <a:prstGeom prst="rect">
              <a:avLst/>
            </a:prstGeom>
            <a:solidFill>
              <a:srgbClr val="FFFF00">
                <a:alpha val="4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3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F9E50-EC05-4B56-96AF-FB520C56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MSE Loss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F59801-A4C3-405A-82E8-0E7009C0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D7B67A-4FC3-402D-BCBA-A185E50FDB78}"/>
              </a:ext>
            </a:extLst>
          </p:cNvPr>
          <p:cNvGrpSpPr/>
          <p:nvPr/>
        </p:nvGrpSpPr>
        <p:grpSpPr>
          <a:xfrm>
            <a:off x="1115616" y="1748562"/>
            <a:ext cx="6734175" cy="3937485"/>
            <a:chOff x="433947" y="1219200"/>
            <a:chExt cx="6734175" cy="39374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5C7812-4AD6-42CB-AE3F-0297903A6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47" y="1219200"/>
              <a:ext cx="6734175" cy="18954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2B342E-4ACB-45E8-AE1D-AD4C1A714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315" y="3201669"/>
              <a:ext cx="6505575" cy="6096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3805BDD-22E3-40B2-A29C-AD5336FA3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264" y="3994635"/>
              <a:ext cx="6486525" cy="1162050"/>
            </a:xfrm>
            <a:prstGeom prst="rect">
              <a:avLst/>
            </a:prstGeom>
          </p:spPr>
        </p:pic>
      </p:grp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BDA8FC-AAEA-448A-91D3-E184F7D14A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altLang="ko-KR" dirty="0" err="1"/>
              <a:t>Torch.nn.function</a:t>
            </a:r>
            <a:r>
              <a:rPr lang="en-US" altLang="ko-KR" dirty="0"/>
              <a:t> :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torch.nn</a:t>
            </a:r>
            <a:r>
              <a:rPr lang="en-US" altLang="ko-KR" dirty="0"/>
              <a:t> : </a:t>
            </a:r>
            <a:r>
              <a:rPr lang="ko-KR" altLang="en-US" dirty="0"/>
              <a:t>클래스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9298F7-E223-4C2B-B7E4-0FD74DDB3672}"/>
              </a:ext>
            </a:extLst>
          </p:cNvPr>
          <p:cNvSpPr/>
          <p:nvPr/>
        </p:nvSpPr>
        <p:spPr>
          <a:xfrm>
            <a:off x="1403648" y="3697282"/>
            <a:ext cx="482565" cy="338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2">
            <a:extLst>
              <a:ext uri="{FF2B5EF4-FFF2-40B4-BE49-F238E27FC236}">
                <a16:creationId xmlns:a16="http://schemas.microsoft.com/office/drawing/2014/main" id="{3BEDC6B5-734E-4F3E-8317-482F2B1FD1E2}"/>
              </a:ext>
            </a:extLst>
          </p:cNvPr>
          <p:cNvSpPr/>
          <p:nvPr/>
        </p:nvSpPr>
        <p:spPr>
          <a:xfrm>
            <a:off x="2376509" y="5363779"/>
            <a:ext cx="899347" cy="322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4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608A3-AA10-48F1-8C49-EA71B217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239C7A-C15D-4B4F-A7F5-FEF93D13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38D7A-B78A-4EC1-A7F9-1AE4B5669C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5225D3-5302-4644-84BA-E834629C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4" y="1833880"/>
            <a:ext cx="6534150" cy="4848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F02B5E-85AF-4FEA-AF7C-66542963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7790"/>
            <a:ext cx="6696075" cy="16002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AFE67581-CD43-43F4-970D-869DAD675C22}"/>
              </a:ext>
            </a:extLst>
          </p:cNvPr>
          <p:cNvSpPr/>
          <p:nvPr/>
        </p:nvSpPr>
        <p:spPr>
          <a:xfrm>
            <a:off x="359025" y="1833880"/>
            <a:ext cx="396552" cy="3385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8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내용 개체 틀 2">
            <a:extLst>
              <a:ext uri="{FF2B5EF4-FFF2-40B4-BE49-F238E27FC236}">
                <a16:creationId xmlns:a16="http://schemas.microsoft.com/office/drawing/2014/main" id="{CAE9BCD4-9EEB-4FEC-9BE6-00AEED54B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Preprocessing</a:t>
            </a:r>
          </a:p>
        </p:txBody>
      </p:sp>
      <p:sp>
        <p:nvSpPr>
          <p:cNvPr id="45060" name="TextBox 110">
            <a:extLst>
              <a:ext uri="{FF2B5EF4-FFF2-40B4-BE49-F238E27FC236}">
                <a16:creationId xmlns:a16="http://schemas.microsoft.com/office/drawing/2014/main" id="{F6EF08A6-8CC9-42AA-8959-100F5AD93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916113"/>
            <a:ext cx="8153400" cy="2124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ko-KR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</a:rPr>
              <a:t>데이터</a:t>
            </a:r>
            <a:b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torch.FloatTensor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73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75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93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88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93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89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91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96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98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73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66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lang="ko-KR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mu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x_train.mean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(dim=0)</a:t>
            </a:r>
          </a:p>
          <a:p>
            <a:pPr latinLnBrk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sigma =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x_train.std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(dim=0)</a:t>
            </a:r>
          </a:p>
          <a:p>
            <a:pPr latinLnBrk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norm_x_train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– mu) / sigma</a:t>
            </a:r>
          </a:p>
          <a:p>
            <a:pPr latinLnBrk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norm_x_train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61" name="제목 1">
            <a:extLst>
              <a:ext uri="{FF2B5EF4-FFF2-40B4-BE49-F238E27FC236}">
                <a16:creationId xmlns:a16="http://schemas.microsoft.com/office/drawing/2014/main" id="{8CBA050C-5383-49C0-AB4D-8B21401F1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Tip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806545-ADBF-4C3C-B2F0-D4FE950D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92BA201C-2CFE-41D1-939A-00037F572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Module</a:t>
            </a:r>
            <a:endParaRPr lang="ko-KR" altLang="en-US"/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11A8DED8-F8D7-4632-9FFE-BDF9CDFEF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How can we make Deep Neural Network?</a:t>
            </a:r>
          </a:p>
        </p:txBody>
      </p:sp>
      <p:sp>
        <p:nvSpPr>
          <p:cNvPr id="46085" name="TextBox 110">
            <a:extLst>
              <a:ext uri="{FF2B5EF4-FFF2-40B4-BE49-F238E27FC236}">
                <a16:creationId xmlns:a16="http://schemas.microsoft.com/office/drawing/2014/main" id="{483A4308-0D82-4E5D-86C0-5BF731654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049463"/>
            <a:ext cx="8153400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W = torch.zeros((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ko-KR" altLang="ko-KR" sz="1200">
                <a:solidFill>
                  <a:srgbClr val="660099"/>
                </a:solidFill>
                <a:latin typeface="Consolas" panose="020B0609020204030204" pitchFamily="49" charset="0"/>
              </a:rPr>
              <a:t>requires_grad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b = torch.zeros(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660099"/>
                </a:solidFill>
                <a:latin typeface="Consolas" panose="020B0609020204030204" pitchFamily="49" charset="0"/>
              </a:rPr>
              <a:t>requires_grad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2000"/>
          </a:p>
        </p:txBody>
      </p:sp>
      <p:pic>
        <p:nvPicPr>
          <p:cNvPr id="46086" name="Picture 2" descr="https://i.stack.imgur.com/MBlhW.png">
            <a:extLst>
              <a:ext uri="{FF2B5EF4-FFF2-40B4-BE49-F238E27FC236}">
                <a16:creationId xmlns:a16="http://schemas.microsoft.com/office/drawing/2014/main" id="{FB8ACFDE-4371-44D3-8FFD-0E22B7BB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763838"/>
            <a:ext cx="61055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A6FDC0-DCB3-4638-8AB6-2102374A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내용 개체 틀 2">
            <a:extLst>
              <a:ext uri="{FF2B5EF4-FFF2-40B4-BE49-F238E27FC236}">
                <a16:creationId xmlns:a16="http://schemas.microsoft.com/office/drawing/2014/main" id="{0C0D76FB-D44A-4D8C-B4ED-41DEBE9E4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nn.Module (1)</a:t>
            </a:r>
          </a:p>
        </p:txBody>
      </p:sp>
      <p:sp>
        <p:nvSpPr>
          <p:cNvPr id="47108" name="TextBox 110">
            <a:extLst>
              <a:ext uri="{FF2B5EF4-FFF2-40B4-BE49-F238E27FC236}">
                <a16:creationId xmlns:a16="http://schemas.microsoft.com/office/drawing/2014/main" id="{F40A6A4D-9D5E-4F95-8511-1F35A5594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916113"/>
            <a:ext cx="8153400" cy="2493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torch.nn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nn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torch.nn.functional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torch.optim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optim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MultivariateLinearRegressionModel(nn.Module):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ko-KR" altLang="ko-KR" sz="1200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2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200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ko-KR" altLang="ko-KR" sz="1200">
                <a:solidFill>
                  <a:srgbClr val="B200B2"/>
                </a:solidFill>
                <a:latin typeface="Consolas" panose="020B0609020204030204" pitchFamily="49" charset="0"/>
              </a:rPr>
              <a:t>__init__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2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.linear = nn.Linear(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forward(</a:t>
            </a:r>
            <a:r>
              <a:rPr lang="ko-KR" altLang="ko-KR" sz="12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x):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ko-KR" altLang="ko-KR" sz="120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.linear(x)</a:t>
            </a:r>
            <a:endParaRPr lang="ko-KR" altLang="ko-KR" sz="2000"/>
          </a:p>
        </p:txBody>
      </p:sp>
      <p:sp>
        <p:nvSpPr>
          <p:cNvPr id="47109" name="제목 1">
            <a:extLst>
              <a:ext uri="{FF2B5EF4-FFF2-40B4-BE49-F238E27FC236}">
                <a16:creationId xmlns:a16="http://schemas.microsoft.com/office/drawing/2014/main" id="{59B55179-A4B1-422C-89A7-B8AAF1B24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Module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07840F-1F96-426A-8ABF-4F79978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내용 개체 틀 2">
            <a:extLst>
              <a:ext uri="{FF2B5EF4-FFF2-40B4-BE49-F238E27FC236}">
                <a16:creationId xmlns:a16="http://schemas.microsoft.com/office/drawing/2014/main" id="{0C654704-A68E-41B5-BE30-D16A7C4D3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nn.Module (2)</a:t>
            </a:r>
          </a:p>
        </p:txBody>
      </p:sp>
      <p:sp>
        <p:nvSpPr>
          <p:cNvPr id="48132" name="TextBox 110">
            <a:extLst>
              <a:ext uri="{FF2B5EF4-FFF2-40B4-BE49-F238E27FC236}">
                <a16:creationId xmlns:a16="http://schemas.microsoft.com/office/drawing/2014/main" id="{4B7C6254-890F-44F8-B3A0-10B850A9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916113"/>
            <a:ext cx="8153400" cy="2124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데이터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x_train = torch.FloatTensor([[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73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80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75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93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88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93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89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91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90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96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98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73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66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70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y_train = torch.FloatTensor([[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152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185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180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196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142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모델 초기화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model = MultivariateLinearRegressionModel()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optimizer 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설정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optimizer = optim.SGD(model.parameters(), </a:t>
            </a:r>
            <a:r>
              <a:rPr lang="ko-KR" altLang="ko-KR" sz="1200">
                <a:solidFill>
                  <a:srgbClr val="660099"/>
                </a:solidFill>
                <a:latin typeface="Consolas" panose="020B0609020204030204" pitchFamily="49" charset="0"/>
              </a:rPr>
              <a:t>lr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1e-5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2000"/>
          </a:p>
        </p:txBody>
      </p:sp>
      <p:sp>
        <p:nvSpPr>
          <p:cNvPr id="48133" name="제목 1">
            <a:extLst>
              <a:ext uri="{FF2B5EF4-FFF2-40B4-BE49-F238E27FC236}">
                <a16:creationId xmlns:a16="http://schemas.microsoft.com/office/drawing/2014/main" id="{DD1137B1-2544-4289-975C-C2BF49075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Module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3C2BBB-519F-47D8-A617-BE0A157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내용 개체 틀 2">
            <a:extLst>
              <a:ext uri="{FF2B5EF4-FFF2-40B4-BE49-F238E27FC236}">
                <a16:creationId xmlns:a16="http://schemas.microsoft.com/office/drawing/2014/main" id="{1324F3FF-6B86-48D9-9C94-48767EC83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nn.Module (3)</a:t>
            </a:r>
          </a:p>
        </p:txBody>
      </p:sp>
      <p:sp>
        <p:nvSpPr>
          <p:cNvPr id="49156" name="TextBox 110">
            <a:extLst>
              <a:ext uri="{FF2B5EF4-FFF2-40B4-BE49-F238E27FC236}">
                <a16:creationId xmlns:a16="http://schemas.microsoft.com/office/drawing/2014/main" id="{320EB248-CF60-4A8B-AC8C-12625C40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916113"/>
            <a:ext cx="8153400" cy="3232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nb_epochs =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b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epoch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ko-KR" altLang="ko-KR" sz="12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(nb_epochs + </a:t>
            </a:r>
            <a:r>
              <a:rPr lang="ko-KR" altLang="ko-KR" sz="12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H(x) 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계산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   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prediction = model(x_train)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cost 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계산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   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cost = F.mse_loss(prediction, y_train)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cost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로</a:t>
            </a: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 H(x) 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개선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   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optimizer.zero_grad()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cost.backward()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optimizer.step()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20</a:t>
            </a: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번마다 로그 출력</a:t>
            </a:r>
            <a:b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</a:br>
            <a:r>
              <a:rPr lang="ko-KR" altLang="ko-KR" sz="1200" i="1">
                <a:solidFill>
                  <a:srgbClr val="808080"/>
                </a:solidFill>
                <a:latin typeface="굴림체" panose="020B0609000101010101" pitchFamily="49" charset="-127"/>
              </a:rPr>
              <a:t>    </a:t>
            </a:r>
            <a:r>
              <a:rPr lang="ko-KR" altLang="ko-KR" sz="12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  <a:t>'Epoch {:4d}/{} Cost: {:.6f}'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epoch, nb_epochs, cost.item()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))</a:t>
            </a:r>
            <a:endParaRPr lang="ko-KR" altLang="ko-KR" sz="2000"/>
          </a:p>
        </p:txBody>
      </p:sp>
      <p:sp>
        <p:nvSpPr>
          <p:cNvPr id="49157" name="제목 1">
            <a:extLst>
              <a:ext uri="{FF2B5EF4-FFF2-40B4-BE49-F238E27FC236}">
                <a16:creationId xmlns:a16="http://schemas.microsoft.com/office/drawing/2014/main" id="{3D08EACB-6595-4F38-BA32-3E438528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 Module</a:t>
            </a: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6783D6-604E-4215-8AD1-6E06D7D1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A1C2FF6C-52F7-4114-8AE4-6318E7046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endParaRPr lang="ko-KR" altLang="en-US"/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2ECE2E2C-3656-4239-99B3-249BB3716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GPU</a:t>
            </a:r>
          </a:p>
        </p:txBody>
      </p:sp>
      <p:sp>
        <p:nvSpPr>
          <p:cNvPr id="50181" name="TextBox 110">
            <a:extLst>
              <a:ext uri="{FF2B5EF4-FFF2-40B4-BE49-F238E27FC236}">
                <a16:creationId xmlns:a16="http://schemas.microsoft.com/office/drawing/2014/main" id="{11E7C49F-0F14-49A7-BF83-CEE08633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916113"/>
            <a:ext cx="8153400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</a:t>
            </a:r>
            <a:b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numpy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device =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torch.device(</a:t>
            </a:r>
            <a:r>
              <a:rPr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  <a:t>'cuda'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if 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torch.cuda.is_available() </a:t>
            </a:r>
            <a:r>
              <a:rPr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else </a:t>
            </a:r>
            <a:r>
              <a:rPr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  <a:t>'cpu</a:t>
            </a:r>
            <a:r>
              <a:rPr lang="ko-KR" altLang="en-US" sz="1200" b="1">
                <a:solidFill>
                  <a:srgbClr val="008080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ko-KR" altLang="ko-KR" sz="12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endParaRPr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#net = Model.to(device)</a:t>
            </a:r>
          </a:p>
          <a:p>
            <a:pPr latinLnBrk="1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#inputs = data.to(device)</a:t>
            </a:r>
          </a:p>
          <a:p>
            <a:pPr latinLnBrk="1"/>
            <a:endParaRPr lang="ko-KR" altLang="ko-KR" sz="20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95A9A2-1D6D-421A-A473-DC9D4688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 of Machine Learning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다음 데이터를 가장 잘 설명하는 함수를 찾아라</a:t>
            </a:r>
            <a:endParaRPr kumimoji="1"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FA9204-C55D-4FB9-B9AE-E9021D6D4D43}"/>
              </a:ext>
            </a:extLst>
          </p:cNvPr>
          <p:cNvGrpSpPr/>
          <p:nvPr/>
        </p:nvGrpSpPr>
        <p:grpSpPr>
          <a:xfrm>
            <a:off x="486266" y="3178345"/>
            <a:ext cx="3449527" cy="2416175"/>
            <a:chOff x="3016811" y="3203990"/>
            <a:chExt cx="3449527" cy="2416175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450198" y="5309861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553116" y="3388636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553116" y="430403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fontAlgn="t" latinLnBrk="0">
                <a:spcBef>
                  <a:spcPct val="20000"/>
                </a:spcBef>
                <a:buSzPct val="75000"/>
                <a:buFont typeface="Symbol" pitchFamily="18" charset="2"/>
                <a:buChar char="·"/>
              </a:pPr>
              <a:endParaRPr lang="ko-KR" altLang="en-US">
                <a:latin typeface="굴림" pitchFamily="50" charset="-127"/>
              </a:endParaRPr>
            </a:p>
          </p:txBody>
        </p:sp>
        <p:cxnSp>
          <p:nvCxnSpPr>
            <p:cNvPr id="21" name="직선 화살표 연결선 22"/>
            <p:cNvCxnSpPr>
              <a:cxnSpLocks noChangeShapeType="1"/>
            </p:cNvCxnSpPr>
            <p:nvPr/>
          </p:nvCxnSpPr>
          <p:spPr bwMode="auto">
            <a:xfrm>
              <a:off x="3526399" y="5420140"/>
              <a:ext cx="2528775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직선 화살표 연결선 24"/>
            <p:cNvCxnSpPr>
              <a:cxnSpLocks noChangeShapeType="1"/>
            </p:cNvCxnSpPr>
            <p:nvPr/>
          </p:nvCxnSpPr>
          <p:spPr bwMode="auto">
            <a:xfrm flipV="1">
              <a:off x="3526399" y="3203990"/>
              <a:ext cx="0" cy="22161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6"/>
            <p:cNvSpPr txBox="1">
              <a:spLocks noChangeArrowheads="1"/>
            </p:cNvSpPr>
            <p:nvPr/>
          </p:nvSpPr>
          <p:spPr bwMode="auto">
            <a:xfrm>
              <a:off x="6131375" y="5220115"/>
              <a:ext cx="334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  <a:endParaRPr lang="ko-KR" altLang="en-US"/>
            </a:p>
          </p:txBody>
        </p:sp>
        <p:sp>
          <p:nvSpPr>
            <p:cNvPr id="24" name="TextBox 27"/>
            <p:cNvSpPr txBox="1">
              <a:spLocks noChangeArrowheads="1"/>
            </p:cNvSpPr>
            <p:nvPr/>
          </p:nvSpPr>
          <p:spPr bwMode="auto">
            <a:xfrm>
              <a:off x="3016811" y="3216690"/>
              <a:ext cx="317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y</a:t>
              </a:r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1938580" y="1948348"/>
                <a:ext cx="45637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0.0,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0.0</m:t>
                          </m:r>
                        </m:e>
                      </m:d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1.0,</m:t>
                          </m:r>
                          <m:r>
                            <a:rPr lang="ko-KR" altLang="en-US" sz="28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ko-KR" sz="2800" b="0" i="1" smtClean="0">
                              <a:latin typeface="Cambria Math" charset="0"/>
                            </a:rPr>
                            <m:t>1.0</m:t>
                          </m:r>
                        </m:e>
                      </m:d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(1.0,</m:t>
                      </m:r>
                      <m:r>
                        <a:rPr lang="ko-KR" altLang="en-US" sz="2800" b="0" i="1" smtClean="0">
                          <a:latin typeface="Cambria Math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charset="0"/>
                        </a:rPr>
                        <m:t>2.0)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80" y="1948348"/>
                <a:ext cx="456375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2F9B004-A70E-46B7-8EEF-34610EDED54E}"/>
                  </a:ext>
                </a:extLst>
              </p:cNvPr>
              <p:cNvSpPr/>
              <p:nvPr/>
            </p:nvSpPr>
            <p:spPr>
              <a:xfrm>
                <a:off x="4589512" y="3167390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2F9B004-A70E-46B7-8EEF-34610EDED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512" y="3167390"/>
                <a:ext cx="3681264" cy="523220"/>
              </a:xfrm>
              <a:prstGeom prst="rect">
                <a:avLst/>
              </a:prstGeom>
              <a:blipFill>
                <a:blip r:embed="rId3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상자 32">
                <a:extLst>
                  <a:ext uri="{FF2B5EF4-FFF2-40B4-BE49-F238E27FC236}">
                    <a16:creationId xmlns:a16="http://schemas.microsoft.com/office/drawing/2014/main" id="{97BC838A-9F59-40D4-8099-4C6F3CC73DB4}"/>
                  </a:ext>
                </a:extLst>
              </p:cNvPr>
              <p:cNvSpPr txBox="1"/>
              <p:nvPr/>
            </p:nvSpPr>
            <p:spPr>
              <a:xfrm>
                <a:off x="4572000" y="3834944"/>
                <a:ext cx="44553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charset="0"/>
                        </a:rPr>
                        <m:t>𝐸𝑟𝑟𝑜𝑟</m:t>
                      </m:r>
                      <m:r>
                        <a:rPr kumimoji="1" lang="en-US" altLang="ko-KR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brk m:alnAt="7"/>
                            </m:rPr>
                            <a:rPr kumimoji="1" lang="en-US" altLang="ko-KR" b="1" i="0" smtClean="0">
                              <a:latin typeface="Cambria Math" charset="0"/>
                            </a:rPr>
                            <m:t>𝐱</m:t>
                          </m:r>
                          <m:r>
                            <m:rPr>
                              <m:brk m:alnAt="7"/>
                            </m:rPr>
                            <a:rPr kumimoji="1" lang="en-US" altLang="ko-KR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</a:rPr>
                            <m:t>)∈</m:t>
                          </m:r>
                          <m:r>
                            <a:rPr kumimoji="1" lang="en-US" altLang="ko-K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𝐷𝑎𝑡𝑎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mr-I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𝑦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kumimoji="1" lang="en-US" altLang="ko-KR" i="1">
                                      <a:latin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mr-I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  <m:r>
                                        <a:rPr kumimoji="1" lang="en-US" altLang="ko-KR" b="1">
                                          <a:latin typeface="Cambria Math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텍스트 상자 32">
                <a:extLst>
                  <a:ext uri="{FF2B5EF4-FFF2-40B4-BE49-F238E27FC236}">
                    <a16:creationId xmlns:a16="http://schemas.microsoft.com/office/drawing/2014/main" id="{97BC838A-9F59-40D4-8099-4C6F3CC7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34944"/>
                <a:ext cx="445538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39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79512" y="6381328"/>
            <a:ext cx="1520952" cy="365760"/>
          </a:xfrm>
        </p:spPr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Gradient Descent Method</a:t>
            </a:r>
            <a:endParaRPr lang="ko-KR" altLang="en-US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Steps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04075" y="63817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charset="2"/>
              <a:buChar char="§"/>
              <a:defRPr kumimoji="1" sz="2400" b="1">
                <a:solidFill>
                  <a:schemeClr val="tx1"/>
                </a:solidFill>
                <a:latin typeface="Tahoma" charset="0"/>
                <a:ea typeface="새굴림" charset="0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charset="0"/>
                <a:ea typeface="새굴림" charset="0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charset="0"/>
                <a:ea typeface="새굴림" charset="0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charset="0"/>
                <a:ea typeface="새굴림" charset="0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charset="0"/>
                <a:ea typeface="새굴림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F998F4-C0CC-6544-AB17-8F0801AB3325}" type="slidenum">
              <a:rPr lang="en-US" altLang="ko-KR" sz="1400" b="0">
                <a:latin typeface="굴림" charset="-127"/>
                <a:ea typeface="굴림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b="0">
              <a:latin typeface="굴림" charset="-127"/>
              <a:ea typeface="굴림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619250" y="2073275"/>
            <a:ext cx="5976938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Randomly choose an initial solution, </a:t>
            </a:r>
            <a:endParaRPr lang="en-US" altLang="ko-KR" sz="2000" i="1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Repeat</a:t>
            </a:r>
          </a:p>
          <a:p>
            <a:pPr eaLnBrk="1" latinLnBrk="1" hangingPunct="1">
              <a:spcBef>
                <a:spcPts val="1200"/>
              </a:spcBef>
              <a:defRPr/>
            </a:pPr>
            <a:endParaRPr lang="en-US" altLang="ko-KR" sz="20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endParaRPr lang="en-US" altLang="ko-KR" sz="2000" dirty="0">
              <a:latin typeface="Comic Sans MS" panose="030F0702030302020204" pitchFamily="66" charset="0"/>
              <a:ea typeface="굴림" panose="020B0600000101010101" pitchFamily="50" charset="-127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  <a:ea typeface="굴림" panose="020B0600000101010101" pitchFamily="50" charset="-127"/>
              </a:rPr>
              <a:t>Until stopping condition is satisfied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14152" y="1361439"/>
            <a:ext cx="1895475" cy="2103440"/>
            <a:chOff x="3516" y="2877"/>
            <a:chExt cx="1194" cy="1325"/>
          </a:xfrm>
        </p:grpSpPr>
        <p:sp>
          <p:nvSpPr>
            <p:cNvPr id="10253" name="Oval 13"/>
            <p:cNvSpPr>
              <a:spLocks noChangeArrowheads="1"/>
            </p:cNvSpPr>
            <p:nvPr/>
          </p:nvSpPr>
          <p:spPr bwMode="auto">
            <a:xfrm>
              <a:off x="3516" y="3975"/>
              <a:ext cx="227" cy="22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V="1">
              <a:off x="3689" y="3108"/>
              <a:ext cx="317" cy="8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756" y="2877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0" dirty="0">
                  <a:latin typeface="Comic Sans MS" charset="0"/>
                  <a:ea typeface="굴림" charset="-127"/>
                </a:rPr>
                <a:t>learning rate</a:t>
              </a:r>
            </a:p>
          </p:txBody>
        </p:sp>
      </p:grpSp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5902325" y="1989138"/>
          <a:ext cx="5016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수식" r:id="rId3" imgW="203024" imgH="203024" progId="Equation.3">
                  <p:embed/>
                </p:oleObj>
              </mc:Choice>
              <mc:Fallback>
                <p:oleObj name="수식" r:id="rId3" imgW="203024" imgH="203024" progId="Equation.3">
                  <p:embed/>
                  <p:pic>
                    <p:nvPicPr>
                      <p:cNvPr id="102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1989138"/>
                        <a:ext cx="5016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그룹 38"/>
          <p:cNvGrpSpPr>
            <a:grpSpLocks/>
          </p:cNvGrpSpPr>
          <p:nvPr/>
        </p:nvGrpSpPr>
        <p:grpSpPr bwMode="auto">
          <a:xfrm>
            <a:off x="2268538" y="3933825"/>
            <a:ext cx="5151437" cy="2024063"/>
            <a:chOff x="2699792" y="3212976"/>
            <a:chExt cx="5151262" cy="2023722"/>
          </a:xfrm>
        </p:grpSpPr>
        <p:sp>
          <p:nvSpPr>
            <p:cNvPr id="10250" name="타원 33"/>
            <p:cNvSpPr>
              <a:spLocks noChangeArrowheads="1"/>
            </p:cNvSpPr>
            <p:nvPr/>
          </p:nvSpPr>
          <p:spPr bwMode="auto">
            <a:xfrm>
              <a:off x="2699792" y="3212976"/>
              <a:ext cx="2304256" cy="432048"/>
            </a:xfrm>
            <a:prstGeom prst="ellipse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charset="0"/>
                <a:ea typeface="굴림" charset="-127"/>
              </a:endParaRPr>
            </a:p>
          </p:txBody>
        </p:sp>
        <p:sp>
          <p:nvSpPr>
            <p:cNvPr id="10251" name="Text Box 15"/>
            <p:cNvSpPr txBox="1">
              <a:spLocks noChangeArrowheads="1"/>
            </p:cNvSpPr>
            <p:nvPr/>
          </p:nvSpPr>
          <p:spPr bwMode="auto">
            <a:xfrm>
              <a:off x="4283968" y="4221088"/>
              <a:ext cx="3567086" cy="10156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charset="2"/>
                <a:buChar char="§"/>
                <a:defRPr kumimoji="1" sz="2400" b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charset="0"/>
                  <a:ea typeface="새굴림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>
                  <a:latin typeface="Comic Sans MS" charset="0"/>
                  <a:ea typeface="굴림" charset="-127"/>
                </a:rPr>
                <a:t> |</a:t>
              </a: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t+1</a:t>
              </a:r>
              <a:r>
                <a:rPr lang="en-US" altLang="ko-KR" sz="2000" b="0">
                  <a:latin typeface="Comic Sans MS" charset="0"/>
                  <a:ea typeface="굴림" charset="-127"/>
                </a:rPr>
                <a:t> - </a:t>
              </a:r>
              <a:r>
                <a:rPr lang="en-US" altLang="ko-KR" sz="2000" b="0" i="1">
                  <a:latin typeface="Comic Sans MS" charset="0"/>
                  <a:ea typeface="굴림" charset="-127"/>
                </a:rPr>
                <a:t>w</a:t>
              </a:r>
              <a:r>
                <a:rPr lang="en-US" altLang="ko-KR" sz="2000" b="0" i="1" baseline="30000">
                  <a:latin typeface="Comic Sans MS" charset="0"/>
                  <a:ea typeface="굴림" charset="-127"/>
                </a:rPr>
                <a:t>t</a:t>
              </a:r>
              <a:r>
                <a:rPr lang="en-US" altLang="ko-KR" sz="2000" b="0">
                  <a:latin typeface="Comic Sans MS" charset="0"/>
                  <a:ea typeface="굴림" charset="-127"/>
                </a:rPr>
                <a:t>|is very small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>
                  <a:latin typeface="Comic Sans MS" charset="0"/>
                  <a:ea typeface="굴림" charset="-127"/>
                </a:rPr>
                <a:t> f(w) little moves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Char char="-"/>
              </a:pPr>
              <a:r>
                <a:rPr lang="en-US" altLang="ko-KR" sz="2000" b="0">
                  <a:latin typeface="Comic Sans MS" charset="0"/>
                  <a:ea typeface="굴림" charset="-127"/>
                </a:rPr>
                <a:t> fixed number of iterations</a:t>
              </a:r>
            </a:p>
          </p:txBody>
        </p:sp>
        <p:cxnSp>
          <p:nvCxnSpPr>
            <p:cNvPr id="10252" name="직선 화살표 연결선 36"/>
            <p:cNvCxnSpPr>
              <a:cxnSpLocks noChangeShapeType="1"/>
              <a:stCxn id="10250" idx="4"/>
              <a:endCxn id="10251" idx="1"/>
            </p:cNvCxnSpPr>
            <p:nvPr/>
          </p:nvCxnSpPr>
          <p:spPr bwMode="auto">
            <a:xfrm>
              <a:off x="3851920" y="3645024"/>
              <a:ext cx="432047" cy="10838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텍스트 상자 15"/>
              <p:cNvSpPr txBox="1"/>
              <p:nvPr/>
            </p:nvSpPr>
            <p:spPr>
              <a:xfrm>
                <a:off x="2578129" y="2753904"/>
                <a:ext cx="3825471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|"/>
                              <m:ctrlPr>
                                <a:rPr kumimoji="1" lang="hr-HR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ko-KR" sz="2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kumimoji="1" lang="mr-IN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  <m:r>
                                    <a:rPr kumimoji="1" lang="en-US" altLang="ko-KR" sz="2800" i="1"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kumimoji="1" lang="en-US" altLang="ko-KR" sz="2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𝑑</m:t>
                                  </m:r>
                                  <m:r>
                                    <a:rPr lang="en-US" altLang="ko-KR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ko-KR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800" b="0" i="1" smtClean="0">
                                  <a:latin typeface="Cambria Math" charset="0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ko-KR" altLang="en-US" sz="2800" dirty="0"/>
              </a:p>
            </p:txBody>
          </p:sp>
        </mc:Choice>
        <mc:Fallback xmlns="">
          <p:sp>
            <p:nvSpPr>
              <p:cNvPr id="16" name="텍스트 상자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9" y="2753904"/>
                <a:ext cx="3825471" cy="10168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6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Coding </a:t>
            </a:r>
            <a:r>
              <a:rPr kumimoji="1" lang="ko-KR" altLang="en-US" dirty="0"/>
              <a:t>전에 생각해 볼 것  </a:t>
            </a:r>
            <a:r>
              <a:rPr kumimoji="1" lang="en-US" altLang="ko-KR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입력 데이터 </a:t>
            </a:r>
            <a:r>
              <a:rPr kumimoji="1" lang="en-US" altLang="ko-KR" dirty="0"/>
              <a:t>: (0.0), (1.0), (1.0) </a:t>
            </a:r>
          </a:p>
          <a:p>
            <a:r>
              <a:rPr kumimoji="1" lang="ko-KR" altLang="en-US" dirty="0"/>
              <a:t>출력 데이터 </a:t>
            </a:r>
            <a:r>
              <a:rPr kumimoji="1" lang="en-US" altLang="ko-KR" dirty="0"/>
              <a:t>: (0.0), (1.0), (2.0)</a:t>
            </a:r>
          </a:p>
          <a:p>
            <a:r>
              <a:rPr kumimoji="1" lang="en-US" altLang="ko-KR" dirty="0"/>
              <a:t>Optimizer: gradient descent method</a:t>
            </a:r>
          </a:p>
          <a:p>
            <a:r>
              <a:rPr kumimoji="1" lang="en-US" altLang="ko-KR" dirty="0"/>
              <a:t>Loss function: Mean square error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07A77C-A2D9-4683-A8E6-413FE33D63CC}"/>
              </a:ext>
            </a:extLst>
          </p:cNvPr>
          <p:cNvGrpSpPr/>
          <p:nvPr/>
        </p:nvGrpSpPr>
        <p:grpSpPr>
          <a:xfrm>
            <a:off x="324213" y="4221088"/>
            <a:ext cx="8335550" cy="1728036"/>
            <a:chOff x="257658" y="3785554"/>
            <a:chExt cx="8335550" cy="1728036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32C824C-2E72-427F-92DA-3E6FB90154C9}"/>
                </a:ext>
              </a:extLst>
            </p:cNvPr>
            <p:cNvGrpSpPr/>
            <p:nvPr/>
          </p:nvGrpSpPr>
          <p:grpSpPr>
            <a:xfrm>
              <a:off x="257658" y="3840179"/>
              <a:ext cx="1884073" cy="1319674"/>
              <a:chOff x="3016811" y="3203990"/>
              <a:chExt cx="3449527" cy="2416175"/>
            </a:xfrm>
          </p:grpSpPr>
          <p:sp>
            <p:nvSpPr>
              <p:cNvPr id="38" name="Oval 16">
                <a:extLst>
                  <a:ext uri="{FF2B5EF4-FFF2-40B4-BE49-F238E27FC236}">
                    <a16:creationId xmlns:a16="http://schemas.microsoft.com/office/drawing/2014/main" id="{8825E990-D692-4F4E-A98B-6D0232094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198" y="530986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8FD43624-F5F4-4E62-8986-A0D1FF76C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116" y="3388636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40" name="Oval 19">
                <a:extLst>
                  <a:ext uri="{FF2B5EF4-FFF2-40B4-BE49-F238E27FC236}">
                    <a16:creationId xmlns:a16="http://schemas.microsoft.com/office/drawing/2014/main" id="{A44E488B-5B71-4F14-82DF-3738827A2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116" y="430403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cxnSp>
            <p:nvCxnSpPr>
              <p:cNvPr id="41" name="직선 화살표 연결선 22">
                <a:extLst>
                  <a:ext uri="{FF2B5EF4-FFF2-40B4-BE49-F238E27FC236}">
                    <a16:creationId xmlns:a16="http://schemas.microsoft.com/office/drawing/2014/main" id="{4EB66BCA-EB34-4818-AD5E-D13E268525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26399" y="5420140"/>
                <a:ext cx="2528775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직선 화살표 연결선 24">
                <a:extLst>
                  <a:ext uri="{FF2B5EF4-FFF2-40B4-BE49-F238E27FC236}">
                    <a16:creationId xmlns:a16="http://schemas.microsoft.com/office/drawing/2014/main" id="{52425F62-C059-49DD-B520-7AB2C0441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526399" y="3203990"/>
                <a:ext cx="0" cy="221615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TextBox 26">
                <a:extLst>
                  <a:ext uri="{FF2B5EF4-FFF2-40B4-BE49-F238E27FC236}">
                    <a16:creationId xmlns:a16="http://schemas.microsoft.com/office/drawing/2014/main" id="{78E67121-858D-4CFB-88AD-FB5E9FDF6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1375" y="5220115"/>
                <a:ext cx="33496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x</a:t>
                </a:r>
                <a:endParaRPr lang="ko-KR" altLang="en-US"/>
              </a:p>
            </p:txBody>
          </p:sp>
          <p:sp>
            <p:nvSpPr>
              <p:cNvPr id="44" name="TextBox 27">
                <a:extLst>
                  <a:ext uri="{FF2B5EF4-FFF2-40B4-BE49-F238E27FC236}">
                    <a16:creationId xmlns:a16="http://schemas.microsoft.com/office/drawing/2014/main" id="{2BF53B79-B7C6-4B76-A8EF-78E8875B0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811" y="3216690"/>
                <a:ext cx="3175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y</a:t>
                </a:r>
                <a:endParaRPr lang="ko-KR" altLang="en-US"/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39E8D47-E8F0-4EC5-90C8-18F5ABAE8F0E}"/>
                </a:ext>
              </a:extLst>
            </p:cNvPr>
            <p:cNvCxnSpPr/>
            <p:nvPr/>
          </p:nvCxnSpPr>
          <p:spPr>
            <a:xfrm>
              <a:off x="2483768" y="4437112"/>
              <a:ext cx="799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A5FC7F4-1AB3-4E0A-8839-A61911475FAB}"/>
                </a:ext>
              </a:extLst>
            </p:cNvPr>
            <p:cNvSpPr/>
            <p:nvPr/>
          </p:nvSpPr>
          <p:spPr>
            <a:xfrm>
              <a:off x="3545764" y="3862016"/>
              <a:ext cx="1368150" cy="1150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model</a:t>
              </a:r>
              <a:endParaRPr lang="ko-KR" altLang="en-US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B318ABE-713A-4FEB-AFC1-D4C273F23125}"/>
                    </a:ext>
                  </a:extLst>
                </p:cNvPr>
                <p:cNvSpPr/>
                <p:nvPr/>
              </p:nvSpPr>
              <p:spPr>
                <a:xfrm>
                  <a:off x="3627333" y="4990370"/>
                  <a:ext cx="127150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B318ABE-713A-4FEB-AFC1-D4C273F23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333" y="4990370"/>
                  <a:ext cx="127150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370CEFB-6DA7-4F0E-8E24-3124DAB28319}"/>
                </a:ext>
              </a:extLst>
            </p:cNvPr>
            <p:cNvGrpSpPr/>
            <p:nvPr/>
          </p:nvGrpSpPr>
          <p:grpSpPr>
            <a:xfrm>
              <a:off x="5967654" y="3785554"/>
              <a:ext cx="1884073" cy="1319674"/>
              <a:chOff x="3016811" y="3203990"/>
              <a:chExt cx="3449527" cy="2416175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8C25280A-4F2F-4178-9E4B-F67483769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198" y="530986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61" name="Oval 17">
                <a:extLst>
                  <a:ext uri="{FF2B5EF4-FFF2-40B4-BE49-F238E27FC236}">
                    <a16:creationId xmlns:a16="http://schemas.microsoft.com/office/drawing/2014/main" id="{E9ED3A81-42AB-453F-89A2-6935281FF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116" y="3388636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62" name="Oval 19">
                <a:extLst>
                  <a:ext uri="{FF2B5EF4-FFF2-40B4-BE49-F238E27FC236}">
                    <a16:creationId xmlns:a16="http://schemas.microsoft.com/office/drawing/2014/main" id="{8C88B5F6-BBBD-493C-B3BA-03EC7C258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116" y="430403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cxnSp>
            <p:nvCxnSpPr>
              <p:cNvPr id="63" name="직선 화살표 연결선 22">
                <a:extLst>
                  <a:ext uri="{FF2B5EF4-FFF2-40B4-BE49-F238E27FC236}">
                    <a16:creationId xmlns:a16="http://schemas.microsoft.com/office/drawing/2014/main" id="{F8D299B6-3AD2-4CAB-80C0-96890AAB40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26399" y="5420140"/>
                <a:ext cx="2528775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직선 화살표 연결선 24">
                <a:extLst>
                  <a:ext uri="{FF2B5EF4-FFF2-40B4-BE49-F238E27FC236}">
                    <a16:creationId xmlns:a16="http://schemas.microsoft.com/office/drawing/2014/main" id="{167EA1FB-27D9-4852-9631-A6CA02B04F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526399" y="3203990"/>
                <a:ext cx="0" cy="221615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TextBox 26">
                <a:extLst>
                  <a:ext uri="{FF2B5EF4-FFF2-40B4-BE49-F238E27FC236}">
                    <a16:creationId xmlns:a16="http://schemas.microsoft.com/office/drawing/2014/main" id="{467A2FD8-C751-42A5-9A2A-28DB1CC6F6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1375" y="5220115"/>
                <a:ext cx="33496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x</a:t>
                </a:r>
                <a:endParaRPr lang="ko-KR" altLang="en-US"/>
              </a:p>
            </p:txBody>
          </p:sp>
          <p:sp>
            <p:nvSpPr>
              <p:cNvPr id="66" name="TextBox 27">
                <a:extLst>
                  <a:ext uri="{FF2B5EF4-FFF2-40B4-BE49-F238E27FC236}">
                    <a16:creationId xmlns:a16="http://schemas.microsoft.com/office/drawing/2014/main" id="{B1DA66C8-E7E1-4BA1-ADC3-FC7E8EEB9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811" y="3216690"/>
                <a:ext cx="3175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y</a:t>
                </a:r>
                <a:endParaRPr lang="ko-KR" altLang="en-US"/>
              </a:p>
            </p:txBody>
          </p:sp>
        </p:grp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D741076-70A6-4282-A5E5-623F2394F71A}"/>
                </a:ext>
              </a:extLst>
            </p:cNvPr>
            <p:cNvSpPr/>
            <p:nvPr/>
          </p:nvSpPr>
          <p:spPr>
            <a:xfrm>
              <a:off x="7238070" y="4524240"/>
              <a:ext cx="83216" cy="83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D39635A5-F548-4F77-884B-131F3D3226BB}"/>
                </a:ext>
              </a:extLst>
            </p:cNvPr>
            <p:cNvCxnSpPr/>
            <p:nvPr/>
          </p:nvCxnSpPr>
          <p:spPr>
            <a:xfrm>
              <a:off x="5167963" y="4427996"/>
              <a:ext cx="799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B5B8628-47D1-4B3C-99D1-A5811AEA3A63}"/>
                </a:ext>
              </a:extLst>
            </p:cNvPr>
            <p:cNvSpPr/>
            <p:nvPr/>
          </p:nvSpPr>
          <p:spPr>
            <a:xfrm>
              <a:off x="7421092" y="4461215"/>
              <a:ext cx="11721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예측 값은</a:t>
              </a:r>
              <a:r>
                <a:rPr lang="en-US" altLang="ko-KR" sz="1600" dirty="0">
                  <a:latin typeface="+mn-ea"/>
                </a:rPr>
                <a:t>?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9D053CE-D48D-4FB0-9423-7F36C932EBCD}"/>
                </a:ext>
              </a:extLst>
            </p:cNvPr>
            <p:cNvSpPr/>
            <p:nvPr/>
          </p:nvSpPr>
          <p:spPr>
            <a:xfrm>
              <a:off x="7106269" y="4386377"/>
              <a:ext cx="338549" cy="338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1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준비 단계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입력 데이터 </a:t>
            </a:r>
            <a:r>
              <a:rPr kumimoji="1" lang="en-US" altLang="ko-KR" dirty="0"/>
              <a:t>: (0.0), (1.0), (1.0) </a:t>
            </a:r>
          </a:p>
          <a:p>
            <a:r>
              <a:rPr kumimoji="1" lang="ko-KR" altLang="en-US" dirty="0"/>
              <a:t>출력 데이터 </a:t>
            </a:r>
            <a:r>
              <a:rPr kumimoji="1" lang="en-US" altLang="ko-KR" dirty="0"/>
              <a:t>: (0.0), (1.0), (2.0)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Model: f(X; W</a:t>
            </a:r>
            <a:r>
              <a:rPr kumimoji="1" lang="en-US" altLang="ko-KR" baseline="-25000" dirty="0"/>
              <a:t>0</a:t>
            </a:r>
            <a:r>
              <a:rPr kumimoji="1" lang="en-US" altLang="ko-KR" dirty="0"/>
              <a:t>, W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) = W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*X + W</a:t>
            </a:r>
            <a:r>
              <a:rPr kumimoji="1" lang="en-US" altLang="ko-KR" baseline="-25000" dirty="0"/>
              <a:t>0</a:t>
            </a:r>
          </a:p>
          <a:p>
            <a:endParaRPr kumimoji="1" lang="en-US" altLang="ko-KR" baseline="-25000" dirty="0"/>
          </a:p>
          <a:p>
            <a:endParaRPr kumimoji="1" lang="en-US" altLang="ko-KR" baseline="-25000" dirty="0"/>
          </a:p>
          <a:p>
            <a:r>
              <a:rPr kumimoji="1" lang="en-US" altLang="ko-KR" dirty="0"/>
              <a:t>Loss function : Error =∑ ( y-f(X; W1, W2,…., ,</a:t>
            </a:r>
            <a:r>
              <a:rPr kumimoji="1" lang="ko-KR" altLang="en-US" dirty="0"/>
              <a:t> </a:t>
            </a:r>
            <a:r>
              <a:rPr kumimoji="1" lang="en-US" altLang="ko-KR" dirty="0"/>
              <a:t>Wm</a:t>
            </a:r>
            <a:r>
              <a:rPr kumimoji="1" lang="ko-KR" altLang="en-US" dirty="0"/>
              <a:t> </a:t>
            </a:r>
            <a:r>
              <a:rPr kumimoji="1" lang="en-US" altLang="ko-KR" dirty="0"/>
              <a:t>))</a:t>
            </a:r>
            <a:r>
              <a:rPr kumimoji="1" lang="en-US" altLang="ko-KR" baseline="30000" dirty="0"/>
              <a:t>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870048-644B-4382-ADDF-E9977CA0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6" y="5728707"/>
            <a:ext cx="4527142" cy="5044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E8A041-B926-4867-8012-657A41F6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145338"/>
            <a:ext cx="4464496" cy="6269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C9BD24-D385-476D-9BCD-2D1EDCEB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4" y="2396931"/>
            <a:ext cx="5315754" cy="7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optimizer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Optimizer : SGD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FAAD60-FF2E-4586-8077-F6E9EEEB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52400"/>
            <a:ext cx="4752528" cy="5717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A19C7-36F0-4A11-9CC7-953434F8567C}"/>
              </a:ext>
            </a:extLst>
          </p:cNvPr>
          <p:cNvSpPr txBox="1"/>
          <p:nvPr/>
        </p:nvSpPr>
        <p:spPr>
          <a:xfrm>
            <a:off x="457200" y="5811242"/>
            <a:ext cx="823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https://pytorch.org/docs/stable/optim.html?highlight=optimizer#torch.optim.Optimizer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22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optimizer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Optimizer : SGD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0263D2-CE43-49C8-9C08-DFAF5632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46285"/>
            <a:ext cx="5821710" cy="46020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49A214-5C15-44C3-B899-011E19CEFBF6}"/>
              </a:ext>
            </a:extLst>
          </p:cNvPr>
          <p:cNvSpPr/>
          <p:nvPr/>
        </p:nvSpPr>
        <p:spPr>
          <a:xfrm>
            <a:off x="1835696" y="5517232"/>
            <a:ext cx="5112568" cy="839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0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915565-BCA1-4C37-B128-7A46B367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03" y="1214110"/>
            <a:ext cx="6238875" cy="495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3B0E181-9981-4148-A84D-FEA510987EB2}"/>
                  </a:ext>
                </a:extLst>
              </p:cNvPr>
              <p:cNvSpPr/>
              <p:nvPr/>
            </p:nvSpPr>
            <p:spPr>
              <a:xfrm>
                <a:off x="4355976" y="2564904"/>
                <a:ext cx="36812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3B0E181-9981-4148-A84D-FEA510987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564904"/>
                <a:ext cx="3681264" cy="523220"/>
              </a:xfrm>
              <a:prstGeom prst="rect">
                <a:avLst/>
              </a:prstGeom>
              <a:blipFill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28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3E3C94-B4F4-4EC4-8444-FD4A440A3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3"/>
          <a:stretch/>
        </p:blipFill>
        <p:spPr>
          <a:xfrm>
            <a:off x="683568" y="1143000"/>
            <a:ext cx="5305425" cy="51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8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9283</TotalTime>
  <Words>834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굴림</vt:lpstr>
      <vt:lpstr>굴림체</vt:lpstr>
      <vt:lpstr>맑은 고딕</vt:lpstr>
      <vt:lpstr>Bookman Old Style</vt:lpstr>
      <vt:lpstr>Cambria Math</vt:lpstr>
      <vt:lpstr>Comic Sans MS</vt:lpstr>
      <vt:lpstr>Consolas</vt:lpstr>
      <vt:lpstr>Gill Sans MT</vt:lpstr>
      <vt:lpstr>Symbol</vt:lpstr>
      <vt:lpstr>Wingdings</vt:lpstr>
      <vt:lpstr>Wingdings 3</vt:lpstr>
      <vt:lpstr>원본</vt:lpstr>
      <vt:lpstr>수식</vt:lpstr>
      <vt:lpstr>Exercise 1</vt:lpstr>
      <vt:lpstr>Goal of Machine Learning</vt:lpstr>
      <vt:lpstr>Gradient Descent Method</vt:lpstr>
      <vt:lpstr>Coding 전에 생각해 볼 것   </vt:lpstr>
      <vt:lpstr>준비 단계 1</vt:lpstr>
      <vt:lpstr>optimizer</vt:lpstr>
      <vt:lpstr>optimizer</vt:lpstr>
      <vt:lpstr>Exercise 1</vt:lpstr>
      <vt:lpstr>Exercise 1</vt:lpstr>
      <vt:lpstr>Quiz 1</vt:lpstr>
      <vt:lpstr>Answer 1</vt:lpstr>
      <vt:lpstr>MSE Loss</vt:lpstr>
      <vt:lpstr>PowerPoint Presentation</vt:lpstr>
      <vt:lpstr>Tip</vt:lpstr>
      <vt:lpstr>PyTorch Module</vt:lpstr>
      <vt:lpstr>PyTorch Module</vt:lpstr>
      <vt:lpstr>PyTorch Module</vt:lpstr>
      <vt:lpstr>PyTorch Module</vt:lpstr>
      <vt:lpstr>Pytorch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임지영</cp:lastModifiedBy>
  <cp:revision>569</cp:revision>
  <cp:lastPrinted>2021-07-07T01:37:58Z</cp:lastPrinted>
  <dcterms:created xsi:type="dcterms:W3CDTF">2012-05-24T05:20:38Z</dcterms:created>
  <dcterms:modified xsi:type="dcterms:W3CDTF">2022-03-15T07:53:13Z</dcterms:modified>
</cp:coreProperties>
</file>