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7"/>
  </p:notesMasterIdLst>
  <p:sldIdLst>
    <p:sldId id="802" r:id="rId2"/>
    <p:sldId id="869" r:id="rId3"/>
    <p:sldId id="791" r:id="rId4"/>
    <p:sldId id="870" r:id="rId5"/>
    <p:sldId id="877" r:id="rId6"/>
    <p:sldId id="878" r:id="rId7"/>
    <p:sldId id="879" r:id="rId8"/>
    <p:sldId id="880" r:id="rId9"/>
    <p:sldId id="881" r:id="rId10"/>
    <p:sldId id="882" r:id="rId11"/>
    <p:sldId id="883" r:id="rId12"/>
    <p:sldId id="884" r:id="rId13"/>
    <p:sldId id="885" r:id="rId14"/>
    <p:sldId id="886" r:id="rId15"/>
    <p:sldId id="679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802"/>
            <p14:sldId id="869"/>
            <p14:sldId id="791"/>
            <p14:sldId id="870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7" autoAdjust="0"/>
    <p:restoredTop sz="94150" autoAdjust="0"/>
  </p:normalViewPr>
  <p:slideViewPr>
    <p:cSldViewPr>
      <p:cViewPr varScale="1">
        <p:scale>
          <a:sx n="98" d="100"/>
          <a:sy n="98" d="100"/>
        </p:scale>
        <p:origin x="4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1744" y="20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CB8F799F-89E1-714D-8751-752EEB8EF4FC}"/>
    <pc:docChg chg="custSel addSld delSld modSld modSection">
      <pc:chgData name="이 지형" userId="3d4594d6552e6340" providerId="LiveId" clId="{CB8F799F-89E1-714D-8751-752EEB8EF4FC}" dt="2019-08-31T00:01:46.582" v="199" actId="20577"/>
      <pc:docMkLst>
        <pc:docMk/>
      </pc:docMkLst>
      <pc:sldChg chg="modAnim">
        <pc:chgData name="이 지형" userId="3d4594d6552e6340" providerId="LiveId" clId="{CB8F799F-89E1-714D-8751-752EEB8EF4FC}" dt="2019-08-30T23:48:12.650" v="8"/>
        <pc:sldMkLst>
          <pc:docMk/>
          <pc:sldMk cId="1154270280" sldId="826"/>
        </pc:sldMkLst>
      </pc:sldChg>
      <pc:sldChg chg="modAnim">
        <pc:chgData name="이 지형" userId="3d4594d6552e6340" providerId="LiveId" clId="{CB8F799F-89E1-714D-8751-752EEB8EF4FC}" dt="2019-08-30T23:48:19.203" v="10"/>
        <pc:sldMkLst>
          <pc:docMk/>
          <pc:sldMk cId="1024396798" sldId="827"/>
        </pc:sldMkLst>
      </pc:sldChg>
      <pc:sldChg chg="del">
        <pc:chgData name="이 지형" userId="3d4594d6552e6340" providerId="LiveId" clId="{CB8F799F-89E1-714D-8751-752EEB8EF4FC}" dt="2019-08-30T23:46:03.860" v="0" actId="2696"/>
        <pc:sldMkLst>
          <pc:docMk/>
          <pc:sldMk cId="708248673" sldId="863"/>
        </pc:sldMkLst>
      </pc:sldChg>
      <pc:sldChg chg="addSp delSp modSp">
        <pc:chgData name="이 지형" userId="3d4594d6552e6340" providerId="LiveId" clId="{CB8F799F-89E1-714D-8751-752EEB8EF4FC}" dt="2019-08-30T23:59:02.070" v="163" actId="20577"/>
        <pc:sldMkLst>
          <pc:docMk/>
          <pc:sldMk cId="1674590418" sldId="869"/>
        </pc:sldMkLst>
        <pc:spChg chg="mod">
          <ac:chgData name="이 지형" userId="3d4594d6552e6340" providerId="LiveId" clId="{CB8F799F-89E1-714D-8751-752EEB8EF4FC}" dt="2019-08-30T23:59:02.070" v="163" actId="20577"/>
          <ac:spMkLst>
            <pc:docMk/>
            <pc:sldMk cId="1674590418" sldId="869"/>
            <ac:spMk id="2" creationId="{0BD61236-671D-45DE-B43E-548A566A7D94}"/>
          </ac:spMkLst>
        </pc:spChg>
        <pc:picChg chg="add">
          <ac:chgData name="이 지형" userId="3d4594d6552e6340" providerId="LiveId" clId="{CB8F799F-89E1-714D-8751-752EEB8EF4FC}" dt="2019-08-30T23:46:59.417" v="2"/>
          <ac:picMkLst>
            <pc:docMk/>
            <pc:sldMk cId="1674590418" sldId="869"/>
            <ac:picMk id="7" creationId="{4C26E73C-9D20-444A-B0A0-507EE6CB15D8}"/>
          </ac:picMkLst>
        </pc:picChg>
        <pc:picChg chg="del">
          <ac:chgData name="이 지형" userId="3d4594d6552e6340" providerId="LiveId" clId="{CB8F799F-89E1-714D-8751-752EEB8EF4FC}" dt="2019-08-30T23:46:58.820" v="1" actId="478"/>
          <ac:picMkLst>
            <pc:docMk/>
            <pc:sldMk cId="1674590418" sldId="869"/>
            <ac:picMk id="15" creationId="{2D55F004-AC0D-4487-9821-5BF0E5E02461}"/>
          </ac:picMkLst>
        </pc:picChg>
      </pc:sldChg>
      <pc:sldChg chg="modSp">
        <pc:chgData name="이 지형" userId="3d4594d6552e6340" providerId="LiveId" clId="{CB8F799F-89E1-714D-8751-752EEB8EF4FC}" dt="2019-08-30T23:59:07.099" v="174" actId="20577"/>
        <pc:sldMkLst>
          <pc:docMk/>
          <pc:sldMk cId="1240799415" sldId="870"/>
        </pc:sldMkLst>
        <pc:spChg chg="mod">
          <ac:chgData name="이 지형" userId="3d4594d6552e6340" providerId="LiveId" clId="{CB8F799F-89E1-714D-8751-752EEB8EF4FC}" dt="2019-08-30T23:59:07.099" v="174" actId="20577"/>
          <ac:spMkLst>
            <pc:docMk/>
            <pc:sldMk cId="1240799415" sldId="870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47:28.229" v="7" actId="1076"/>
          <ac:spMkLst>
            <pc:docMk/>
            <pc:sldMk cId="1240799415" sldId="870"/>
            <ac:spMk id="24" creationId="{18D46619-8694-4E6D-B511-D3FA470DDAD4}"/>
          </ac:spMkLst>
        </pc:spChg>
      </pc:sldChg>
      <pc:sldChg chg="modSp">
        <pc:chgData name="이 지형" userId="3d4594d6552e6340" providerId="LiveId" clId="{CB8F799F-89E1-714D-8751-752EEB8EF4FC}" dt="2019-08-31T00:00:04.735" v="194" actId="20577"/>
        <pc:sldMkLst>
          <pc:docMk/>
          <pc:sldMk cId="3991273816" sldId="872"/>
        </pc:sldMkLst>
        <pc:spChg chg="mod">
          <ac:chgData name="이 지형" userId="3d4594d6552e6340" providerId="LiveId" clId="{CB8F799F-89E1-714D-8751-752EEB8EF4FC}" dt="2019-08-31T00:00:04.735" v="194" actId="20577"/>
          <ac:spMkLst>
            <pc:docMk/>
            <pc:sldMk cId="3991273816" sldId="872"/>
            <ac:spMk id="2" creationId="{0BD61236-671D-45DE-B43E-548A566A7D94}"/>
          </ac:spMkLst>
        </pc:spChg>
      </pc:sldChg>
      <pc:sldChg chg="add del">
        <pc:chgData name="이 지형" userId="3d4594d6552e6340" providerId="LiveId" clId="{CB8F799F-89E1-714D-8751-752EEB8EF4FC}" dt="2019-08-30T23:59:22.430" v="175" actId="2696"/>
        <pc:sldMkLst>
          <pc:docMk/>
          <pc:sldMk cId="3616686477" sldId="888"/>
        </pc:sldMkLst>
      </pc:sldChg>
      <pc:sldChg chg="add del">
        <pc:chgData name="이 지형" userId="3d4594d6552e6340" providerId="LiveId" clId="{CB8F799F-89E1-714D-8751-752EEB8EF4FC}" dt="2019-08-30T23:59:59.900" v="183" actId="2696"/>
        <pc:sldMkLst>
          <pc:docMk/>
          <pc:sldMk cId="3759736855" sldId="889"/>
        </pc:sldMkLst>
      </pc:sldChg>
      <pc:sldChg chg="modSp add">
        <pc:chgData name="이 지형" userId="3d4594d6552e6340" providerId="LiveId" clId="{CB8F799F-89E1-714D-8751-752EEB8EF4FC}" dt="2019-08-30T23:52:55.230" v="55" actId="1037"/>
        <pc:sldMkLst>
          <pc:docMk/>
          <pc:sldMk cId="348689097" sldId="890"/>
        </pc:sldMkLst>
        <pc:spChg chg="mod">
          <ac:chgData name="이 지형" userId="3d4594d6552e6340" providerId="LiveId" clId="{CB8F799F-89E1-714D-8751-752EEB8EF4FC}" dt="2019-08-30T23:52:08.695" v="35" actId="20577"/>
          <ac:spMkLst>
            <pc:docMk/>
            <pc:sldMk cId="348689097" sldId="890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2:21.798" v="38" actId="20577"/>
          <ac:spMkLst>
            <pc:docMk/>
            <pc:sldMk cId="348689097" sldId="890"/>
            <ac:spMk id="5" creationId="{5E1988CA-D70F-4006-A481-8EEC5DAE92F4}"/>
          </ac:spMkLst>
        </pc:spChg>
        <pc:spChg chg="mod">
          <ac:chgData name="이 지형" userId="3d4594d6552e6340" providerId="LiveId" clId="{CB8F799F-89E1-714D-8751-752EEB8EF4FC}" dt="2019-08-30T23:52:39.206" v="47" actId="20577"/>
          <ac:spMkLst>
            <pc:docMk/>
            <pc:sldMk cId="348689097" sldId="890"/>
            <ac:spMk id="6" creationId="{9EEFD616-EB0D-4180-A906-AB336879D034}"/>
          </ac:spMkLst>
        </pc:spChg>
        <pc:spChg chg="mod">
          <ac:chgData name="이 지형" userId="3d4594d6552e6340" providerId="LiveId" clId="{CB8F799F-89E1-714D-8751-752EEB8EF4FC}" dt="2019-08-30T23:52:29.211" v="45" actId="1037"/>
          <ac:spMkLst>
            <pc:docMk/>
            <pc:sldMk cId="348689097" sldId="890"/>
            <ac:spMk id="10" creationId="{1310F992-40EF-407A-B306-91B4E6DC460C}"/>
          </ac:spMkLst>
        </pc:spChg>
        <pc:spChg chg="mod">
          <ac:chgData name="이 지형" userId="3d4594d6552e6340" providerId="LiveId" clId="{CB8F799F-89E1-714D-8751-752EEB8EF4FC}" dt="2019-08-30T23:52:49.817" v="49" actId="20577"/>
          <ac:spMkLst>
            <pc:docMk/>
            <pc:sldMk cId="348689097" sldId="890"/>
            <ac:spMk id="11" creationId="{1D95FD20-2283-43FA-90DE-D7795A86ED80}"/>
          </ac:spMkLst>
        </pc:spChg>
        <pc:spChg chg="mod">
          <ac:chgData name="이 지형" userId="3d4594d6552e6340" providerId="LiveId" clId="{CB8F799F-89E1-714D-8751-752EEB8EF4FC}" dt="2019-08-30T23:52:55.230" v="55" actId="1037"/>
          <ac:spMkLst>
            <pc:docMk/>
            <pc:sldMk cId="348689097" sldId="890"/>
            <ac:spMk id="12" creationId="{738D7E0F-5370-4EC5-A6AC-D65B0154B1BB}"/>
          </ac:spMkLst>
        </pc:spChg>
      </pc:sldChg>
      <pc:sldChg chg="delSp modSp add">
        <pc:chgData name="이 지형" userId="3d4594d6552e6340" providerId="LiveId" clId="{CB8F799F-89E1-714D-8751-752EEB8EF4FC}" dt="2019-08-30T23:59:28.819" v="176"/>
        <pc:sldMkLst>
          <pc:docMk/>
          <pc:sldMk cId="4086336068" sldId="891"/>
        </pc:sldMkLst>
        <pc:spChg chg="mod">
          <ac:chgData name="이 지형" userId="3d4594d6552e6340" providerId="LiveId" clId="{CB8F799F-89E1-714D-8751-752EEB8EF4FC}" dt="2019-08-30T23:59:28.819" v="176"/>
          <ac:spMkLst>
            <pc:docMk/>
            <pc:sldMk cId="4086336068" sldId="891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3:20.512" v="62" actId="20577"/>
          <ac:spMkLst>
            <pc:docMk/>
            <pc:sldMk cId="4086336068" sldId="891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15.420" v="60" actId="20577"/>
          <ac:spMkLst>
            <pc:docMk/>
            <pc:sldMk cId="4086336068" sldId="891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3:27.425" v="63" actId="20577"/>
          <ac:spMkLst>
            <pc:docMk/>
            <pc:sldMk cId="4086336068" sldId="891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0" creationId="{D1CAEB60-3525-492D-BA91-B0F85EA43A6B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1" creationId="{CFF7E69C-D905-42D3-9C16-20FD1BB3A71D}"/>
          </ac:spMkLst>
        </pc:spChg>
        <pc:spChg chg="mod">
          <ac:chgData name="이 지형" userId="3d4594d6552e6340" providerId="LiveId" clId="{CB8F799F-89E1-714D-8751-752EEB8EF4FC}" dt="2019-08-30T23:54:35.201" v="77" actId="14100"/>
          <ac:spMkLst>
            <pc:docMk/>
            <pc:sldMk cId="4086336068" sldId="891"/>
            <ac:spMk id="22" creationId="{4896193E-D124-4E2F-B0E3-65787062F0DC}"/>
          </ac:spMkLst>
        </pc:spChg>
        <pc:spChg chg="del">
          <ac:chgData name="이 지형" userId="3d4594d6552e6340" providerId="LiveId" clId="{CB8F799F-89E1-714D-8751-752EEB8EF4FC}" dt="2019-08-30T23:53:02.830" v="56" actId="478"/>
          <ac:spMkLst>
            <pc:docMk/>
            <pc:sldMk cId="4086336068" sldId="891"/>
            <ac:spMk id="23" creationId="{FF6CCD00-3C8E-43E4-AC7D-BA2F220D6365}"/>
          </ac:spMkLst>
        </pc:spChg>
      </pc:sldChg>
      <pc:sldChg chg="addSp delSp modSp add">
        <pc:chgData name="이 지형" userId="3d4594d6552e6340" providerId="LiveId" clId="{CB8F799F-89E1-714D-8751-752EEB8EF4FC}" dt="2019-08-30T23:59:30.958" v="177"/>
        <pc:sldMkLst>
          <pc:docMk/>
          <pc:sldMk cId="3654606197" sldId="892"/>
        </pc:sldMkLst>
        <pc:spChg chg="mod">
          <ac:chgData name="이 지형" userId="3d4594d6552e6340" providerId="LiveId" clId="{CB8F799F-89E1-714D-8751-752EEB8EF4FC}" dt="2019-08-30T23:59:30.958" v="177"/>
          <ac:spMkLst>
            <pc:docMk/>
            <pc:sldMk cId="3654606197" sldId="892"/>
            <ac:spMk id="2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5" creationId="{00000000-0000-0000-0000-000000000000}"/>
          </ac:spMkLst>
        </pc:spChg>
        <pc:spChg chg="del">
          <ac:chgData name="이 지형" userId="3d4594d6552e6340" providerId="LiveId" clId="{CB8F799F-89E1-714D-8751-752EEB8EF4FC}" dt="2019-08-30T23:53:43.646" v="68"/>
          <ac:spMkLst>
            <pc:docMk/>
            <pc:sldMk cId="3654606197" sldId="892"/>
            <ac:spMk id="11" creationId="{8F3BBB10-88A9-48C7-B3C7-4568BB6C5A8D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12" creationId="{BF1EC0AA-45F9-4DD2-879D-30D37F883121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3" creationId="{A8970144-180E-3B4A-8FA4-0C3058FA01AB}"/>
          </ac:spMkLst>
        </pc:spChg>
        <pc:spChg chg="add mod">
          <ac:chgData name="이 지형" userId="3d4594d6552e6340" providerId="LiveId" clId="{CB8F799F-89E1-714D-8751-752EEB8EF4FC}" dt="2019-08-30T23:54:56.172" v="85" actId="14100"/>
          <ac:spMkLst>
            <pc:docMk/>
            <pc:sldMk cId="3654606197" sldId="892"/>
            <ac:spMk id="14" creationId="{6B16C2B7-B5DF-104F-AB6A-5E41AB1FF7D8}"/>
          </ac:spMkLst>
        </pc:spChg>
        <pc:spChg chg="mod">
          <ac:chgData name="이 지형" userId="3d4594d6552e6340" providerId="LiveId" clId="{CB8F799F-89E1-714D-8751-752EEB8EF4FC}" dt="2019-08-30T23:56:07.028" v="111" actId="14100"/>
          <ac:spMkLst>
            <pc:docMk/>
            <pc:sldMk cId="3654606197" sldId="892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3:58.096" v="71" actId="20577"/>
          <ac:spMkLst>
            <pc:docMk/>
            <pc:sldMk cId="3654606197" sldId="892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4:04.784" v="72" actId="20577"/>
          <ac:spMkLst>
            <pc:docMk/>
            <pc:sldMk cId="3654606197" sldId="892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3:34.681" v="64" actId="478"/>
          <ac:spMkLst>
            <pc:docMk/>
            <pc:sldMk cId="3654606197" sldId="892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34.396" v="178"/>
        <pc:sldMkLst>
          <pc:docMk/>
          <pc:sldMk cId="2737839480" sldId="893"/>
        </pc:sldMkLst>
        <pc:spChg chg="mod">
          <ac:chgData name="이 지형" userId="3d4594d6552e6340" providerId="LiveId" clId="{CB8F799F-89E1-714D-8751-752EEB8EF4FC}" dt="2019-08-30T23:59:34.396" v="178"/>
          <ac:spMkLst>
            <pc:docMk/>
            <pc:sldMk cId="2737839480" sldId="893"/>
            <ac:spMk id="2" creationId="{00000000-0000-0000-0000-000000000000}"/>
          </ac:spMkLst>
        </pc:spChg>
        <pc:spChg chg="mod">
          <ac:chgData name="이 지형" userId="3d4594d6552e6340" providerId="LiveId" clId="{CB8F799F-89E1-714D-8751-752EEB8EF4FC}" dt="2019-08-30T23:55:44.401" v="104" actId="20577"/>
          <ac:spMkLst>
            <pc:docMk/>
            <pc:sldMk cId="2737839480" sldId="893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0T23:55:49.137" v="105" actId="20577"/>
          <ac:spMkLst>
            <pc:docMk/>
            <pc:sldMk cId="2737839480" sldId="893"/>
            <ac:spMk id="6" creationId="{8FEF3EA8-F5BF-48EF-A254-ABE3D6247DE2}"/>
          </ac:spMkLst>
        </pc:spChg>
        <pc:spChg chg="del">
          <ac:chgData name="이 지형" userId="3d4594d6552e6340" providerId="LiveId" clId="{CB8F799F-89E1-714D-8751-752EEB8EF4FC}" dt="2019-08-30T23:55:09.967" v="86" actId="478"/>
          <ac:spMkLst>
            <pc:docMk/>
            <pc:sldMk cId="2737839480" sldId="893"/>
            <ac:spMk id="7" creationId="{220C372A-1F25-4CEC-91D3-D4F0F8E25D5F}"/>
          </ac:spMkLst>
        </pc:spChg>
        <pc:spChg chg="mod">
          <ac:chgData name="이 지형" userId="3d4594d6552e6340" providerId="LiveId" clId="{CB8F799F-89E1-714D-8751-752EEB8EF4FC}" dt="2019-08-30T23:56:11.314" v="112" actId="14100"/>
          <ac:spMkLst>
            <pc:docMk/>
            <pc:sldMk cId="2737839480" sldId="893"/>
            <ac:spMk id="17" creationId="{E54F49BA-0FC4-4230-B355-FF14479F3F2A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8" creationId="{6F1817A2-4657-4DBA-A6EA-290C8B328129}"/>
          </ac:spMkLst>
        </pc:spChg>
        <pc:spChg chg="mod">
          <ac:chgData name="이 지형" userId="3d4594d6552e6340" providerId="LiveId" clId="{CB8F799F-89E1-714D-8751-752EEB8EF4FC}" dt="2019-08-30T23:55:17.100" v="97" actId="1035"/>
          <ac:spMkLst>
            <pc:docMk/>
            <pc:sldMk cId="2737839480" sldId="893"/>
            <ac:spMk id="19" creationId="{13A88CCE-73C4-4254-86C7-E80B89B422D0}"/>
          </ac:spMkLst>
        </pc:spChg>
        <pc:spChg chg="del">
          <ac:chgData name="이 지형" userId="3d4594d6552e6340" providerId="LiveId" clId="{CB8F799F-89E1-714D-8751-752EEB8EF4FC}" dt="2019-08-30T23:55:12.615" v="87" actId="478"/>
          <ac:spMkLst>
            <pc:docMk/>
            <pc:sldMk cId="2737839480" sldId="893"/>
            <ac:spMk id="20" creationId="{D1CAEB60-3525-492D-BA91-B0F85EA43A6B}"/>
          </ac:spMkLst>
        </pc:spChg>
      </pc:sldChg>
      <pc:sldChg chg="delSp modSp add">
        <pc:chgData name="이 지형" userId="3d4594d6552e6340" providerId="LiveId" clId="{CB8F799F-89E1-714D-8751-752EEB8EF4FC}" dt="2019-08-30T23:59:56.730" v="182" actId="1076"/>
        <pc:sldMkLst>
          <pc:docMk/>
          <pc:sldMk cId="130719387" sldId="894"/>
        </pc:sldMkLst>
        <pc:spChg chg="mod">
          <ac:chgData name="이 지형" userId="3d4594d6552e6340" providerId="LiveId" clId="{CB8F799F-89E1-714D-8751-752EEB8EF4FC}" dt="2019-08-30T23:59:37.599" v="179"/>
          <ac:spMkLst>
            <pc:docMk/>
            <pc:sldMk cId="130719387" sldId="894"/>
            <ac:spMk id="2" creationId="{3C6A7B49-C6C4-4DDF-923A-90C6EF8E737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7" creationId="{44E5F9D8-D8DB-4C6E-BE79-F9715D30BB8B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3" creationId="{544D8A10-9EE7-4A95-90D6-DDD2479A5819}"/>
          </ac:spMkLst>
        </pc:spChg>
        <pc:spChg chg="mod">
          <ac:chgData name="이 지형" userId="3d4594d6552e6340" providerId="LiveId" clId="{CB8F799F-89E1-714D-8751-752EEB8EF4FC}" dt="2019-08-30T23:59:50.571" v="181" actId="1076"/>
          <ac:spMkLst>
            <pc:docMk/>
            <pc:sldMk cId="130719387" sldId="894"/>
            <ac:spMk id="14" creationId="{24A0FA7F-0486-4E37-B059-DFA7CD453653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5" creationId="{5383CCF4-1042-4877-AC38-3A5C23291EAB}"/>
          </ac:spMkLst>
        </pc:spChg>
        <pc:spChg chg="del">
          <ac:chgData name="이 지형" userId="3d4594d6552e6340" providerId="LiveId" clId="{CB8F799F-89E1-714D-8751-752EEB8EF4FC}" dt="2019-08-30T23:57:34.769" v="127" actId="478"/>
          <ac:spMkLst>
            <pc:docMk/>
            <pc:sldMk cId="130719387" sldId="894"/>
            <ac:spMk id="16" creationId="{2A8C3E24-A028-4259-916F-2810DD20522E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18" creationId="{F3AFA8E7-0DB1-44F3-95AF-19E301E59E80}"/>
          </ac:spMkLst>
        </pc:spChg>
        <pc:spChg chg="del">
          <ac:chgData name="이 지형" userId="3d4594d6552e6340" providerId="LiveId" clId="{CB8F799F-89E1-714D-8751-752EEB8EF4FC}" dt="2019-08-30T23:57:31.532" v="126" actId="478"/>
          <ac:spMkLst>
            <pc:docMk/>
            <pc:sldMk cId="130719387" sldId="894"/>
            <ac:spMk id="19" creationId="{FD1E31A9-E821-455B-8919-19A787265598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0" creationId="{7218A336-17EC-4606-890C-3BB72D163175}"/>
          </ac:spMkLst>
        </pc:spChg>
        <pc:spChg chg="mod">
          <ac:chgData name="이 지형" userId="3d4594d6552e6340" providerId="LiveId" clId="{CB8F799F-89E1-714D-8751-752EEB8EF4FC}" dt="2019-08-30T23:59:56.730" v="182" actId="1076"/>
          <ac:spMkLst>
            <pc:docMk/>
            <pc:sldMk cId="130719387" sldId="894"/>
            <ac:spMk id="21" creationId="{58897CD8-6492-46D1-A699-C7398A139D05}"/>
          </ac:spMkLst>
        </pc:spChg>
        <pc:spChg chg="del">
          <ac:chgData name="이 지형" userId="3d4594d6552e6340" providerId="LiveId" clId="{CB8F799F-89E1-714D-8751-752EEB8EF4FC}" dt="2019-08-30T23:57:36.688" v="128" actId="478"/>
          <ac:spMkLst>
            <pc:docMk/>
            <pc:sldMk cId="130719387" sldId="894"/>
            <ac:spMk id="22" creationId="{27D73554-970E-4AA1-A4D7-3E018E5BCEE0}"/>
          </ac:spMkLst>
        </pc:spChg>
      </pc:sldChg>
      <pc:sldChg chg="modSp add">
        <pc:chgData name="이 지형" userId="3d4594d6552e6340" providerId="LiveId" clId="{CB8F799F-89E1-714D-8751-752EEB8EF4FC}" dt="2019-08-31T00:01:46.582" v="199" actId="20577"/>
        <pc:sldMkLst>
          <pc:docMk/>
          <pc:sldMk cId="1580615302" sldId="895"/>
        </pc:sldMkLst>
        <pc:spChg chg="mod">
          <ac:chgData name="이 지형" userId="3d4594d6552e6340" providerId="LiveId" clId="{CB8F799F-89E1-714D-8751-752EEB8EF4FC}" dt="2019-08-31T00:01:41.605" v="198" actId="20577"/>
          <ac:spMkLst>
            <pc:docMk/>
            <pc:sldMk cId="1580615302" sldId="895"/>
            <ac:spMk id="4" creationId="{F7B84CDA-B981-462C-8780-892CE2FCB023}"/>
          </ac:spMkLst>
        </pc:spChg>
        <pc:spChg chg="mod">
          <ac:chgData name="이 지형" userId="3d4594d6552e6340" providerId="LiveId" clId="{CB8F799F-89E1-714D-8751-752EEB8EF4FC}" dt="2019-08-31T00:01:46.582" v="199" actId="20577"/>
          <ac:spMkLst>
            <pc:docMk/>
            <pc:sldMk cId="1580615302" sldId="895"/>
            <ac:spMk id="6" creationId="{8FEF3EA8-F5BF-48EF-A254-ABE3D6247D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043608" y="2085206"/>
            <a:ext cx="7033592" cy="1343794"/>
          </a:xfrm>
        </p:spPr>
        <p:txBody>
          <a:bodyPr>
            <a:normAutofit/>
          </a:bodyPr>
          <a:lstStyle/>
          <a:p>
            <a:r>
              <a:rPr lang="en-US" altLang="ko-KR" b="1" dirty="0"/>
              <a:t>Exercise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E09056-EEBF-4618-98E5-1A8CDDDC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5191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1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How to fix it?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 err="1"/>
              <a:t>Xor</a:t>
            </a:r>
            <a:r>
              <a:rPr kumimoji="1" lang="en-US" altLang="ko-KR" dirty="0"/>
              <a:t>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555611" y="1930813"/>
                <a:ext cx="5938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0.0,</m:t>
                        </m:r>
                        <m:r>
                          <a:rPr lang="ko-KR" alt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  <m:r>
                      <a:rPr lang="ko-KR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0.0,</m:t>
                        </m:r>
                        <m:r>
                          <a:rPr lang="ko-KR" alt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</m:d>
                    <m:r>
                      <a:rPr lang="ko-KR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(1.0,</m:t>
                    </m:r>
                    <m:r>
                      <a:rPr lang="ko-KR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0.0)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 panose="02040503050406030204" pitchFamily="18" charset="0"/>
                      </a:rPr>
                      <m:t>(1.0,</m:t>
                    </m:r>
                    <m:r>
                      <a:rPr lang="ko-KR" alt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800">
                        <a:latin typeface="Cambria Math" panose="02040503050406030204" pitchFamily="18" charset="0"/>
                      </a:rPr>
                      <m:t>.0)</m:t>
                    </m:r>
                  </m:oMath>
                </a14:m>
                <a:endParaRPr lang="ko-KR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1" y="1930813"/>
                <a:ext cx="59380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E5A0919A-511A-4422-8B4C-77DA6B58F1C0}"/>
              </a:ext>
            </a:extLst>
          </p:cNvPr>
          <p:cNvGrpSpPr/>
          <p:nvPr/>
        </p:nvGrpSpPr>
        <p:grpSpPr>
          <a:xfrm>
            <a:off x="479568" y="2779818"/>
            <a:ext cx="1839600" cy="908262"/>
            <a:chOff x="4570770" y="2732618"/>
            <a:chExt cx="3169582" cy="156491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63330B9-5C9E-4590-90BA-28B3F51FD2E5}"/>
                </a:ext>
              </a:extLst>
            </p:cNvPr>
            <p:cNvSpPr/>
            <p:nvPr/>
          </p:nvSpPr>
          <p:spPr>
            <a:xfrm>
              <a:off x="5778521" y="2816932"/>
              <a:ext cx="1224136" cy="12241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F9C1C70-1936-432C-B4C7-FB39CED37039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6390589" y="2816932"/>
              <a:ext cx="0" cy="122413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611784-5751-42F3-9E7B-2AF0F86A0D4B}"/>
                </a:ext>
              </a:extLst>
            </p:cNvPr>
            <p:cNvSpPr txBox="1"/>
            <p:nvPr/>
          </p:nvSpPr>
          <p:spPr>
            <a:xfrm>
              <a:off x="5848589" y="3067903"/>
              <a:ext cx="696560" cy="79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6B9DC6-D926-41B8-9D47-26E8DAB0E2BD}"/>
                </a:ext>
              </a:extLst>
            </p:cNvPr>
            <p:cNvSpPr txBox="1"/>
            <p:nvPr/>
          </p:nvSpPr>
          <p:spPr>
            <a:xfrm>
              <a:off x="6481491" y="3105835"/>
              <a:ext cx="478366" cy="79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EA81E5-887B-4C88-826C-B04123F951E1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7002657" y="3429000"/>
              <a:ext cx="737695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EEA56AC-F86D-44E9-9D08-DAD0B33162B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047308" y="3067904"/>
              <a:ext cx="731213" cy="36109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B798BB7-3FD8-4320-A461-6657F027CC4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930395" y="3429000"/>
              <a:ext cx="848126" cy="688268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812B057-FFD8-4B4C-968A-A85F1E27324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4959112" y="3421794"/>
              <a:ext cx="819409" cy="720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821D6B-AFD6-41FB-995F-16B1B9573295}"/>
                </a:ext>
              </a:extLst>
            </p:cNvPr>
            <p:cNvSpPr txBox="1"/>
            <p:nvPr/>
          </p:nvSpPr>
          <p:spPr>
            <a:xfrm>
              <a:off x="4613103" y="273261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D87575-568F-4B4A-98D7-ADE586461216}"/>
                </a:ext>
              </a:extLst>
            </p:cNvPr>
            <p:cNvSpPr txBox="1"/>
            <p:nvPr/>
          </p:nvSpPr>
          <p:spPr>
            <a:xfrm>
              <a:off x="4570770" y="320640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7FF743-37D0-463B-8430-DD5C3DAB8A3E}"/>
                </a:ext>
              </a:extLst>
            </p:cNvPr>
            <p:cNvSpPr txBox="1"/>
            <p:nvPr/>
          </p:nvSpPr>
          <p:spPr>
            <a:xfrm>
              <a:off x="4625950" y="3928197"/>
              <a:ext cx="266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baseline="-25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A77BD4-8E64-436C-949B-89EA0E6A7CA3}"/>
                </a:ext>
              </a:extLst>
            </p:cNvPr>
            <p:cNvSpPr txBox="1"/>
            <p:nvPr/>
          </p:nvSpPr>
          <p:spPr>
            <a:xfrm>
              <a:off x="5218775" y="283473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C79E4C-49BC-4B0F-97B3-06E8B07B9B43}"/>
                </a:ext>
              </a:extLst>
            </p:cNvPr>
            <p:cNvSpPr txBox="1"/>
            <p:nvPr/>
          </p:nvSpPr>
          <p:spPr>
            <a:xfrm>
              <a:off x="5022362" y="329862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6FB1B4-2076-49E5-B277-ED37D3DA6F37}"/>
                </a:ext>
              </a:extLst>
            </p:cNvPr>
            <p:cNvSpPr txBox="1"/>
            <p:nvPr/>
          </p:nvSpPr>
          <p:spPr>
            <a:xfrm>
              <a:off x="5284487" y="363958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809DC0B-0F9E-44C6-A7C3-FF180C7AE7C0}"/>
              </a:ext>
            </a:extLst>
          </p:cNvPr>
          <p:cNvGrpSpPr/>
          <p:nvPr/>
        </p:nvGrpSpPr>
        <p:grpSpPr>
          <a:xfrm>
            <a:off x="2337506" y="2748181"/>
            <a:ext cx="1383477" cy="863257"/>
            <a:chOff x="5778521" y="2816932"/>
            <a:chExt cx="1961831" cy="122413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85C852-8D71-42AD-82E1-F35560C0D1F4}"/>
                </a:ext>
              </a:extLst>
            </p:cNvPr>
            <p:cNvSpPr/>
            <p:nvPr/>
          </p:nvSpPr>
          <p:spPr>
            <a:xfrm>
              <a:off x="5778521" y="2816932"/>
              <a:ext cx="1224136" cy="12241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EC51B93-E1CD-4AF1-86FB-3967724D7B4E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6390589" y="2816932"/>
              <a:ext cx="0" cy="122413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95A03B-A04D-42FF-8342-89E6B2E13176}"/>
                </a:ext>
              </a:extLst>
            </p:cNvPr>
            <p:cNvSpPr txBox="1"/>
            <p:nvPr/>
          </p:nvSpPr>
          <p:spPr>
            <a:xfrm>
              <a:off x="5848589" y="3067905"/>
              <a:ext cx="573284" cy="654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A4F002-37BB-4440-84E8-C9E2F6E8E9E7}"/>
                </a:ext>
              </a:extLst>
            </p:cNvPr>
            <p:cNvSpPr txBox="1"/>
            <p:nvPr/>
          </p:nvSpPr>
          <p:spPr>
            <a:xfrm>
              <a:off x="6481491" y="3105834"/>
              <a:ext cx="393706" cy="654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C1CC2A9-E600-4111-B145-B18611668162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7002657" y="3429000"/>
              <a:ext cx="737695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3A7663F-3221-4705-942B-F456F49D6859}"/>
              </a:ext>
            </a:extLst>
          </p:cNvPr>
          <p:cNvGrpSpPr/>
          <p:nvPr/>
        </p:nvGrpSpPr>
        <p:grpSpPr>
          <a:xfrm>
            <a:off x="2319168" y="4961004"/>
            <a:ext cx="1383477" cy="863257"/>
            <a:chOff x="5778521" y="2816932"/>
            <a:chExt cx="1961831" cy="122413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551D0DE-5A17-4B66-BB1D-3E7F1DCD02D3}"/>
                </a:ext>
              </a:extLst>
            </p:cNvPr>
            <p:cNvSpPr/>
            <p:nvPr/>
          </p:nvSpPr>
          <p:spPr>
            <a:xfrm>
              <a:off x="5778521" y="2816932"/>
              <a:ext cx="1224136" cy="12241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00B659B-B662-4219-BD72-479FA9E01787}"/>
                </a:ext>
              </a:extLst>
            </p:cNvPr>
            <p:cNvCxnSpPr>
              <a:stCxn id="59" idx="0"/>
              <a:endCxn id="59" idx="4"/>
            </p:cNvCxnSpPr>
            <p:nvPr/>
          </p:nvCxnSpPr>
          <p:spPr>
            <a:xfrm>
              <a:off x="6390589" y="2816932"/>
              <a:ext cx="0" cy="122413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3B88102-1E55-4E6E-AFAC-EE667B923C86}"/>
                </a:ext>
              </a:extLst>
            </p:cNvPr>
            <p:cNvSpPr txBox="1"/>
            <p:nvPr/>
          </p:nvSpPr>
          <p:spPr>
            <a:xfrm>
              <a:off x="5848589" y="3067905"/>
              <a:ext cx="573284" cy="654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25227B-5AF0-4FF3-AFAB-7384E45C6E30}"/>
                </a:ext>
              </a:extLst>
            </p:cNvPr>
            <p:cNvSpPr txBox="1"/>
            <p:nvPr/>
          </p:nvSpPr>
          <p:spPr>
            <a:xfrm>
              <a:off x="6481491" y="3105834"/>
              <a:ext cx="393706" cy="654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4B3FC1D-53E5-4CD4-9365-FEA0CA5549B4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7002657" y="3429000"/>
              <a:ext cx="737695" cy="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B146D49-A11F-4402-A03A-9425C06B74F4}"/>
              </a:ext>
            </a:extLst>
          </p:cNvPr>
          <p:cNvGrpSpPr/>
          <p:nvPr/>
        </p:nvGrpSpPr>
        <p:grpSpPr>
          <a:xfrm>
            <a:off x="3712029" y="2768455"/>
            <a:ext cx="3528226" cy="1668659"/>
            <a:chOff x="5778521" y="2816932"/>
            <a:chExt cx="5003181" cy="236623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1ECD92C-5301-4734-8BD2-822759646166}"/>
                </a:ext>
              </a:extLst>
            </p:cNvPr>
            <p:cNvSpPr/>
            <p:nvPr/>
          </p:nvSpPr>
          <p:spPr>
            <a:xfrm>
              <a:off x="5778521" y="2816932"/>
              <a:ext cx="1224136" cy="12241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A57BA62-4DFE-44AF-8E50-DE2102770D20}"/>
                </a:ext>
              </a:extLst>
            </p:cNvPr>
            <p:cNvCxnSpPr>
              <a:stCxn id="66" idx="0"/>
              <a:endCxn id="66" idx="4"/>
            </p:cNvCxnSpPr>
            <p:nvPr/>
          </p:nvCxnSpPr>
          <p:spPr>
            <a:xfrm>
              <a:off x="6390589" y="2816932"/>
              <a:ext cx="0" cy="122413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C35F267-CE0D-4D36-B11C-FEDC67036240}"/>
                </a:ext>
              </a:extLst>
            </p:cNvPr>
            <p:cNvSpPr txBox="1"/>
            <p:nvPr/>
          </p:nvSpPr>
          <p:spPr>
            <a:xfrm>
              <a:off x="5848589" y="3067905"/>
              <a:ext cx="573284" cy="654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957501-2E2F-490E-AF97-F7E44C51B676}"/>
                </a:ext>
              </a:extLst>
            </p:cNvPr>
            <p:cNvSpPr txBox="1"/>
            <p:nvPr/>
          </p:nvSpPr>
          <p:spPr>
            <a:xfrm>
              <a:off x="6481491" y="3105834"/>
              <a:ext cx="393706" cy="654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9B8C5C5-1A7F-43F9-83B6-C3DDFC0761BE}"/>
                </a:ext>
              </a:extLst>
            </p:cNvPr>
            <p:cNvCxnSpPr>
              <a:cxnSpLocks/>
              <a:stCxn id="66" idx="6"/>
            </p:cNvCxnSpPr>
            <p:nvPr/>
          </p:nvCxnSpPr>
          <p:spPr>
            <a:xfrm>
              <a:off x="7002656" y="3429001"/>
              <a:ext cx="1526998" cy="1754161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344049-1617-48F6-9402-093C4EB29451}"/>
                </a:ext>
              </a:extLst>
            </p:cNvPr>
            <p:cNvSpPr txBox="1"/>
            <p:nvPr/>
          </p:nvSpPr>
          <p:spPr>
            <a:xfrm>
              <a:off x="10496045" y="4759800"/>
              <a:ext cx="285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endParaRPr lang="ko-KR" altLang="en-US" baseline="-2500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C7985A9-7565-4FC2-8254-733F00AD2C1D}"/>
              </a:ext>
            </a:extLst>
          </p:cNvPr>
          <p:cNvGrpSpPr/>
          <p:nvPr/>
        </p:nvGrpSpPr>
        <p:grpSpPr>
          <a:xfrm>
            <a:off x="3701976" y="4437112"/>
            <a:ext cx="1950143" cy="1387149"/>
            <a:chOff x="5778521" y="2074030"/>
            <a:chExt cx="2745453" cy="1967038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BFAAB02-9D71-4B9B-B9C7-A50DB8D30815}"/>
                </a:ext>
              </a:extLst>
            </p:cNvPr>
            <p:cNvSpPr/>
            <p:nvPr/>
          </p:nvSpPr>
          <p:spPr>
            <a:xfrm>
              <a:off x="5778521" y="2816932"/>
              <a:ext cx="1224136" cy="12241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A88BAD7-16A5-4706-91ED-41BD29748118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>
              <a:off x="6390589" y="2816932"/>
              <a:ext cx="0" cy="1224136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DA4142-39D5-4493-8F86-1BE9B32866D1}"/>
                </a:ext>
              </a:extLst>
            </p:cNvPr>
            <p:cNvSpPr txBox="1"/>
            <p:nvPr/>
          </p:nvSpPr>
          <p:spPr>
            <a:xfrm>
              <a:off x="5848589" y="3067905"/>
              <a:ext cx="573284" cy="654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∑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27AD2-40F2-4F9A-BFBC-77CFCA956CE1}"/>
                </a:ext>
              </a:extLst>
            </p:cNvPr>
            <p:cNvSpPr txBox="1"/>
            <p:nvPr/>
          </p:nvSpPr>
          <p:spPr>
            <a:xfrm>
              <a:off x="6481491" y="3105834"/>
              <a:ext cx="393706" cy="654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</a:t>
              </a:r>
              <a:endParaRPr lang="ko-KR" altLang="en-US" sz="2400" b="1" dirty="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84773AA-E0B8-4B59-B1F5-4DA56E0B3C5C}"/>
                </a:ext>
              </a:extLst>
            </p:cNvPr>
            <p:cNvCxnSpPr>
              <a:cxnSpLocks/>
              <a:stCxn id="73" idx="6"/>
            </p:cNvCxnSpPr>
            <p:nvPr/>
          </p:nvCxnSpPr>
          <p:spPr>
            <a:xfrm flipV="1">
              <a:off x="7002657" y="2074030"/>
              <a:ext cx="1521317" cy="1354970"/>
            </a:xfrm>
            <a:prstGeom prst="line">
              <a:avLst/>
            </a:prstGeom>
            <a:ln w="28575">
              <a:solidFill>
                <a:srgbClr val="727C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4E3BD8-0449-4E8F-9F8A-9227135D9B3F}"/>
              </a:ext>
            </a:extLst>
          </p:cNvPr>
          <p:cNvSpPr txBox="1"/>
          <p:nvPr/>
        </p:nvSpPr>
        <p:spPr>
          <a:xfrm>
            <a:off x="2653248" y="3741642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8B86AD6-41A9-41C4-AA67-589F77D2020F}"/>
              </a:ext>
            </a:extLst>
          </p:cNvPr>
          <p:cNvSpPr/>
          <p:nvPr/>
        </p:nvSpPr>
        <p:spPr>
          <a:xfrm>
            <a:off x="5652119" y="3967384"/>
            <a:ext cx="863256" cy="8632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CF0A382-37A0-4890-8D38-B0397123B24A}"/>
              </a:ext>
            </a:extLst>
          </p:cNvPr>
          <p:cNvCxnSpPr/>
          <p:nvPr/>
        </p:nvCxnSpPr>
        <p:spPr>
          <a:xfrm>
            <a:off x="6056067" y="3972927"/>
            <a:ext cx="0" cy="863257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4FC2FAA-07B0-49AC-A0C8-2C9D81648DE9}"/>
              </a:ext>
            </a:extLst>
          </p:cNvPr>
          <p:cNvSpPr txBox="1"/>
          <p:nvPr/>
        </p:nvSpPr>
        <p:spPr>
          <a:xfrm>
            <a:off x="5671075" y="4149913"/>
            <a:ext cx="40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∑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64A068-7CD2-4488-8E4D-51BD88329A66}"/>
              </a:ext>
            </a:extLst>
          </p:cNvPr>
          <p:cNvSpPr txBox="1"/>
          <p:nvPr/>
        </p:nvSpPr>
        <p:spPr>
          <a:xfrm>
            <a:off x="6120636" y="4176660"/>
            <a:ext cx="27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f</a:t>
            </a:r>
            <a:endParaRPr lang="ko-KR" altLang="en-US" sz="2400" b="1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275D038-012A-4F6D-B6BA-84D266E34ED0}"/>
              </a:ext>
            </a:extLst>
          </p:cNvPr>
          <p:cNvCxnSpPr>
            <a:cxnSpLocks/>
          </p:cNvCxnSpPr>
          <p:nvPr/>
        </p:nvCxnSpPr>
        <p:spPr>
          <a:xfrm>
            <a:off x="6515375" y="4365104"/>
            <a:ext cx="520220" cy="0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D205A67-575A-434E-B10F-0A528DD6DA30}"/>
              </a:ext>
            </a:extLst>
          </p:cNvPr>
          <p:cNvCxnSpPr>
            <a:cxnSpLocks/>
            <a:stCxn id="6" idx="6"/>
            <a:endCxn id="59" idx="2"/>
          </p:cNvCxnSpPr>
          <p:nvPr/>
        </p:nvCxnSpPr>
        <p:spPr>
          <a:xfrm>
            <a:off x="1891016" y="3183993"/>
            <a:ext cx="428152" cy="2208640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D20299F-0B83-4177-8777-53AF82BCEB16}"/>
              </a:ext>
            </a:extLst>
          </p:cNvPr>
          <p:cNvSpPr txBox="1"/>
          <p:nvPr/>
        </p:nvSpPr>
        <p:spPr>
          <a:xfrm>
            <a:off x="4051965" y="3724646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87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E4B810-E043-4D57-BBE4-CCF16CCD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8" y="1484784"/>
            <a:ext cx="61531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4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77DF2E-7826-4938-BD33-0D7F177D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08951"/>
            <a:ext cx="5378653" cy="60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1019E-7331-4608-8F4C-30C8845B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547812"/>
            <a:ext cx="5705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2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What a Perceptron can do?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And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555611" y="1930813"/>
                <a:ext cx="5938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0.0,</m:t>
                        </m:r>
                        <m:r>
                          <a:rPr lang="ko-KR" alt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  <m:r>
                      <a:rPr lang="ko-KR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0.0,</m:t>
                        </m:r>
                        <m:r>
                          <a:rPr lang="ko-KR" alt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</m:d>
                    <m:r>
                      <a:rPr lang="ko-KR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(1.0,</m:t>
                    </m:r>
                    <m:r>
                      <a:rPr lang="ko-KR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0.0)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 panose="02040503050406030204" pitchFamily="18" charset="0"/>
                      </a:rPr>
                      <m:t>(1.0,</m:t>
                    </m:r>
                    <m:r>
                      <a:rPr lang="ko-KR" alt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800">
                        <a:latin typeface="Cambria Math" panose="02040503050406030204" pitchFamily="18" charset="0"/>
                      </a:rPr>
                      <m:t>.0)</m:t>
                    </m:r>
                  </m:oMath>
                </a14:m>
                <a:endParaRPr lang="ko-KR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1" y="1930813"/>
                <a:ext cx="59380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A63330B9-5C9E-4590-90BA-28B3F51FD2E5}"/>
              </a:ext>
            </a:extLst>
          </p:cNvPr>
          <p:cNvSpPr/>
          <p:nvPr/>
        </p:nvSpPr>
        <p:spPr>
          <a:xfrm>
            <a:off x="5778521" y="2816932"/>
            <a:ext cx="1224136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9C1C70-1936-432C-B4C7-FB39CED37039}"/>
              </a:ext>
            </a:extLst>
          </p:cNvPr>
          <p:cNvCxnSpPr>
            <a:stCxn id="6" idx="0"/>
            <a:endCxn id="6" idx="4"/>
          </p:cNvCxnSpPr>
          <p:nvPr/>
        </p:nvCxnSpPr>
        <p:spPr>
          <a:xfrm>
            <a:off x="6390589" y="2816932"/>
            <a:ext cx="0" cy="1224136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611784-5751-42F3-9E7B-2AF0F86A0D4B}"/>
              </a:ext>
            </a:extLst>
          </p:cNvPr>
          <p:cNvSpPr txBox="1"/>
          <p:nvPr/>
        </p:nvSpPr>
        <p:spPr>
          <a:xfrm>
            <a:off x="5848590" y="3067904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B9DC6-D926-41B8-9D47-26E8DAB0E2BD}"/>
              </a:ext>
            </a:extLst>
          </p:cNvPr>
          <p:cNvSpPr txBox="1"/>
          <p:nvPr/>
        </p:nvSpPr>
        <p:spPr>
          <a:xfrm>
            <a:off x="6481491" y="3105834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f</a:t>
            </a:r>
            <a:endParaRPr lang="ko-KR" altLang="en-US" sz="36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EA81E5-887B-4C88-826C-B04123F951E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002657" y="3429000"/>
            <a:ext cx="737695" cy="0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EEA56AC-F86D-44E9-9D08-DAD0B33162B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047308" y="3067904"/>
            <a:ext cx="731213" cy="361096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798BB7-3FD8-4320-A461-6657F027CC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930395" y="3429000"/>
            <a:ext cx="848126" cy="688268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12B057-FFD8-4B4C-968A-A85F1E27324A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4959112" y="3421794"/>
            <a:ext cx="819409" cy="7206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821D6B-AFD6-41FB-995F-16B1B9573295}"/>
              </a:ext>
            </a:extLst>
          </p:cNvPr>
          <p:cNvSpPr txBox="1"/>
          <p:nvPr/>
        </p:nvSpPr>
        <p:spPr>
          <a:xfrm>
            <a:off x="4613103" y="27326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87575-568F-4B4A-98D7-ADE586461216}"/>
              </a:ext>
            </a:extLst>
          </p:cNvPr>
          <p:cNvSpPr txBox="1"/>
          <p:nvPr/>
        </p:nvSpPr>
        <p:spPr>
          <a:xfrm>
            <a:off x="4570770" y="3206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7FF743-37D0-463B-8430-DD5C3DAB8A3E}"/>
              </a:ext>
            </a:extLst>
          </p:cNvPr>
          <p:cNvSpPr txBox="1"/>
          <p:nvPr/>
        </p:nvSpPr>
        <p:spPr>
          <a:xfrm>
            <a:off x="4625950" y="3928197"/>
            <a:ext cx="2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77BD4-8E64-436C-949B-89EA0E6A7CA3}"/>
              </a:ext>
            </a:extLst>
          </p:cNvPr>
          <p:cNvSpPr txBox="1"/>
          <p:nvPr/>
        </p:nvSpPr>
        <p:spPr>
          <a:xfrm>
            <a:off x="5218775" y="28347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C79E4C-49BC-4B0F-97B3-06E8B07B9B43}"/>
              </a:ext>
            </a:extLst>
          </p:cNvPr>
          <p:cNvSpPr txBox="1"/>
          <p:nvPr/>
        </p:nvSpPr>
        <p:spPr>
          <a:xfrm>
            <a:off x="5022362" y="3298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6FB1B4-2076-49E5-B277-ED37D3DA6F37}"/>
              </a:ext>
            </a:extLst>
          </p:cNvPr>
          <p:cNvSpPr txBox="1"/>
          <p:nvPr/>
        </p:nvSpPr>
        <p:spPr>
          <a:xfrm>
            <a:off x="5284487" y="36395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0CA7AF-AAA1-41F2-86D4-319197488F73}"/>
              </a:ext>
            </a:extLst>
          </p:cNvPr>
          <p:cNvSpPr txBox="1"/>
          <p:nvPr/>
        </p:nvSpPr>
        <p:spPr>
          <a:xfrm>
            <a:off x="7707955" y="31783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FAB4C7-F304-4F31-A83D-A6A576BA0C03}"/>
              </a:ext>
            </a:extLst>
          </p:cNvPr>
          <p:cNvSpPr txBox="1"/>
          <p:nvPr/>
        </p:nvSpPr>
        <p:spPr>
          <a:xfrm>
            <a:off x="4463989" y="4854036"/>
            <a:ext cx="4059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</a:t>
            </a:r>
            <a:r>
              <a:rPr lang="en-US" altLang="ko-KR" sz="2800" baseline="-25000" dirty="0"/>
              <a:t>1</a:t>
            </a:r>
            <a:r>
              <a:rPr lang="en-US" altLang="ko-KR" sz="2800" dirty="0"/>
              <a:t> = 1.0 , w</a:t>
            </a:r>
            <a:r>
              <a:rPr lang="en-US" altLang="ko-KR" sz="2800" baseline="-25000" dirty="0"/>
              <a:t>2</a:t>
            </a:r>
            <a:r>
              <a:rPr lang="en-US" altLang="ko-KR" sz="2800" dirty="0"/>
              <a:t>=1.0 , w</a:t>
            </a:r>
            <a:r>
              <a:rPr lang="en-US" altLang="ko-KR" sz="2800" baseline="-25000" dirty="0"/>
              <a:t>3</a:t>
            </a:r>
            <a:r>
              <a:rPr lang="en-US" altLang="ko-KR" sz="2800" dirty="0"/>
              <a:t>=-1.5</a:t>
            </a:r>
            <a:endParaRPr lang="ko-KR" altLang="en-US" sz="28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16E1DC-5C1D-4CC0-A8BD-669D3B68A564}"/>
              </a:ext>
            </a:extLst>
          </p:cNvPr>
          <p:cNvGrpSpPr/>
          <p:nvPr/>
        </p:nvGrpSpPr>
        <p:grpSpPr>
          <a:xfrm>
            <a:off x="486266" y="3178345"/>
            <a:ext cx="3449527" cy="2554911"/>
            <a:chOff x="486266" y="3178345"/>
            <a:chExt cx="3449527" cy="255491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E49219B-6119-419A-AA92-9B7864106C26}"/>
                </a:ext>
              </a:extLst>
            </p:cNvPr>
            <p:cNvGrpSpPr/>
            <p:nvPr/>
          </p:nvGrpSpPr>
          <p:grpSpPr>
            <a:xfrm>
              <a:off x="486266" y="3178345"/>
              <a:ext cx="3449527" cy="2416175"/>
              <a:chOff x="486266" y="3178345"/>
              <a:chExt cx="3449527" cy="2416175"/>
            </a:xfrm>
          </p:grpSpPr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919653" y="5284216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919653" y="4262564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022571" y="5301056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cxnSp>
            <p:nvCxnSpPr>
              <p:cNvPr id="21" name="직선 화살표 연결선 22"/>
              <p:cNvCxnSpPr>
                <a:cxnSpLocks noChangeShapeType="1"/>
              </p:cNvCxnSpPr>
              <p:nvPr/>
            </p:nvCxnSpPr>
            <p:spPr bwMode="auto">
              <a:xfrm>
                <a:off x="995854" y="5394495"/>
                <a:ext cx="2528775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직선 화살표 연결선 24"/>
              <p:cNvCxnSpPr>
                <a:cxnSpLocks noChangeShapeType="1"/>
              </p:cNvCxnSpPr>
              <p:nvPr/>
            </p:nvCxnSpPr>
            <p:spPr bwMode="auto">
              <a:xfrm flipV="1">
                <a:off x="995854" y="3178345"/>
                <a:ext cx="0" cy="221615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TextBox 26"/>
              <p:cNvSpPr txBox="1">
                <a:spLocks noChangeArrowheads="1"/>
              </p:cNvSpPr>
              <p:nvPr/>
            </p:nvSpPr>
            <p:spPr bwMode="auto">
              <a:xfrm>
                <a:off x="3600830" y="5194470"/>
                <a:ext cx="33496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x</a:t>
                </a:r>
                <a:endParaRPr lang="ko-KR" altLang="en-US"/>
              </a:p>
            </p:txBody>
          </p:sp>
          <p:sp>
            <p:nvSpPr>
              <p:cNvPr id="24" name="TextBox 27"/>
              <p:cNvSpPr txBox="1">
                <a:spLocks noChangeArrowheads="1"/>
              </p:cNvSpPr>
              <p:nvPr/>
            </p:nvSpPr>
            <p:spPr bwMode="auto">
              <a:xfrm>
                <a:off x="486266" y="3191045"/>
                <a:ext cx="3175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y</a:t>
                </a:r>
                <a:endParaRPr lang="ko-KR" altLang="en-US"/>
              </a:p>
            </p:txBody>
          </p:sp>
          <p:sp>
            <p:nvSpPr>
              <p:cNvPr id="16" name="Oval 17">
                <a:extLst>
                  <a:ext uri="{FF2B5EF4-FFF2-40B4-BE49-F238E27FC236}">
                    <a16:creationId xmlns:a16="http://schemas.microsoft.com/office/drawing/2014/main" id="{EEC80000-C579-4251-93B1-E02A261F5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71" y="4262564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5BC3E9D-8586-4E96-A9E5-F25CB1CAF8FF}"/>
                </a:ext>
              </a:extLst>
            </p:cNvPr>
            <p:cNvCxnSpPr/>
            <p:nvPr/>
          </p:nvCxnSpPr>
          <p:spPr>
            <a:xfrm>
              <a:off x="803766" y="3667958"/>
              <a:ext cx="2112050" cy="2065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39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Coding </a:t>
            </a:r>
            <a:r>
              <a:rPr kumimoji="1" lang="ko-KR" altLang="en-US" dirty="0"/>
              <a:t>전에 생각해 볼 것  </a:t>
            </a:r>
            <a:r>
              <a:rPr kumimoji="1" lang="en-US" altLang="ko-KR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입력 데이터 </a:t>
            </a:r>
            <a:r>
              <a:rPr kumimoji="1" lang="en-US" altLang="ko-KR" dirty="0"/>
              <a:t>: (0.0)(0.0), (0.0)(1.0), (1.0)(0.0), (1.0)(1.0) </a:t>
            </a:r>
          </a:p>
          <a:p>
            <a:r>
              <a:rPr kumimoji="1" lang="ko-KR" altLang="en-US" dirty="0"/>
              <a:t>출력 데이터 </a:t>
            </a:r>
            <a:r>
              <a:rPr kumimoji="1" lang="en-US" altLang="ko-KR" dirty="0"/>
              <a:t>: (0.0), (0.0), (0.0), (1.0)</a:t>
            </a:r>
          </a:p>
          <a:p>
            <a:r>
              <a:rPr kumimoji="1" lang="en-US" altLang="ko-KR" dirty="0"/>
              <a:t>Optimizer: gradient descent method</a:t>
            </a:r>
          </a:p>
          <a:p>
            <a:r>
              <a:rPr kumimoji="1" lang="en-US" altLang="ko-KR" dirty="0"/>
              <a:t>Loss function: Mean square error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9E8D47-E8F0-4EC5-90C8-18F5ABAE8F0E}"/>
              </a:ext>
            </a:extLst>
          </p:cNvPr>
          <p:cNvCxnSpPr/>
          <p:nvPr/>
        </p:nvCxnSpPr>
        <p:spPr>
          <a:xfrm>
            <a:off x="2550323" y="4872646"/>
            <a:ext cx="799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EA5FC7F4-1AB3-4E0A-8839-A61911475FAB}"/>
              </a:ext>
            </a:extLst>
          </p:cNvPr>
          <p:cNvSpPr/>
          <p:nvPr/>
        </p:nvSpPr>
        <p:spPr>
          <a:xfrm>
            <a:off x="3612319" y="4297550"/>
            <a:ext cx="1368150" cy="11501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model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B318ABE-713A-4FEB-AFC1-D4C273F23125}"/>
                  </a:ext>
                </a:extLst>
              </p:cNvPr>
              <p:cNvSpPr/>
              <p:nvPr/>
            </p:nvSpPr>
            <p:spPr>
              <a:xfrm>
                <a:off x="3403465" y="5403269"/>
                <a:ext cx="18728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B318ABE-713A-4FEB-AFC1-D4C273F23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465" y="5403269"/>
                <a:ext cx="187288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D2A922AD-1019-4C40-AFD0-227AFF6BD271}"/>
              </a:ext>
            </a:extLst>
          </p:cNvPr>
          <p:cNvGrpSpPr/>
          <p:nvPr/>
        </p:nvGrpSpPr>
        <p:grpSpPr>
          <a:xfrm>
            <a:off x="475668" y="4068657"/>
            <a:ext cx="2236106" cy="1656184"/>
            <a:chOff x="486266" y="3178345"/>
            <a:chExt cx="3449527" cy="255491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3613AB7-C7DF-400B-944E-5AB1A3BBA39D}"/>
                </a:ext>
              </a:extLst>
            </p:cNvPr>
            <p:cNvGrpSpPr/>
            <p:nvPr/>
          </p:nvGrpSpPr>
          <p:grpSpPr>
            <a:xfrm>
              <a:off x="486266" y="3178345"/>
              <a:ext cx="3449527" cy="2416175"/>
              <a:chOff x="486266" y="3178345"/>
              <a:chExt cx="3449527" cy="2416175"/>
            </a:xfrm>
          </p:grpSpPr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5B3823A7-C008-4A62-B3B1-155938469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653" y="5284216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33" name="Oval 17">
                <a:extLst>
                  <a:ext uri="{FF2B5EF4-FFF2-40B4-BE49-F238E27FC236}">
                    <a16:creationId xmlns:a16="http://schemas.microsoft.com/office/drawing/2014/main" id="{A497BF48-8DB9-4329-9AE7-84EB42EBD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653" y="4262564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sp>
            <p:nvSpPr>
              <p:cNvPr id="34" name="Oval 19">
                <a:extLst>
                  <a:ext uri="{FF2B5EF4-FFF2-40B4-BE49-F238E27FC236}">
                    <a16:creationId xmlns:a16="http://schemas.microsoft.com/office/drawing/2014/main" id="{62DEE4D3-B7BF-403B-AB42-149649116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71" y="5301056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  <p:cxnSp>
            <p:nvCxnSpPr>
              <p:cNvPr id="35" name="직선 화살표 연결선 22">
                <a:extLst>
                  <a:ext uri="{FF2B5EF4-FFF2-40B4-BE49-F238E27FC236}">
                    <a16:creationId xmlns:a16="http://schemas.microsoft.com/office/drawing/2014/main" id="{A6713A69-9B7B-4F6A-83BB-01764B5ABE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95854" y="5394495"/>
                <a:ext cx="2528775" cy="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직선 화살표 연결선 24">
                <a:extLst>
                  <a:ext uri="{FF2B5EF4-FFF2-40B4-BE49-F238E27FC236}">
                    <a16:creationId xmlns:a16="http://schemas.microsoft.com/office/drawing/2014/main" id="{2466CD2D-8071-4D1B-B4F6-182C693093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95854" y="3178345"/>
                <a:ext cx="0" cy="2216150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TextBox 26">
                <a:extLst>
                  <a:ext uri="{FF2B5EF4-FFF2-40B4-BE49-F238E27FC236}">
                    <a16:creationId xmlns:a16="http://schemas.microsoft.com/office/drawing/2014/main" id="{7B6EADC3-4660-491B-8895-252A03B30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830" y="5194470"/>
                <a:ext cx="33496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x</a:t>
                </a:r>
                <a:endParaRPr lang="ko-KR" altLang="en-US"/>
              </a:p>
            </p:txBody>
          </p:sp>
          <p:sp>
            <p:nvSpPr>
              <p:cNvPr id="48" name="TextBox 27">
                <a:extLst>
                  <a:ext uri="{FF2B5EF4-FFF2-40B4-BE49-F238E27FC236}">
                    <a16:creationId xmlns:a16="http://schemas.microsoft.com/office/drawing/2014/main" id="{F5728DFA-8362-4FC0-A1B6-B8D1F239C2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266" y="3191045"/>
                <a:ext cx="3175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y</a:t>
                </a:r>
                <a:endParaRPr lang="ko-KR" altLang="en-US"/>
              </a:p>
            </p:txBody>
          </p:sp>
          <p:sp>
            <p:nvSpPr>
              <p:cNvPr id="49" name="Oval 17">
                <a:extLst>
                  <a:ext uri="{FF2B5EF4-FFF2-40B4-BE49-F238E27FC236}">
                    <a16:creationId xmlns:a16="http://schemas.microsoft.com/office/drawing/2014/main" id="{B469A38F-1A82-46DA-9E63-44D6A6DE2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71" y="4262564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Comic Sans MS" pitchFamily="66" charset="0"/>
                    <a:ea typeface="굴림" pitchFamily="50" charset="-127"/>
                  </a:defRPr>
                </a:lvl9pPr>
              </a:lstStyle>
              <a:p>
                <a:pPr fontAlgn="t" latinLnBrk="0">
                  <a:spcBef>
                    <a:spcPct val="20000"/>
                  </a:spcBef>
                  <a:buSzPct val="75000"/>
                  <a:buFont typeface="Symbol" pitchFamily="18" charset="2"/>
                  <a:buChar char="·"/>
                </a:pPr>
                <a:endParaRPr lang="ko-KR" altLang="en-US">
                  <a:latin typeface="굴림" pitchFamily="50" charset="-127"/>
                </a:endParaRPr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C547F6C-DB6A-4A6F-928B-4D2645DD5053}"/>
                </a:ext>
              </a:extLst>
            </p:cNvPr>
            <p:cNvCxnSpPr/>
            <p:nvPr/>
          </p:nvCxnSpPr>
          <p:spPr>
            <a:xfrm>
              <a:off x="803766" y="3667958"/>
              <a:ext cx="2112050" cy="2065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준비 단계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/>
              <a:t>입력 데이터 </a:t>
            </a:r>
            <a:r>
              <a:rPr kumimoji="1" lang="en-US" altLang="ko-KR" dirty="0"/>
              <a:t>: (0.0)(0.0), (0.0)(1.0), (1.0)(0.0), (1.0)(1.0) </a:t>
            </a:r>
          </a:p>
          <a:p>
            <a:r>
              <a:rPr kumimoji="1" lang="ko-KR" altLang="en-US" dirty="0"/>
              <a:t>출력 데이터 </a:t>
            </a:r>
            <a:r>
              <a:rPr kumimoji="1" lang="en-US" altLang="ko-KR" dirty="0"/>
              <a:t>: (0.0), (0.0), (0.0), (1.0)</a:t>
            </a:r>
          </a:p>
          <a:p>
            <a:r>
              <a:rPr kumimoji="1" lang="en-US" altLang="ko-KR" dirty="0"/>
              <a:t>Model: </a:t>
            </a:r>
            <a:r>
              <a:rPr kumimoji="1" lang="en-US" altLang="ko-KR" dirty="0" err="1"/>
              <a:t>nn.linear</a:t>
            </a:r>
            <a:endParaRPr kumimoji="1" lang="en-US" altLang="ko-KR" baseline="-25000" dirty="0"/>
          </a:p>
          <a:p>
            <a:r>
              <a:rPr kumimoji="1" lang="en-US" altLang="ko-KR" dirty="0"/>
              <a:t>Loss function :</a:t>
            </a:r>
            <a:r>
              <a:rPr kumimoji="1" lang="en-US" altLang="ko-KR" dirty="0" err="1"/>
              <a:t>F.mse_loss</a:t>
            </a:r>
            <a:r>
              <a:rPr kumimoji="1" lang="en-US" altLang="ko-KR" dirty="0"/>
              <a:t>()</a:t>
            </a:r>
          </a:p>
          <a:p>
            <a:r>
              <a:rPr kumimoji="1" lang="en-US" altLang="ko-KR" dirty="0" err="1"/>
              <a:t>Optimizer:SGD</a:t>
            </a:r>
            <a:endParaRPr kumimoji="1" lang="en-US" altLang="ko-KR" dirty="0"/>
          </a:p>
          <a:p>
            <a:r>
              <a:rPr kumimoji="1" lang="en-US" altLang="ko-KR" dirty="0"/>
              <a:t>Learning rate:0.001</a:t>
            </a:r>
          </a:p>
        </p:txBody>
      </p:sp>
    </p:spTree>
    <p:extLst>
      <p:ext uri="{BB962C8B-B14F-4D97-AF65-F5344CB8AC3E}">
        <p14:creationId xmlns:p14="http://schemas.microsoft.com/office/powerpoint/2010/main" val="329212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FECE8-F1BC-486A-ADDB-3186EDC5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87316"/>
            <a:ext cx="4914900" cy="2171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19540-12CE-4288-A24A-D8BC96E5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933056"/>
            <a:ext cx="5676900" cy="22193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2C5BB79-069E-41D2-A8E5-B895E74A66F1}"/>
              </a:ext>
            </a:extLst>
          </p:cNvPr>
          <p:cNvSpPr/>
          <p:nvPr/>
        </p:nvSpPr>
        <p:spPr>
          <a:xfrm>
            <a:off x="2987824" y="4941168"/>
            <a:ext cx="136815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2698A4-AA30-4F5F-8C72-82A9C3BC1EC4}"/>
              </a:ext>
            </a:extLst>
          </p:cNvPr>
          <p:cNvSpPr/>
          <p:nvPr/>
        </p:nvSpPr>
        <p:spPr>
          <a:xfrm>
            <a:off x="1691680" y="5703240"/>
            <a:ext cx="1944216" cy="155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9B76A-F0E6-4E58-B1CD-0293B248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09725"/>
            <a:ext cx="60102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7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9BDC01-A2CC-407D-A20F-AD600B9F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53625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9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What a Perceptron can do?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 err="1"/>
              <a:t>Xor</a:t>
            </a:r>
            <a:r>
              <a:rPr kumimoji="1" lang="en-US" altLang="ko-KR" dirty="0"/>
              <a:t>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555611" y="1930813"/>
                <a:ext cx="5938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0.0,</m:t>
                        </m:r>
                        <m:r>
                          <a:rPr lang="ko-KR" alt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0.0</m:t>
                        </m:r>
                      </m:e>
                    </m:d>
                    <m:r>
                      <a:rPr lang="ko-KR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0.0,</m:t>
                        </m:r>
                        <m:r>
                          <a:rPr lang="ko-KR" alt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</m:d>
                    <m:r>
                      <a:rPr lang="ko-KR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(1.0,</m:t>
                    </m:r>
                    <m:r>
                      <a:rPr lang="ko-KR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0.0)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>
                        <a:latin typeface="Cambria Math" panose="02040503050406030204" pitchFamily="18" charset="0"/>
                      </a:rPr>
                      <m:t>(1.0,</m:t>
                    </m:r>
                    <m:r>
                      <a:rPr lang="ko-KR" alt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800">
                        <a:latin typeface="Cambria Math" panose="02040503050406030204" pitchFamily="18" charset="0"/>
                      </a:rPr>
                      <m:t>.0)</m:t>
                    </m:r>
                  </m:oMath>
                </a14:m>
                <a:endParaRPr lang="ko-KR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1" y="1930813"/>
                <a:ext cx="59380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A63330B9-5C9E-4590-90BA-28B3F51FD2E5}"/>
              </a:ext>
            </a:extLst>
          </p:cNvPr>
          <p:cNvSpPr/>
          <p:nvPr/>
        </p:nvSpPr>
        <p:spPr>
          <a:xfrm>
            <a:off x="5778521" y="2816932"/>
            <a:ext cx="1224136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9C1C70-1936-432C-B4C7-FB39CED37039}"/>
              </a:ext>
            </a:extLst>
          </p:cNvPr>
          <p:cNvCxnSpPr>
            <a:stCxn id="6" idx="0"/>
            <a:endCxn id="6" idx="4"/>
          </p:cNvCxnSpPr>
          <p:nvPr/>
        </p:nvCxnSpPr>
        <p:spPr>
          <a:xfrm>
            <a:off x="6390589" y="2816932"/>
            <a:ext cx="0" cy="1224136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611784-5751-42F3-9E7B-2AF0F86A0D4B}"/>
              </a:ext>
            </a:extLst>
          </p:cNvPr>
          <p:cNvSpPr txBox="1"/>
          <p:nvPr/>
        </p:nvSpPr>
        <p:spPr>
          <a:xfrm>
            <a:off x="5848590" y="3067904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6B9DC6-D926-41B8-9D47-26E8DAB0E2BD}"/>
              </a:ext>
            </a:extLst>
          </p:cNvPr>
          <p:cNvSpPr txBox="1"/>
          <p:nvPr/>
        </p:nvSpPr>
        <p:spPr>
          <a:xfrm>
            <a:off x="6481491" y="3105834"/>
            <a:ext cx="32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f</a:t>
            </a:r>
            <a:endParaRPr lang="ko-KR" altLang="en-US" sz="36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6EA81E5-887B-4C88-826C-B04123F951E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002657" y="3429000"/>
            <a:ext cx="737695" cy="0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EEA56AC-F86D-44E9-9D08-DAD0B33162B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047308" y="3067904"/>
            <a:ext cx="731213" cy="361096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B798BB7-3FD8-4320-A461-6657F027CC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930395" y="3429000"/>
            <a:ext cx="848126" cy="688268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12B057-FFD8-4B4C-968A-A85F1E27324A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4959112" y="3421794"/>
            <a:ext cx="819409" cy="7206"/>
          </a:xfrm>
          <a:prstGeom prst="line">
            <a:avLst/>
          </a:prstGeom>
          <a:ln w="28575">
            <a:solidFill>
              <a:srgbClr val="727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821D6B-AFD6-41FB-995F-16B1B9573295}"/>
              </a:ext>
            </a:extLst>
          </p:cNvPr>
          <p:cNvSpPr txBox="1"/>
          <p:nvPr/>
        </p:nvSpPr>
        <p:spPr>
          <a:xfrm>
            <a:off x="4613103" y="273261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87575-568F-4B4A-98D7-ADE586461216}"/>
              </a:ext>
            </a:extLst>
          </p:cNvPr>
          <p:cNvSpPr txBox="1"/>
          <p:nvPr/>
        </p:nvSpPr>
        <p:spPr>
          <a:xfrm>
            <a:off x="4570770" y="32064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7FF743-37D0-463B-8430-DD5C3DAB8A3E}"/>
              </a:ext>
            </a:extLst>
          </p:cNvPr>
          <p:cNvSpPr txBox="1"/>
          <p:nvPr/>
        </p:nvSpPr>
        <p:spPr>
          <a:xfrm>
            <a:off x="4625950" y="3928197"/>
            <a:ext cx="26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77BD4-8E64-436C-949B-89EA0E6A7CA3}"/>
              </a:ext>
            </a:extLst>
          </p:cNvPr>
          <p:cNvSpPr txBox="1"/>
          <p:nvPr/>
        </p:nvSpPr>
        <p:spPr>
          <a:xfrm>
            <a:off x="5218775" y="28347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C79E4C-49BC-4B0F-97B3-06E8B07B9B43}"/>
              </a:ext>
            </a:extLst>
          </p:cNvPr>
          <p:cNvSpPr txBox="1"/>
          <p:nvPr/>
        </p:nvSpPr>
        <p:spPr>
          <a:xfrm>
            <a:off x="5022362" y="3298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6FB1B4-2076-49E5-B277-ED37D3DA6F37}"/>
              </a:ext>
            </a:extLst>
          </p:cNvPr>
          <p:cNvSpPr txBox="1"/>
          <p:nvPr/>
        </p:nvSpPr>
        <p:spPr>
          <a:xfrm>
            <a:off x="5284487" y="363958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0CA7AF-AAA1-41F2-86D4-319197488F73}"/>
              </a:ext>
            </a:extLst>
          </p:cNvPr>
          <p:cNvSpPr txBox="1"/>
          <p:nvPr/>
        </p:nvSpPr>
        <p:spPr>
          <a:xfrm>
            <a:off x="7707955" y="317834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FAB4C7-F304-4F31-A83D-A6A576BA0C03}"/>
              </a:ext>
            </a:extLst>
          </p:cNvPr>
          <p:cNvSpPr txBox="1"/>
          <p:nvPr/>
        </p:nvSpPr>
        <p:spPr>
          <a:xfrm>
            <a:off x="4463989" y="4854036"/>
            <a:ext cx="299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</a:t>
            </a:r>
            <a:r>
              <a:rPr lang="en-US" altLang="ko-KR" sz="2800" baseline="-25000" dirty="0"/>
              <a:t>1</a:t>
            </a:r>
            <a:r>
              <a:rPr lang="en-US" altLang="ko-KR" sz="2800" dirty="0"/>
              <a:t> = ?, w</a:t>
            </a:r>
            <a:r>
              <a:rPr lang="en-US" altLang="ko-KR" sz="2800" baseline="-25000" dirty="0"/>
              <a:t>2</a:t>
            </a:r>
            <a:r>
              <a:rPr lang="en-US" altLang="ko-KR" sz="2800" dirty="0"/>
              <a:t>= ?, w</a:t>
            </a:r>
            <a:r>
              <a:rPr lang="en-US" altLang="ko-KR" sz="2800" baseline="-25000" dirty="0"/>
              <a:t>3</a:t>
            </a:r>
            <a:r>
              <a:rPr lang="en-US" altLang="ko-KR" sz="2800" dirty="0"/>
              <a:t>= ?</a:t>
            </a:r>
            <a:endParaRPr lang="ko-KR" altLang="en-US" sz="2800" dirty="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919653" y="426256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022571" y="530105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cxnSp>
        <p:nvCxnSpPr>
          <p:cNvPr id="21" name="직선 화살표 연결선 22"/>
          <p:cNvCxnSpPr>
            <a:cxnSpLocks noChangeShapeType="1"/>
          </p:cNvCxnSpPr>
          <p:nvPr/>
        </p:nvCxnSpPr>
        <p:spPr bwMode="auto">
          <a:xfrm>
            <a:off x="995854" y="5394495"/>
            <a:ext cx="25287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화살표 연결선 24"/>
          <p:cNvCxnSpPr>
            <a:cxnSpLocks noChangeShapeType="1"/>
          </p:cNvCxnSpPr>
          <p:nvPr/>
        </p:nvCxnSpPr>
        <p:spPr bwMode="auto">
          <a:xfrm flipV="1">
            <a:off x="995854" y="3178345"/>
            <a:ext cx="0" cy="22161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3600830" y="5194470"/>
            <a:ext cx="33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486266" y="3191045"/>
            <a:ext cx="31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EEC80000-C579-4251-93B1-E02A261F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571" y="4262564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A21F2DCB-B660-4813-BD60-612425BC1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53" y="5301013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fontAlgn="t" latinLnBrk="0">
              <a:spcBef>
                <a:spcPct val="20000"/>
              </a:spcBef>
              <a:buSzPct val="75000"/>
              <a:buFont typeface="Symbol" pitchFamily="18" charset="2"/>
              <a:buChar char="·"/>
            </a:pPr>
            <a:endParaRPr lang="ko-KR" altLang="en-US">
              <a:latin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68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Exercise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E356C1-48DF-4D24-82BF-8CD454ED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4352925" cy="1104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BEEF3E-B99F-4285-8D31-10EDBF97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35" y="1344955"/>
            <a:ext cx="4175376" cy="48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81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9217</TotalTime>
  <Words>281</Words>
  <Application>Microsoft Office PowerPoint</Application>
  <PresentationFormat>화면 슬라이드 쇼(4:3)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맑은 고딕</vt:lpstr>
      <vt:lpstr>Bookman Old Style</vt:lpstr>
      <vt:lpstr>Cambria Math</vt:lpstr>
      <vt:lpstr>Comic Sans MS</vt:lpstr>
      <vt:lpstr>Gill Sans MT</vt:lpstr>
      <vt:lpstr>Symbol</vt:lpstr>
      <vt:lpstr>Wingdings</vt:lpstr>
      <vt:lpstr>Wingdings 3</vt:lpstr>
      <vt:lpstr>원본</vt:lpstr>
      <vt:lpstr>Exercise 2</vt:lpstr>
      <vt:lpstr>What a Perceptron can do? </vt:lpstr>
      <vt:lpstr>Coding 전에 생각해 볼 것   </vt:lpstr>
      <vt:lpstr>준비 단계 1</vt:lpstr>
      <vt:lpstr>Exercise 1</vt:lpstr>
      <vt:lpstr>Exercise 1</vt:lpstr>
      <vt:lpstr>Exercise 1</vt:lpstr>
      <vt:lpstr>What a Perceptron can do? </vt:lpstr>
      <vt:lpstr>Exercise 2</vt:lpstr>
      <vt:lpstr>Exercise 2</vt:lpstr>
      <vt:lpstr>How to fix it? </vt:lpstr>
      <vt:lpstr>Exercise 2</vt:lpstr>
      <vt:lpstr>Exercise 2</vt:lpstr>
      <vt:lpstr>Exercise 2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임지영</cp:lastModifiedBy>
  <cp:revision>580</cp:revision>
  <cp:lastPrinted>2016-04-26T02:43:10Z</cp:lastPrinted>
  <dcterms:created xsi:type="dcterms:W3CDTF">2012-05-24T05:20:38Z</dcterms:created>
  <dcterms:modified xsi:type="dcterms:W3CDTF">2021-07-08T01:22:40Z</dcterms:modified>
</cp:coreProperties>
</file>