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0"/>
  </p:notesMasterIdLst>
  <p:sldIdLst>
    <p:sldId id="802" r:id="rId2"/>
    <p:sldId id="869" r:id="rId3"/>
    <p:sldId id="791" r:id="rId4"/>
    <p:sldId id="870" r:id="rId5"/>
    <p:sldId id="877" r:id="rId6"/>
    <p:sldId id="878" r:id="rId7"/>
    <p:sldId id="879" r:id="rId8"/>
    <p:sldId id="679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802"/>
            <p14:sldId id="869"/>
            <p14:sldId id="791"/>
            <p14:sldId id="870"/>
            <p14:sldId id="877"/>
            <p14:sldId id="878"/>
            <p14:sldId id="879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 autoAdjust="0"/>
    <p:restoredTop sz="94150" autoAdjust="0"/>
  </p:normalViewPr>
  <p:slideViewPr>
    <p:cSldViewPr>
      <p:cViewPr varScale="1">
        <p:scale>
          <a:sx n="101" d="100"/>
          <a:sy n="101" d="100"/>
        </p:scale>
        <p:origin x="14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1744" y="20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CB8F799F-89E1-714D-8751-752EEB8EF4FC}"/>
    <pc:docChg chg="custSel addSld delSld modSld modSection">
      <pc:chgData name="이 지형" userId="3d4594d6552e6340" providerId="LiveId" clId="{CB8F799F-89E1-714D-8751-752EEB8EF4FC}" dt="2019-08-31T00:01:46.582" v="199" actId="20577"/>
      <pc:docMkLst>
        <pc:docMk/>
      </pc:docMkLst>
      <pc:sldChg chg="modAnim">
        <pc:chgData name="이 지형" userId="3d4594d6552e6340" providerId="LiveId" clId="{CB8F799F-89E1-714D-8751-752EEB8EF4FC}" dt="2019-08-30T23:48:12.650" v="8"/>
        <pc:sldMkLst>
          <pc:docMk/>
          <pc:sldMk cId="1154270280" sldId="826"/>
        </pc:sldMkLst>
      </pc:sldChg>
      <pc:sldChg chg="modAnim">
        <pc:chgData name="이 지형" userId="3d4594d6552e6340" providerId="LiveId" clId="{CB8F799F-89E1-714D-8751-752EEB8EF4FC}" dt="2019-08-30T23:48:19.203" v="10"/>
        <pc:sldMkLst>
          <pc:docMk/>
          <pc:sldMk cId="1024396798" sldId="827"/>
        </pc:sldMkLst>
      </pc:sldChg>
      <pc:sldChg chg="del">
        <pc:chgData name="이 지형" userId="3d4594d6552e6340" providerId="LiveId" clId="{CB8F799F-89E1-714D-8751-752EEB8EF4FC}" dt="2019-08-30T23:46:03.860" v="0" actId="2696"/>
        <pc:sldMkLst>
          <pc:docMk/>
          <pc:sldMk cId="708248673" sldId="863"/>
        </pc:sldMkLst>
      </pc:sldChg>
      <pc:sldChg chg="addSp delSp modSp">
        <pc:chgData name="이 지형" userId="3d4594d6552e6340" providerId="LiveId" clId="{CB8F799F-89E1-714D-8751-752EEB8EF4FC}" dt="2019-08-30T23:59:02.070" v="163" actId="20577"/>
        <pc:sldMkLst>
          <pc:docMk/>
          <pc:sldMk cId="1674590418" sldId="869"/>
        </pc:sldMkLst>
        <pc:spChg chg="mod">
          <ac:chgData name="이 지형" userId="3d4594d6552e6340" providerId="LiveId" clId="{CB8F799F-89E1-714D-8751-752EEB8EF4FC}" dt="2019-08-30T23:59:02.070" v="163" actId="20577"/>
          <ac:spMkLst>
            <pc:docMk/>
            <pc:sldMk cId="1674590418" sldId="869"/>
            <ac:spMk id="2" creationId="{0BD61236-671D-45DE-B43E-548A566A7D94}"/>
          </ac:spMkLst>
        </pc:spChg>
        <pc:picChg chg="add">
          <ac:chgData name="이 지형" userId="3d4594d6552e6340" providerId="LiveId" clId="{CB8F799F-89E1-714D-8751-752EEB8EF4FC}" dt="2019-08-30T23:46:59.417" v="2"/>
          <ac:picMkLst>
            <pc:docMk/>
            <pc:sldMk cId="1674590418" sldId="869"/>
            <ac:picMk id="7" creationId="{4C26E73C-9D20-444A-B0A0-507EE6CB15D8}"/>
          </ac:picMkLst>
        </pc:picChg>
        <pc:picChg chg="del">
          <ac:chgData name="이 지형" userId="3d4594d6552e6340" providerId="LiveId" clId="{CB8F799F-89E1-714D-8751-752EEB8EF4FC}" dt="2019-08-30T23:46:58.820" v="1" actId="478"/>
          <ac:picMkLst>
            <pc:docMk/>
            <pc:sldMk cId="1674590418" sldId="869"/>
            <ac:picMk id="15" creationId="{2D55F004-AC0D-4487-9821-5BF0E5E02461}"/>
          </ac:picMkLst>
        </pc:picChg>
      </pc:sldChg>
      <pc:sldChg chg="modSp">
        <pc:chgData name="이 지형" userId="3d4594d6552e6340" providerId="LiveId" clId="{CB8F799F-89E1-714D-8751-752EEB8EF4FC}" dt="2019-08-30T23:59:07.099" v="174" actId="20577"/>
        <pc:sldMkLst>
          <pc:docMk/>
          <pc:sldMk cId="1240799415" sldId="870"/>
        </pc:sldMkLst>
        <pc:spChg chg="mod">
          <ac:chgData name="이 지형" userId="3d4594d6552e6340" providerId="LiveId" clId="{CB8F799F-89E1-714D-8751-752EEB8EF4FC}" dt="2019-08-30T23:59:07.099" v="174" actId="20577"/>
          <ac:spMkLst>
            <pc:docMk/>
            <pc:sldMk cId="1240799415" sldId="870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47:28.229" v="7" actId="1076"/>
          <ac:spMkLst>
            <pc:docMk/>
            <pc:sldMk cId="1240799415" sldId="870"/>
            <ac:spMk id="24" creationId="{18D46619-8694-4E6D-B511-D3FA470DDAD4}"/>
          </ac:spMkLst>
        </pc:spChg>
      </pc:sldChg>
      <pc:sldChg chg="modSp">
        <pc:chgData name="이 지형" userId="3d4594d6552e6340" providerId="LiveId" clId="{CB8F799F-89E1-714D-8751-752EEB8EF4FC}" dt="2019-08-31T00:00:04.735" v="194" actId="20577"/>
        <pc:sldMkLst>
          <pc:docMk/>
          <pc:sldMk cId="3991273816" sldId="872"/>
        </pc:sldMkLst>
        <pc:spChg chg="mod">
          <ac:chgData name="이 지형" userId="3d4594d6552e6340" providerId="LiveId" clId="{CB8F799F-89E1-714D-8751-752EEB8EF4FC}" dt="2019-08-31T00:00:04.735" v="194" actId="20577"/>
          <ac:spMkLst>
            <pc:docMk/>
            <pc:sldMk cId="3991273816" sldId="872"/>
            <ac:spMk id="2" creationId="{0BD61236-671D-45DE-B43E-548A566A7D94}"/>
          </ac:spMkLst>
        </pc:spChg>
      </pc:sldChg>
      <pc:sldChg chg="add del">
        <pc:chgData name="이 지형" userId="3d4594d6552e6340" providerId="LiveId" clId="{CB8F799F-89E1-714D-8751-752EEB8EF4FC}" dt="2019-08-30T23:59:22.430" v="175" actId="2696"/>
        <pc:sldMkLst>
          <pc:docMk/>
          <pc:sldMk cId="3616686477" sldId="888"/>
        </pc:sldMkLst>
      </pc:sldChg>
      <pc:sldChg chg="add del">
        <pc:chgData name="이 지형" userId="3d4594d6552e6340" providerId="LiveId" clId="{CB8F799F-89E1-714D-8751-752EEB8EF4FC}" dt="2019-08-30T23:59:59.900" v="183" actId="2696"/>
        <pc:sldMkLst>
          <pc:docMk/>
          <pc:sldMk cId="3759736855" sldId="889"/>
        </pc:sldMkLst>
      </pc:sldChg>
      <pc:sldChg chg="modSp add">
        <pc:chgData name="이 지형" userId="3d4594d6552e6340" providerId="LiveId" clId="{CB8F799F-89E1-714D-8751-752EEB8EF4FC}" dt="2019-08-30T23:52:55.230" v="55" actId="1037"/>
        <pc:sldMkLst>
          <pc:docMk/>
          <pc:sldMk cId="348689097" sldId="890"/>
        </pc:sldMkLst>
        <pc:spChg chg="mod">
          <ac:chgData name="이 지형" userId="3d4594d6552e6340" providerId="LiveId" clId="{CB8F799F-89E1-714D-8751-752EEB8EF4FC}" dt="2019-08-30T23:52:08.695" v="35" actId="20577"/>
          <ac:spMkLst>
            <pc:docMk/>
            <pc:sldMk cId="348689097" sldId="890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2:21.798" v="38" actId="20577"/>
          <ac:spMkLst>
            <pc:docMk/>
            <pc:sldMk cId="348689097" sldId="890"/>
            <ac:spMk id="5" creationId="{5E1988CA-D70F-4006-A481-8EEC5DAE92F4}"/>
          </ac:spMkLst>
        </pc:spChg>
        <pc:spChg chg="mod">
          <ac:chgData name="이 지형" userId="3d4594d6552e6340" providerId="LiveId" clId="{CB8F799F-89E1-714D-8751-752EEB8EF4FC}" dt="2019-08-30T23:52:39.206" v="47" actId="20577"/>
          <ac:spMkLst>
            <pc:docMk/>
            <pc:sldMk cId="348689097" sldId="890"/>
            <ac:spMk id="6" creationId="{9EEFD616-EB0D-4180-A906-AB336879D034}"/>
          </ac:spMkLst>
        </pc:spChg>
        <pc:spChg chg="mod">
          <ac:chgData name="이 지형" userId="3d4594d6552e6340" providerId="LiveId" clId="{CB8F799F-89E1-714D-8751-752EEB8EF4FC}" dt="2019-08-30T23:52:29.211" v="45" actId="1037"/>
          <ac:spMkLst>
            <pc:docMk/>
            <pc:sldMk cId="348689097" sldId="890"/>
            <ac:spMk id="10" creationId="{1310F992-40EF-407A-B306-91B4E6DC460C}"/>
          </ac:spMkLst>
        </pc:spChg>
        <pc:spChg chg="mod">
          <ac:chgData name="이 지형" userId="3d4594d6552e6340" providerId="LiveId" clId="{CB8F799F-89E1-714D-8751-752EEB8EF4FC}" dt="2019-08-30T23:52:49.817" v="49" actId="20577"/>
          <ac:spMkLst>
            <pc:docMk/>
            <pc:sldMk cId="348689097" sldId="890"/>
            <ac:spMk id="11" creationId="{1D95FD20-2283-43FA-90DE-D7795A86ED80}"/>
          </ac:spMkLst>
        </pc:spChg>
        <pc:spChg chg="mod">
          <ac:chgData name="이 지형" userId="3d4594d6552e6340" providerId="LiveId" clId="{CB8F799F-89E1-714D-8751-752EEB8EF4FC}" dt="2019-08-30T23:52:55.230" v="55" actId="1037"/>
          <ac:spMkLst>
            <pc:docMk/>
            <pc:sldMk cId="348689097" sldId="890"/>
            <ac:spMk id="12" creationId="{738D7E0F-5370-4EC5-A6AC-D65B0154B1BB}"/>
          </ac:spMkLst>
        </pc:spChg>
      </pc:sldChg>
      <pc:sldChg chg="delSp modSp add">
        <pc:chgData name="이 지형" userId="3d4594d6552e6340" providerId="LiveId" clId="{CB8F799F-89E1-714D-8751-752EEB8EF4FC}" dt="2019-08-30T23:59:28.819" v="176"/>
        <pc:sldMkLst>
          <pc:docMk/>
          <pc:sldMk cId="4086336068" sldId="891"/>
        </pc:sldMkLst>
        <pc:spChg chg="mod">
          <ac:chgData name="이 지형" userId="3d4594d6552e6340" providerId="LiveId" clId="{CB8F799F-89E1-714D-8751-752EEB8EF4FC}" dt="2019-08-30T23:59:28.819" v="176"/>
          <ac:spMkLst>
            <pc:docMk/>
            <pc:sldMk cId="4086336068" sldId="891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3:20.512" v="62" actId="20577"/>
          <ac:spMkLst>
            <pc:docMk/>
            <pc:sldMk cId="4086336068" sldId="891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15.420" v="60" actId="20577"/>
          <ac:spMkLst>
            <pc:docMk/>
            <pc:sldMk cId="4086336068" sldId="891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3:27.425" v="63" actId="20577"/>
          <ac:spMkLst>
            <pc:docMk/>
            <pc:sldMk cId="4086336068" sldId="891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0" creationId="{D1CAEB60-3525-492D-BA91-B0F85EA43A6B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1" creationId="{CFF7E69C-D905-42D3-9C16-20FD1BB3A71D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2" creationId="{4896193E-D124-4E2F-B0E3-65787062F0DC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3" creationId="{FF6CCD00-3C8E-43E4-AC7D-BA2F220D6365}"/>
          </ac:spMkLst>
        </pc:spChg>
      </pc:sldChg>
      <pc:sldChg chg="addSp delSp modSp add">
        <pc:chgData name="이 지형" userId="3d4594d6552e6340" providerId="LiveId" clId="{CB8F799F-89E1-714D-8751-752EEB8EF4FC}" dt="2019-08-30T23:59:30.958" v="177"/>
        <pc:sldMkLst>
          <pc:docMk/>
          <pc:sldMk cId="3654606197" sldId="892"/>
        </pc:sldMkLst>
        <pc:spChg chg="mod">
          <ac:chgData name="이 지형" userId="3d4594d6552e6340" providerId="LiveId" clId="{CB8F799F-89E1-714D-8751-752EEB8EF4FC}" dt="2019-08-30T23:59:30.958" v="177"/>
          <ac:spMkLst>
            <pc:docMk/>
            <pc:sldMk cId="3654606197" sldId="892"/>
            <ac:spMk id="2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5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11" creationId="{8F3BBB10-88A9-48C7-B3C7-4568BB6C5A8D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12" creationId="{BF1EC0AA-45F9-4DD2-879D-30D37F883121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3" creationId="{A8970144-180E-3B4A-8FA4-0C3058FA01AB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4" creationId="{6B16C2B7-B5DF-104F-AB6A-5E41AB1FF7D8}"/>
          </ac:spMkLst>
        </pc:spChg>
        <pc:spChg chg="mod">
          <ac:chgData name="이 지형" userId="3d4594d6552e6340" providerId="LiveId" clId="{CB8F799F-89E1-714D-8751-752EEB8EF4FC}" dt="2019-08-30T23:56:07.028" v="111" actId="14100"/>
          <ac:spMkLst>
            <pc:docMk/>
            <pc:sldMk cId="3654606197" sldId="892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58.096" v="71" actId="20577"/>
          <ac:spMkLst>
            <pc:docMk/>
            <pc:sldMk cId="3654606197" sldId="892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4:04.784" v="72" actId="20577"/>
          <ac:spMkLst>
            <pc:docMk/>
            <pc:sldMk cId="3654606197" sldId="892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34.396" v="178"/>
        <pc:sldMkLst>
          <pc:docMk/>
          <pc:sldMk cId="2737839480" sldId="893"/>
        </pc:sldMkLst>
        <pc:spChg chg="mod">
          <ac:chgData name="이 지형" userId="3d4594d6552e6340" providerId="LiveId" clId="{CB8F799F-89E1-714D-8751-752EEB8EF4FC}" dt="2019-08-30T23:59:34.396" v="178"/>
          <ac:spMkLst>
            <pc:docMk/>
            <pc:sldMk cId="2737839480" sldId="893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5:44.401" v="104" actId="20577"/>
          <ac:spMkLst>
            <pc:docMk/>
            <pc:sldMk cId="2737839480" sldId="893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0T23:55:49.137" v="105" actId="20577"/>
          <ac:spMkLst>
            <pc:docMk/>
            <pc:sldMk cId="2737839480" sldId="893"/>
            <ac:spMk id="6" creationId="{8FEF3EA8-F5BF-48EF-A254-ABE3D6247DE2}"/>
          </ac:spMkLst>
        </pc:spChg>
        <pc:spChg chg="del">
          <ac:chgData name="이 지형" userId="3d4594d6552e6340" providerId="LiveId" clId="{CB8F799F-89E1-714D-8751-752EEB8EF4FC}" dt="2019-08-30T23:55:09.967" v="86" actId="478"/>
          <ac:spMkLst>
            <pc:docMk/>
            <pc:sldMk cId="2737839480" sldId="893"/>
            <ac:spMk id="7" creationId="{220C372A-1F25-4CEC-91D3-D4F0F8E25D5F}"/>
          </ac:spMkLst>
        </pc:spChg>
        <pc:spChg chg="mod">
          <ac:chgData name="이 지형" userId="3d4594d6552e6340" providerId="LiveId" clId="{CB8F799F-89E1-714D-8751-752EEB8EF4FC}" dt="2019-08-30T23:56:11.314" v="112" actId="14100"/>
          <ac:spMkLst>
            <pc:docMk/>
            <pc:sldMk cId="2737839480" sldId="893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5:12.615" v="87" actId="478"/>
          <ac:spMkLst>
            <pc:docMk/>
            <pc:sldMk cId="2737839480" sldId="893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56.730" v="182" actId="1076"/>
        <pc:sldMkLst>
          <pc:docMk/>
          <pc:sldMk cId="130719387" sldId="894"/>
        </pc:sldMkLst>
        <pc:spChg chg="mod">
          <ac:chgData name="이 지형" userId="3d4594d6552e6340" providerId="LiveId" clId="{CB8F799F-89E1-714D-8751-752EEB8EF4FC}" dt="2019-08-30T23:59:37.599" v="179"/>
          <ac:spMkLst>
            <pc:docMk/>
            <pc:sldMk cId="130719387" sldId="894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7" creationId="{44E5F9D8-D8DB-4C6E-BE79-F9715D30BB8B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3" creationId="{544D8A10-9EE7-4A95-90D6-DDD2479A5819}"/>
          </ac:spMkLst>
        </pc:spChg>
        <pc:spChg chg="mod">
          <ac:chgData name="이 지형" userId="3d4594d6552e6340" providerId="LiveId" clId="{CB8F799F-89E1-714D-8751-752EEB8EF4FC}" dt="2019-08-30T23:59:50.571" v="181" actId="1076"/>
          <ac:spMkLst>
            <pc:docMk/>
            <pc:sldMk cId="130719387" sldId="894"/>
            <ac:spMk id="14" creationId="{24A0FA7F-0486-4E37-B059-DFA7CD453653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5" creationId="{5383CCF4-1042-4877-AC38-3A5C23291EAB}"/>
          </ac:spMkLst>
        </pc:spChg>
        <pc:spChg chg="del">
          <ac:chgData name="이 지형" userId="3d4594d6552e6340" providerId="LiveId" clId="{CB8F799F-89E1-714D-8751-752EEB8EF4FC}" dt="2019-08-30T23:57:34.769" v="127" actId="478"/>
          <ac:spMkLst>
            <pc:docMk/>
            <pc:sldMk cId="130719387" sldId="894"/>
            <ac:spMk id="16" creationId="{2A8C3E24-A028-4259-916F-2810DD20522E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8" creationId="{F3AFA8E7-0DB1-44F3-95AF-19E301E59E80}"/>
          </ac:spMkLst>
        </pc:spChg>
        <pc:spChg chg="del">
          <ac:chgData name="이 지형" userId="3d4594d6552e6340" providerId="LiveId" clId="{CB8F799F-89E1-714D-8751-752EEB8EF4FC}" dt="2019-08-30T23:57:31.532" v="126" actId="478"/>
          <ac:spMkLst>
            <pc:docMk/>
            <pc:sldMk cId="130719387" sldId="894"/>
            <ac:spMk id="19" creationId="{FD1E31A9-E821-455B-8919-19A78726559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0" creationId="{7218A336-17EC-4606-890C-3BB72D163175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1" creationId="{58897CD8-6492-46D1-A699-C7398A139D05}"/>
          </ac:spMkLst>
        </pc:spChg>
        <pc:spChg chg="del">
          <ac:chgData name="이 지형" userId="3d4594d6552e6340" providerId="LiveId" clId="{CB8F799F-89E1-714D-8751-752EEB8EF4FC}" dt="2019-08-30T23:57:36.688" v="128" actId="478"/>
          <ac:spMkLst>
            <pc:docMk/>
            <pc:sldMk cId="130719387" sldId="894"/>
            <ac:spMk id="22" creationId="{27D73554-970E-4AA1-A4D7-3E018E5BCEE0}"/>
          </ac:spMkLst>
        </pc:spChg>
      </pc:sldChg>
      <pc:sldChg chg="modSp add">
        <pc:chgData name="이 지형" userId="3d4594d6552e6340" providerId="LiveId" clId="{CB8F799F-89E1-714D-8751-752EEB8EF4FC}" dt="2019-08-31T00:01:46.582" v="199" actId="20577"/>
        <pc:sldMkLst>
          <pc:docMk/>
          <pc:sldMk cId="1580615302" sldId="895"/>
        </pc:sldMkLst>
        <pc:spChg chg="mod">
          <ac:chgData name="이 지형" userId="3d4594d6552e6340" providerId="LiveId" clId="{CB8F799F-89E1-714D-8751-752EEB8EF4FC}" dt="2019-08-31T00:01:41.605" v="198" actId="20577"/>
          <ac:spMkLst>
            <pc:docMk/>
            <pc:sldMk cId="1580615302" sldId="895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1T00:01:46.582" v="199" actId="20577"/>
          <ac:spMkLst>
            <pc:docMk/>
            <pc:sldMk cId="1580615302" sldId="895"/>
            <ac:spMk id="6" creationId="{8FEF3EA8-F5BF-48EF-A254-ABE3D6247D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/>
              <a:t>Exercise 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/>
              <a:t>Dataset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/>
              <a:t>Mnist ( image , label) </a:t>
            </a:r>
            <a:endParaRPr kumimoji="1"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/>
              <p:cNvSpPr/>
              <p:nvPr/>
            </p:nvSpPr>
            <p:spPr>
              <a:xfrm>
                <a:off x="4591301" y="692696"/>
                <a:ext cx="45607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h𝑡𝑡𝑝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://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𝑦𝑎𝑛𝑛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𝑙𝑒𝑐𝑢𝑛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𝑒𝑥𝑑𝑏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𝑚𝑛𝑖𝑠𝑡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301" y="692696"/>
                <a:ext cx="4560736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24B53C03-6526-4FF4-981E-68FC0305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348880"/>
            <a:ext cx="1562100" cy="1555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82B40C-E110-44E1-A452-1998339BD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2348880"/>
            <a:ext cx="1466850" cy="20002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A5BB146-A510-44CA-AB94-A543C66ED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350765"/>
            <a:ext cx="49625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Coding </a:t>
            </a:r>
            <a:r>
              <a:rPr kumimoji="1" lang="ko-KR" altLang="en-US" dirty="0"/>
              <a:t>전에 생각해 볼 것  </a:t>
            </a:r>
            <a:r>
              <a:rPr kumimoji="1" lang="en-US" altLang="ko-KR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입력 </a:t>
            </a:r>
            <a:r>
              <a:rPr kumimoji="1" lang="ko-KR" altLang="en-US"/>
              <a:t>데이터 </a:t>
            </a:r>
            <a:r>
              <a:rPr kumimoji="1" lang="en-US" altLang="ko-KR"/>
              <a:t>: image( C , H , W )</a:t>
            </a:r>
            <a:endParaRPr kumimoji="1" lang="en-US" altLang="ko-KR" dirty="0"/>
          </a:p>
          <a:p>
            <a:r>
              <a:rPr kumimoji="1" lang="ko-KR" altLang="en-US"/>
              <a:t>출력 데이터 </a:t>
            </a:r>
            <a:r>
              <a:rPr kumimoji="1" lang="en-US" altLang="ko-KR"/>
              <a:t>: class number ( 10</a:t>
            </a:r>
            <a:r>
              <a:rPr kumimoji="1" lang="ko-KR" altLang="en-US"/>
              <a:t>개의 </a:t>
            </a:r>
            <a:r>
              <a:rPr kumimoji="1" lang="en-US" altLang="ko-KR"/>
              <a:t>class) </a:t>
            </a:r>
            <a:endParaRPr kumimoji="1" lang="en-US" altLang="ko-KR" dirty="0"/>
          </a:p>
          <a:p>
            <a:r>
              <a:rPr kumimoji="1" lang="en-US" altLang="ko-KR" dirty="0"/>
              <a:t>Optimizer: </a:t>
            </a:r>
            <a:r>
              <a:rPr kumimoji="1" lang="en-US" altLang="ko-KR"/>
              <a:t>gradient descent </a:t>
            </a:r>
            <a:r>
              <a:rPr kumimoji="1" lang="en-US" altLang="ko-KR" dirty="0"/>
              <a:t>method</a:t>
            </a:r>
          </a:p>
          <a:p>
            <a:r>
              <a:rPr kumimoji="1" lang="en-US" altLang="ko-KR" dirty="0"/>
              <a:t>Loss function</a:t>
            </a:r>
            <a:r>
              <a:rPr kumimoji="1" lang="en-US" altLang="ko-KR"/>
              <a:t>: cross entropy</a:t>
            </a:r>
            <a:endParaRPr kumimoji="1" lang="en-US" altLang="ko-K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6FE37F-4101-484E-9CAF-D33F266C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645024"/>
            <a:ext cx="2620619" cy="1800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D5F2B7-D096-450F-BCB7-2F936BC57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573016"/>
            <a:ext cx="1466850" cy="20002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ECE7F7D-DC03-401F-806E-726CA5BFFFEE}"/>
              </a:ext>
            </a:extLst>
          </p:cNvPr>
          <p:cNvGrpSpPr/>
          <p:nvPr/>
        </p:nvGrpSpPr>
        <p:grpSpPr>
          <a:xfrm>
            <a:off x="3275856" y="3573016"/>
            <a:ext cx="3954421" cy="2107229"/>
            <a:chOff x="2987824" y="3645024"/>
            <a:chExt cx="3954421" cy="2107229"/>
          </a:xfrm>
        </p:grpSpPr>
        <p:grpSp>
          <p:nvGrpSpPr>
            <p:cNvPr id="23" name="그룹 4">
              <a:extLst>
                <a:ext uri="{FF2B5EF4-FFF2-40B4-BE49-F238E27FC236}">
                  <a16:creationId xmlns:a16="http://schemas.microsoft.com/office/drawing/2014/main" id="{CADE2CDF-8798-4D34-9673-D9A89F96E7AC}"/>
                </a:ext>
              </a:extLst>
            </p:cNvPr>
            <p:cNvGrpSpPr/>
            <p:nvPr/>
          </p:nvGrpSpPr>
          <p:grpSpPr>
            <a:xfrm>
              <a:off x="3253048" y="3700219"/>
              <a:ext cx="828147" cy="486704"/>
              <a:chOff x="5657437" y="2816932"/>
              <a:chExt cx="2082915" cy="1224136"/>
            </a:xfrm>
          </p:grpSpPr>
          <p:sp>
            <p:nvSpPr>
              <p:cNvPr id="71" name="타원 5">
                <a:extLst>
                  <a:ext uri="{FF2B5EF4-FFF2-40B4-BE49-F238E27FC236}">
                    <a16:creationId xmlns:a16="http://schemas.microsoft.com/office/drawing/2014/main" id="{B9C2E9D5-42E5-4424-AB45-2F853A9B824C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">
                <a:extLst>
                  <a:ext uri="{FF2B5EF4-FFF2-40B4-BE49-F238E27FC236}">
                    <a16:creationId xmlns:a16="http://schemas.microsoft.com/office/drawing/2014/main" id="{4584B15E-7AC9-4E5B-B29C-40DDBF9ED2CC}"/>
                  </a:ext>
                </a:extLst>
              </p:cNvPr>
              <p:cNvCxnSpPr>
                <a:stCxn id="71" idx="0"/>
                <a:endCxn id="71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4B9E87-125B-48CC-AB53-A341A99C59B5}"/>
                  </a:ext>
                </a:extLst>
              </p:cNvPr>
              <p:cNvSpPr txBox="1"/>
              <p:nvPr/>
            </p:nvSpPr>
            <p:spPr>
              <a:xfrm>
                <a:off x="5657437" y="2859219"/>
                <a:ext cx="696559" cy="795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∑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0257B2-F6CD-4442-BCC9-0B7A29849522}"/>
                  </a:ext>
                </a:extLst>
              </p:cNvPr>
              <p:cNvSpPr txBox="1"/>
              <p:nvPr/>
            </p:nvSpPr>
            <p:spPr>
              <a:xfrm>
                <a:off x="6381882" y="2859219"/>
                <a:ext cx="478367" cy="795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  <p:cxnSp>
            <p:nvCxnSpPr>
              <p:cNvPr id="75" name="직선 연결선 25">
                <a:extLst>
                  <a:ext uri="{FF2B5EF4-FFF2-40B4-BE49-F238E27FC236}">
                    <a16:creationId xmlns:a16="http://schemas.microsoft.com/office/drawing/2014/main" id="{D3C2C2A5-0806-49D5-B0EF-252DA2AB0F35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7002657" y="3429000"/>
                <a:ext cx="737695" cy="0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39">
              <a:extLst>
                <a:ext uri="{FF2B5EF4-FFF2-40B4-BE49-F238E27FC236}">
                  <a16:creationId xmlns:a16="http://schemas.microsoft.com/office/drawing/2014/main" id="{F6C7D75C-F0CD-47E0-8E00-9DFE9D3DF7BE}"/>
                </a:ext>
              </a:extLst>
            </p:cNvPr>
            <p:cNvGrpSpPr/>
            <p:nvPr/>
          </p:nvGrpSpPr>
          <p:grpSpPr>
            <a:xfrm>
              <a:off x="4045134" y="3645024"/>
              <a:ext cx="996354" cy="591363"/>
              <a:chOff x="5677874" y="2816932"/>
              <a:chExt cx="2062478" cy="1224136"/>
            </a:xfrm>
          </p:grpSpPr>
          <p:sp>
            <p:nvSpPr>
              <p:cNvPr id="66" name="타원 42">
                <a:extLst>
                  <a:ext uri="{FF2B5EF4-FFF2-40B4-BE49-F238E27FC236}">
                    <a16:creationId xmlns:a16="http://schemas.microsoft.com/office/drawing/2014/main" id="{C2E0099F-0CEB-4042-95E2-C1483040C501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43">
                <a:extLst>
                  <a:ext uri="{FF2B5EF4-FFF2-40B4-BE49-F238E27FC236}">
                    <a16:creationId xmlns:a16="http://schemas.microsoft.com/office/drawing/2014/main" id="{ADA3F9DA-B711-4611-BCF3-C181AC1B3307}"/>
                  </a:ext>
                </a:extLst>
              </p:cNvPr>
              <p:cNvCxnSpPr>
                <a:stCxn id="66" idx="0"/>
                <a:endCxn id="66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BBB5E3-9A95-4178-AD10-477454C612F5}"/>
                  </a:ext>
                </a:extLst>
              </p:cNvPr>
              <p:cNvSpPr txBox="1"/>
              <p:nvPr/>
            </p:nvSpPr>
            <p:spPr>
              <a:xfrm>
                <a:off x="5677874" y="2965990"/>
                <a:ext cx="573283" cy="65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∑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A29BD83-6FA1-46D7-987A-BD0393DFB225}"/>
                  </a:ext>
                </a:extLst>
              </p:cNvPr>
              <p:cNvSpPr txBox="1"/>
              <p:nvPr/>
            </p:nvSpPr>
            <p:spPr>
              <a:xfrm>
                <a:off x="6476635" y="2965990"/>
                <a:ext cx="393706" cy="65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  <p:cxnSp>
            <p:nvCxnSpPr>
              <p:cNvPr id="70" name="직선 연결선 46">
                <a:extLst>
                  <a:ext uri="{FF2B5EF4-FFF2-40B4-BE49-F238E27FC236}">
                    <a16:creationId xmlns:a16="http://schemas.microsoft.com/office/drawing/2014/main" id="{6B1FD564-45A6-42AB-8EDE-058FF9CF3ED7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>
                <a:off x="7002657" y="3429000"/>
                <a:ext cx="737695" cy="0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57">
              <a:extLst>
                <a:ext uri="{FF2B5EF4-FFF2-40B4-BE49-F238E27FC236}">
                  <a16:creationId xmlns:a16="http://schemas.microsoft.com/office/drawing/2014/main" id="{6936DF08-0E8F-4BCA-A507-A2609B9A11BA}"/>
                </a:ext>
              </a:extLst>
            </p:cNvPr>
            <p:cNvGrpSpPr/>
            <p:nvPr/>
          </p:nvGrpSpPr>
          <p:grpSpPr>
            <a:xfrm>
              <a:off x="4081193" y="5160890"/>
              <a:ext cx="947733" cy="591363"/>
              <a:chOff x="5778521" y="2816932"/>
              <a:chExt cx="1961831" cy="1224136"/>
            </a:xfrm>
          </p:grpSpPr>
          <p:sp>
            <p:nvSpPr>
              <p:cNvPr id="61" name="타원 58">
                <a:extLst>
                  <a:ext uri="{FF2B5EF4-FFF2-40B4-BE49-F238E27FC236}">
                    <a16:creationId xmlns:a16="http://schemas.microsoft.com/office/drawing/2014/main" id="{EB23C465-5EBF-4763-A194-65C35A10574D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59">
                <a:extLst>
                  <a:ext uri="{FF2B5EF4-FFF2-40B4-BE49-F238E27FC236}">
                    <a16:creationId xmlns:a16="http://schemas.microsoft.com/office/drawing/2014/main" id="{871A2BEE-9383-4C99-BFD2-D5D2F5EAAE62}"/>
                  </a:ext>
                </a:extLst>
              </p:cNvPr>
              <p:cNvCxnSpPr>
                <a:stCxn id="61" idx="0"/>
                <a:endCxn id="61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8A2170-4F7F-4856-BB21-DCD7F3BEE507}"/>
                  </a:ext>
                </a:extLst>
              </p:cNvPr>
              <p:cNvSpPr txBox="1"/>
              <p:nvPr/>
            </p:nvSpPr>
            <p:spPr>
              <a:xfrm>
                <a:off x="5848589" y="3067905"/>
                <a:ext cx="573284" cy="654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∑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FD37A0-4581-4B71-85ED-ADE3B55C1B5E}"/>
                  </a:ext>
                </a:extLst>
              </p:cNvPr>
              <p:cNvSpPr txBox="1"/>
              <p:nvPr/>
            </p:nvSpPr>
            <p:spPr>
              <a:xfrm>
                <a:off x="6481491" y="3105834"/>
                <a:ext cx="393706" cy="654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  <p:cxnSp>
            <p:nvCxnSpPr>
              <p:cNvPr id="65" name="직선 연결선 62">
                <a:extLst>
                  <a:ext uri="{FF2B5EF4-FFF2-40B4-BE49-F238E27FC236}">
                    <a16:creationId xmlns:a16="http://schemas.microsoft.com/office/drawing/2014/main" id="{88FBB57C-389F-44CA-8278-3DFD11CF2782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>
                <a:off x="7002657" y="3429000"/>
                <a:ext cx="737695" cy="0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타원 65">
              <a:extLst>
                <a:ext uri="{FF2B5EF4-FFF2-40B4-BE49-F238E27FC236}">
                  <a16:creationId xmlns:a16="http://schemas.microsoft.com/office/drawing/2014/main" id="{F9AB210F-2AFE-403B-809A-EA5E95F6316A}"/>
                </a:ext>
              </a:extLst>
            </p:cNvPr>
            <p:cNvSpPr/>
            <p:nvPr/>
          </p:nvSpPr>
          <p:spPr>
            <a:xfrm>
              <a:off x="5035354" y="3658912"/>
              <a:ext cx="591363" cy="591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66">
              <a:extLst>
                <a:ext uri="{FF2B5EF4-FFF2-40B4-BE49-F238E27FC236}">
                  <a16:creationId xmlns:a16="http://schemas.microsoft.com/office/drawing/2014/main" id="{4AB51210-6590-4AB8-98DE-AF89A24D82F6}"/>
                </a:ext>
              </a:extLst>
            </p:cNvPr>
            <p:cNvCxnSpPr>
              <a:stCxn id="54" idx="0"/>
              <a:endCxn id="54" idx="4"/>
            </p:cNvCxnSpPr>
            <p:nvPr/>
          </p:nvCxnSpPr>
          <p:spPr>
            <a:xfrm>
              <a:off x="5331035" y="3658912"/>
              <a:ext cx="0" cy="591363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BC5AB7-FA03-48C2-AB0E-35465B4D0AD9}"/>
                </a:ext>
              </a:extLst>
            </p:cNvPr>
            <p:cNvSpPr txBox="1"/>
            <p:nvPr/>
          </p:nvSpPr>
          <p:spPr>
            <a:xfrm>
              <a:off x="4981238" y="3717032"/>
              <a:ext cx="276945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BEBE7A-4666-4259-8460-3C6BED347FC9}"/>
                </a:ext>
              </a:extLst>
            </p:cNvPr>
            <p:cNvSpPr txBox="1"/>
            <p:nvPr/>
          </p:nvSpPr>
          <p:spPr>
            <a:xfrm>
              <a:off x="5341278" y="3717032"/>
              <a:ext cx="190194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59" name="직선 연결선 69">
              <a:extLst>
                <a:ext uri="{FF2B5EF4-FFF2-40B4-BE49-F238E27FC236}">
                  <a16:creationId xmlns:a16="http://schemas.microsoft.com/office/drawing/2014/main" id="{06544531-A8EE-4976-AEF6-F0674E8F07BD}"/>
                </a:ext>
              </a:extLst>
            </p:cNvPr>
            <p:cNvCxnSpPr>
              <a:cxnSpLocks/>
              <a:stCxn id="54" idx="6"/>
              <a:endCxn id="37" idx="2"/>
            </p:cNvCxnSpPr>
            <p:nvPr/>
          </p:nvCxnSpPr>
          <p:spPr>
            <a:xfrm>
              <a:off x="5626717" y="3954594"/>
              <a:ext cx="241427" cy="77820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6D0B27-09D7-4E1C-A3BB-CDD657399D3D}"/>
                </a:ext>
              </a:extLst>
            </p:cNvPr>
            <p:cNvSpPr txBox="1"/>
            <p:nvPr/>
          </p:nvSpPr>
          <p:spPr>
            <a:xfrm>
              <a:off x="6804248" y="4509120"/>
              <a:ext cx="137997" cy="17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baseline="-25000" dirty="0"/>
            </a:p>
          </p:txBody>
        </p:sp>
        <p:grpSp>
          <p:nvGrpSpPr>
            <p:cNvPr id="27" name="그룹 71">
              <a:extLst>
                <a:ext uri="{FF2B5EF4-FFF2-40B4-BE49-F238E27FC236}">
                  <a16:creationId xmlns:a16="http://schemas.microsoft.com/office/drawing/2014/main" id="{2A5EB300-26C8-42C8-AAAF-8E4E3CE0E028}"/>
                </a:ext>
              </a:extLst>
            </p:cNvPr>
            <p:cNvGrpSpPr/>
            <p:nvPr/>
          </p:nvGrpSpPr>
          <p:grpSpPr>
            <a:xfrm>
              <a:off x="5028469" y="4732794"/>
              <a:ext cx="839675" cy="1019459"/>
              <a:chOff x="5778521" y="1930764"/>
              <a:chExt cx="1725618" cy="2110304"/>
            </a:xfrm>
          </p:grpSpPr>
          <p:sp>
            <p:nvSpPr>
              <p:cNvPr id="44" name="타원 72">
                <a:extLst>
                  <a:ext uri="{FF2B5EF4-FFF2-40B4-BE49-F238E27FC236}">
                    <a16:creationId xmlns:a16="http://schemas.microsoft.com/office/drawing/2014/main" id="{7AA98BE1-7DF3-4835-A04E-0F30AC0F6D58}"/>
                  </a:ext>
                </a:extLst>
              </p:cNvPr>
              <p:cNvSpPr/>
              <p:nvPr/>
            </p:nvSpPr>
            <p:spPr>
              <a:xfrm>
                <a:off x="5778521" y="2816932"/>
                <a:ext cx="1224136" cy="12241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73">
                <a:extLst>
                  <a:ext uri="{FF2B5EF4-FFF2-40B4-BE49-F238E27FC236}">
                    <a16:creationId xmlns:a16="http://schemas.microsoft.com/office/drawing/2014/main" id="{EAF53858-52C7-4F3D-AD05-92078C0AAE31}"/>
                  </a:ext>
                </a:extLst>
              </p:cNvPr>
              <p:cNvCxnSpPr>
                <a:stCxn id="44" idx="0"/>
                <a:endCxn id="44" idx="4"/>
              </p:cNvCxnSpPr>
              <p:nvPr/>
            </p:nvCxnSpPr>
            <p:spPr>
              <a:xfrm>
                <a:off x="6390589" y="2816932"/>
                <a:ext cx="0" cy="1224136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60DF-0B78-40B0-B372-966199F455DC}"/>
                  </a:ext>
                </a:extLst>
              </p:cNvPr>
              <p:cNvSpPr txBox="1"/>
              <p:nvPr/>
            </p:nvSpPr>
            <p:spPr>
              <a:xfrm>
                <a:off x="5848589" y="3067905"/>
                <a:ext cx="573284" cy="654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C3492F-3630-4F2C-9758-0F3491D1EE11}"/>
                  </a:ext>
                </a:extLst>
              </p:cNvPr>
              <p:cNvSpPr txBox="1"/>
              <p:nvPr/>
            </p:nvSpPr>
            <p:spPr>
              <a:xfrm>
                <a:off x="6481491" y="3105834"/>
                <a:ext cx="393706" cy="654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f</a:t>
                </a:r>
                <a:endParaRPr lang="ko-KR" altLang="en-US" sz="2400" b="1" dirty="0"/>
              </a:p>
            </p:txBody>
          </p:sp>
          <p:cxnSp>
            <p:nvCxnSpPr>
              <p:cNvPr id="53" name="직선 연결선 76">
                <a:extLst>
                  <a:ext uri="{FF2B5EF4-FFF2-40B4-BE49-F238E27FC236}">
                    <a16:creationId xmlns:a16="http://schemas.microsoft.com/office/drawing/2014/main" id="{A196C74E-68B7-48C7-A4E6-23E17FECF026}"/>
                  </a:ext>
                </a:extLst>
              </p:cNvPr>
              <p:cNvCxnSpPr>
                <a:cxnSpLocks/>
                <a:stCxn id="44" idx="6"/>
                <a:endCxn id="37" idx="2"/>
              </p:cNvCxnSpPr>
              <p:nvPr/>
            </p:nvCxnSpPr>
            <p:spPr>
              <a:xfrm flipV="1">
                <a:off x="7002657" y="1930764"/>
                <a:ext cx="501482" cy="1498237"/>
              </a:xfrm>
              <a:prstGeom prst="line">
                <a:avLst/>
              </a:prstGeom>
              <a:ln w="28575">
                <a:solidFill>
                  <a:srgbClr val="727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E4F591-D6A8-4742-B214-85710C9A9817}"/>
                </a:ext>
              </a:extLst>
            </p:cNvPr>
            <p:cNvSpPr txBox="1"/>
            <p:nvPr/>
          </p:nvSpPr>
          <p:spPr>
            <a:xfrm>
              <a:off x="4310050" y="4325582"/>
              <a:ext cx="161643" cy="632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  <p:sp>
          <p:nvSpPr>
            <p:cNvPr id="37" name="타원 78">
              <a:extLst>
                <a:ext uri="{FF2B5EF4-FFF2-40B4-BE49-F238E27FC236}">
                  <a16:creationId xmlns:a16="http://schemas.microsoft.com/office/drawing/2014/main" id="{50787B46-EEE5-4D11-9F49-E048B222660F}"/>
                </a:ext>
              </a:extLst>
            </p:cNvPr>
            <p:cNvSpPr/>
            <p:nvPr/>
          </p:nvSpPr>
          <p:spPr>
            <a:xfrm>
              <a:off x="5868144" y="4437112"/>
              <a:ext cx="591362" cy="591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79">
              <a:extLst>
                <a:ext uri="{FF2B5EF4-FFF2-40B4-BE49-F238E27FC236}">
                  <a16:creationId xmlns:a16="http://schemas.microsoft.com/office/drawing/2014/main" id="{138FD03E-5CB0-4339-84D4-851906F25B6C}"/>
                </a:ext>
              </a:extLst>
            </p:cNvPr>
            <p:cNvCxnSpPr/>
            <p:nvPr/>
          </p:nvCxnSpPr>
          <p:spPr>
            <a:xfrm>
              <a:off x="6183952" y="4441563"/>
              <a:ext cx="0" cy="591363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724427-92BA-4F7E-A2CC-0913FDC37589}"/>
                </a:ext>
              </a:extLst>
            </p:cNvPr>
            <p:cNvSpPr txBox="1"/>
            <p:nvPr/>
          </p:nvSpPr>
          <p:spPr>
            <a:xfrm>
              <a:off x="5892235" y="4466663"/>
              <a:ext cx="278957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E2115-0A8D-4DA8-AF3D-38500254054D}"/>
                </a:ext>
              </a:extLst>
            </p:cNvPr>
            <p:cNvSpPr txBox="1"/>
            <p:nvPr/>
          </p:nvSpPr>
          <p:spPr>
            <a:xfrm>
              <a:off x="6228184" y="4581128"/>
              <a:ext cx="191575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41" name="직선 연결선 82">
              <a:extLst>
                <a:ext uri="{FF2B5EF4-FFF2-40B4-BE49-F238E27FC236}">
                  <a16:creationId xmlns:a16="http://schemas.microsoft.com/office/drawing/2014/main" id="{947628D2-5F92-4B19-9CB5-C3E6F7EA1D70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4725144"/>
              <a:ext cx="35637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83">
              <a:extLst>
                <a:ext uri="{FF2B5EF4-FFF2-40B4-BE49-F238E27FC236}">
                  <a16:creationId xmlns:a16="http://schemas.microsoft.com/office/drawing/2014/main" id="{2F95CE87-BE28-457F-BD56-C9BB8F5D66BB}"/>
                </a:ext>
              </a:extLst>
            </p:cNvPr>
            <p:cNvCxnSpPr>
              <a:cxnSpLocks/>
              <a:stCxn id="71" idx="6"/>
              <a:endCxn id="61" idx="2"/>
            </p:cNvCxnSpPr>
            <p:nvPr/>
          </p:nvCxnSpPr>
          <p:spPr>
            <a:xfrm>
              <a:off x="3787893" y="3943571"/>
              <a:ext cx="293300" cy="151300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E62C4B-2712-4D7D-A782-162CBB94C374}"/>
                </a:ext>
              </a:extLst>
            </p:cNvPr>
            <p:cNvSpPr txBox="1"/>
            <p:nvPr/>
          </p:nvSpPr>
          <p:spPr>
            <a:xfrm>
              <a:off x="5268223" y="4313939"/>
              <a:ext cx="161643" cy="632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926BBBF-4FB4-49F8-87C6-F4BF3EFBA2F9}"/>
                </a:ext>
              </a:extLst>
            </p:cNvPr>
            <p:cNvSpPr txBox="1"/>
            <p:nvPr/>
          </p:nvSpPr>
          <p:spPr>
            <a:xfrm>
              <a:off x="3397063" y="4221088"/>
              <a:ext cx="161643" cy="632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</p:txBody>
        </p:sp>
        <p:sp>
          <p:nvSpPr>
            <p:cNvPr id="86" name="타원 58">
              <a:extLst>
                <a:ext uri="{FF2B5EF4-FFF2-40B4-BE49-F238E27FC236}">
                  <a16:creationId xmlns:a16="http://schemas.microsoft.com/office/drawing/2014/main" id="{2E026DF6-D50D-40CF-890B-4FF3212AA5D4}"/>
                </a:ext>
              </a:extLst>
            </p:cNvPr>
            <p:cNvSpPr/>
            <p:nvPr/>
          </p:nvSpPr>
          <p:spPr>
            <a:xfrm>
              <a:off x="3253047" y="5157192"/>
              <a:ext cx="591363" cy="591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15BEC1-5650-4C40-AF63-888483EBB2FF}"/>
                </a:ext>
              </a:extLst>
            </p:cNvPr>
            <p:cNvSpPr txBox="1"/>
            <p:nvPr/>
          </p:nvSpPr>
          <p:spPr>
            <a:xfrm>
              <a:off x="3235333" y="5282885"/>
              <a:ext cx="276945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8E9AAF-096C-4281-844D-DF35C98F0E64}"/>
                </a:ext>
              </a:extLst>
            </p:cNvPr>
            <p:cNvSpPr txBox="1"/>
            <p:nvPr/>
          </p:nvSpPr>
          <p:spPr>
            <a:xfrm>
              <a:off x="3541079" y="5301208"/>
              <a:ext cx="190194" cy="31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89" name="직선 연결선 59">
              <a:extLst>
                <a:ext uri="{FF2B5EF4-FFF2-40B4-BE49-F238E27FC236}">
                  <a16:creationId xmlns:a16="http://schemas.microsoft.com/office/drawing/2014/main" id="{B9979EB4-0465-48A8-82BA-7260FD7A1407}"/>
                </a:ext>
              </a:extLst>
            </p:cNvPr>
            <p:cNvCxnSpPr/>
            <p:nvPr/>
          </p:nvCxnSpPr>
          <p:spPr>
            <a:xfrm>
              <a:off x="3541079" y="5157192"/>
              <a:ext cx="0" cy="591363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3">
              <a:extLst>
                <a:ext uri="{FF2B5EF4-FFF2-40B4-BE49-F238E27FC236}">
                  <a16:creationId xmlns:a16="http://schemas.microsoft.com/office/drawing/2014/main" id="{BB41E8A1-B8B7-499F-B242-43CC0A7E2657}"/>
                </a:ext>
              </a:extLst>
            </p:cNvPr>
            <p:cNvCxnSpPr>
              <a:cxnSpLocks/>
              <a:endCxn id="86" idx="6"/>
            </p:cNvCxnSpPr>
            <p:nvPr/>
          </p:nvCxnSpPr>
          <p:spPr>
            <a:xfrm flipH="1">
              <a:off x="3844410" y="3933056"/>
              <a:ext cx="200725" cy="1519818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25">
              <a:extLst>
                <a:ext uri="{FF2B5EF4-FFF2-40B4-BE49-F238E27FC236}">
                  <a16:creationId xmlns:a16="http://schemas.microsoft.com/office/drawing/2014/main" id="{609FF708-EEB2-46AF-9A2B-A8D80547E490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03" y="5445224"/>
              <a:ext cx="29330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83">
              <a:extLst>
                <a:ext uri="{FF2B5EF4-FFF2-40B4-BE49-F238E27FC236}">
                  <a16:creationId xmlns:a16="http://schemas.microsoft.com/office/drawing/2014/main" id="{38C496C1-3BDC-40A0-B48F-81118A047971}"/>
                </a:ext>
              </a:extLst>
            </p:cNvPr>
            <p:cNvCxnSpPr>
              <a:cxnSpLocks/>
              <a:endCxn id="61" idx="6"/>
            </p:cNvCxnSpPr>
            <p:nvPr/>
          </p:nvCxnSpPr>
          <p:spPr>
            <a:xfrm flipH="1">
              <a:off x="4672556" y="3933056"/>
              <a:ext cx="365392" cy="152351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83">
              <a:extLst>
                <a:ext uri="{FF2B5EF4-FFF2-40B4-BE49-F238E27FC236}">
                  <a16:creationId xmlns:a16="http://schemas.microsoft.com/office/drawing/2014/main" id="{64D4BAA7-21EE-4AF5-BB6D-DC65C9EC94A3}"/>
                </a:ext>
              </a:extLst>
            </p:cNvPr>
            <p:cNvCxnSpPr>
              <a:cxnSpLocks/>
              <a:stCxn id="66" idx="6"/>
              <a:endCxn id="44" idx="2"/>
            </p:cNvCxnSpPr>
            <p:nvPr/>
          </p:nvCxnSpPr>
          <p:spPr>
            <a:xfrm>
              <a:off x="4685118" y="3940706"/>
              <a:ext cx="343350" cy="151586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83">
              <a:extLst>
                <a:ext uri="{FF2B5EF4-FFF2-40B4-BE49-F238E27FC236}">
                  <a16:creationId xmlns:a16="http://schemas.microsoft.com/office/drawing/2014/main" id="{63B7F502-32D5-4055-8543-E851B9B2B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5131" y="3933056"/>
              <a:ext cx="200725" cy="1519818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83">
              <a:extLst>
                <a:ext uri="{FF2B5EF4-FFF2-40B4-BE49-F238E27FC236}">
                  <a16:creationId xmlns:a16="http://schemas.microsoft.com/office/drawing/2014/main" id="{C13FA037-9394-4C3D-9C21-99DCB7199DD3}"/>
                </a:ext>
              </a:extLst>
            </p:cNvPr>
            <p:cNvCxnSpPr>
              <a:cxnSpLocks/>
            </p:cNvCxnSpPr>
            <p:nvPr/>
          </p:nvCxnSpPr>
          <p:spPr>
            <a:xfrm>
              <a:off x="3059832" y="3933056"/>
              <a:ext cx="216024" cy="151300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25">
              <a:extLst>
                <a:ext uri="{FF2B5EF4-FFF2-40B4-BE49-F238E27FC236}">
                  <a16:creationId xmlns:a16="http://schemas.microsoft.com/office/drawing/2014/main" id="{F6F1313E-33EF-403F-A13A-22903467F9B5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3933056"/>
              <a:ext cx="29330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25">
              <a:extLst>
                <a:ext uri="{FF2B5EF4-FFF2-40B4-BE49-F238E27FC236}">
                  <a16:creationId xmlns:a16="http://schemas.microsoft.com/office/drawing/2014/main" id="{6559F4AD-9F1F-4451-8892-4F7DFC7995A0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5445224"/>
              <a:ext cx="293300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준비 단계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입력 </a:t>
            </a:r>
            <a:r>
              <a:rPr kumimoji="1" lang="ko-KR" altLang="en-US"/>
              <a:t>데이터 </a:t>
            </a:r>
            <a:r>
              <a:rPr kumimoji="1" lang="en-US" altLang="ko-KR"/>
              <a:t> </a:t>
            </a:r>
            <a:endParaRPr kumimoji="1" lang="en-US" altLang="ko-KR" dirty="0"/>
          </a:p>
          <a:p>
            <a:r>
              <a:rPr kumimoji="1" lang="ko-KR" altLang="en-US" dirty="0"/>
              <a:t>출력 </a:t>
            </a:r>
            <a:r>
              <a:rPr kumimoji="1" lang="ko-KR" altLang="en-US"/>
              <a:t>데이터 </a:t>
            </a:r>
            <a:r>
              <a:rPr kumimoji="1" lang="en-US" altLang="ko-KR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/>
              <a:t>Model  </a:t>
            </a:r>
            <a:endParaRPr kumimoji="1" lang="en-US" altLang="ko-KR" baseline="-25000" dirty="0"/>
          </a:p>
          <a:p>
            <a:endParaRPr kumimoji="1" lang="en-US" altLang="ko-KR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E6F54-55D6-42A4-9440-0B216298A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2"/>
          <a:stretch/>
        </p:blipFill>
        <p:spPr>
          <a:xfrm>
            <a:off x="2987824" y="1268760"/>
            <a:ext cx="2609850" cy="1958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6EBF0-071A-445F-AB18-AE9B8CB2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268760"/>
            <a:ext cx="3257550" cy="1381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F3F7A2-74DC-41DD-89B2-94330EA16D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28"/>
          <a:stretch/>
        </p:blipFill>
        <p:spPr>
          <a:xfrm>
            <a:off x="1115616" y="4149080"/>
            <a:ext cx="4019550" cy="21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Exercise</a:t>
            </a:r>
            <a:r>
              <a:rPr kumimoji="1" lang="ko-KR" altLang="en-US"/>
              <a:t> </a:t>
            </a:r>
            <a:r>
              <a:rPr kumimoji="1" lang="en-US" altLang="ko-KR"/>
              <a:t>3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C20AA02B-B5BE-4DB7-96E3-A9EE903A24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/>
              <a:t>Loss function</a:t>
            </a:r>
            <a:endParaRPr kumimoji="1" lang="en-US" altLang="ko-KR" baseline="3000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baseline="-25000" dirty="0"/>
          </a:p>
          <a:p>
            <a:endParaRPr kumimoji="1" lang="en-US" altLang="ko-KR" baseline="-25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1B2415-458D-44E3-A48E-14B542D4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5742781" cy="44542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1C79D85-4382-4708-BA90-2EEB4B730FFC}"/>
              </a:ext>
            </a:extLst>
          </p:cNvPr>
          <p:cNvSpPr/>
          <p:nvPr/>
        </p:nvSpPr>
        <p:spPr>
          <a:xfrm>
            <a:off x="4211960" y="5877272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Exercise</a:t>
            </a:r>
            <a:r>
              <a:rPr kumimoji="1" lang="ko-KR" altLang="en-US"/>
              <a:t> </a:t>
            </a:r>
            <a:r>
              <a:rPr kumimoji="1" lang="en-US" altLang="ko-KR"/>
              <a:t>3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057A9-6133-441E-9FA8-61E39AEF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610600" cy="4781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7ADA79-D6E5-4FF6-8F12-28396CCD1B6D}"/>
              </a:ext>
            </a:extLst>
          </p:cNvPr>
          <p:cNvSpPr/>
          <p:nvPr/>
        </p:nvSpPr>
        <p:spPr>
          <a:xfrm>
            <a:off x="971600" y="1844824"/>
            <a:ext cx="36004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78E793-6A85-4791-B289-4330A90E4A84}"/>
              </a:ext>
            </a:extLst>
          </p:cNvPr>
          <p:cNvSpPr/>
          <p:nvPr/>
        </p:nvSpPr>
        <p:spPr>
          <a:xfrm>
            <a:off x="1259632" y="4581128"/>
            <a:ext cx="36004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7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Exercise</a:t>
            </a:r>
            <a:r>
              <a:rPr kumimoji="1" lang="ko-KR" altLang="en-US"/>
              <a:t> </a:t>
            </a:r>
            <a:r>
              <a:rPr kumimoji="1" lang="en-US" altLang="ko-KR"/>
              <a:t>3</a:t>
            </a:r>
            <a:endParaRPr kumimoji="1"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31078-224F-4CDD-9E5C-C085803C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45434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9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9315</TotalTime>
  <Words>108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Bookman Old Style</vt:lpstr>
      <vt:lpstr>Cambria Math</vt:lpstr>
      <vt:lpstr>Gill Sans MT</vt:lpstr>
      <vt:lpstr>Wingdings</vt:lpstr>
      <vt:lpstr>Wingdings 3</vt:lpstr>
      <vt:lpstr>원본</vt:lpstr>
      <vt:lpstr>Exercise 3</vt:lpstr>
      <vt:lpstr>Dataset</vt:lpstr>
      <vt:lpstr>Coding 전에 생각해 볼 것   </vt:lpstr>
      <vt:lpstr>준비 단계 1</vt:lpstr>
      <vt:lpstr>Exercise 3</vt:lpstr>
      <vt:lpstr>Exercise 3</vt:lpstr>
      <vt:lpstr>Exercise 3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임지영</cp:lastModifiedBy>
  <cp:revision>625</cp:revision>
  <cp:lastPrinted>2016-04-26T02:43:10Z</cp:lastPrinted>
  <dcterms:created xsi:type="dcterms:W3CDTF">2012-05-24T05:20:38Z</dcterms:created>
  <dcterms:modified xsi:type="dcterms:W3CDTF">2022-03-07T12:32:46Z</dcterms:modified>
</cp:coreProperties>
</file>