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F544-3C17-8D03-414E-123404A3E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F780F-36BB-F559-87E5-D342698B5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C078-5B19-250E-748A-168A9ADE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78A1-531A-2A83-8464-D260EF36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67E2-A3AA-11DC-E03D-CAC49E2D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479B-78CE-3802-78AB-B5F72097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9F320-EA1B-E923-5CED-84C88D20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1226-EC0C-4472-7478-F55E0823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23D8-0BC0-5467-61A2-63C3C9DB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B60B-6409-C63E-7CAE-5F6E0B7A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9830-F5EB-F01F-A993-B5B63B2E8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EAA2C-5B78-2A89-B9AD-24DEC95A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6591-ABDA-1A94-D785-9B3308BC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532F-17E1-7B3D-676D-C2C14A33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8E68-872E-270A-51E6-CD1DD110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0123-C26C-910E-0DBD-927B7FF4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3FD4-3780-A8D1-3D19-3BB5344C2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6E6B-8E9C-13DB-F844-2728C504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4947-2F6B-8413-9728-56F85C4A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0BCD-97EA-9ED6-A1D2-98E53E5F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3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9EE-6C23-78A2-4D15-46953D2A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A44A-88F9-8B3B-1E95-288A264A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C4CC-9A61-6925-1287-B56F1CDE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9C10-C443-D0B4-C9AD-7625AA13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771D-9E4D-E335-BCEB-1FE9E9A4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243B-157C-BD8B-C113-0EAA42C8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2F64-B2AF-0223-B679-B79794624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82D57-D444-0A05-88BA-1954E1F1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B4432-7289-D8F6-9A5C-C73FD3C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5369F-8422-9F39-F3CF-7ABEC208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E9EC8-A0AA-1EC7-909F-3B41FCD1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657F-CCA8-DD2F-6160-D436644C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E38-415F-B6A4-B7FE-2FBDB74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B732C-6BFD-752A-C110-D07EDF4E3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8877-1072-C332-F16C-240446ACB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32746-6AF1-01D5-B0B8-18BA130D6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C8BD3-C5FF-EC40-9BE0-E7598CB7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B98B4-587F-0D79-EBD1-94C92B4F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CF447-8BCE-CF6B-8819-489EB403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A4D-35F7-4C74-3A54-4F99285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4F556-1C51-1B5F-B42A-B4A6AACF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ABB6A-67F7-595F-855A-0D38CCFD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CD348-ECF4-91F7-32A7-EC19CCF7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AB7F7-DDB1-A686-CF5E-DC0ED153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A4EB8-1BE3-F89B-6B5E-B5C73A39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290D9-72E6-B885-B4E9-19C108B0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F5B8-D3BB-9E23-D721-DE27ED1C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9081-9240-4E04-84B0-510E43BD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648D6-94F6-5F0C-5FF5-C8E63C679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804E-43A3-8BA1-6A26-4D55628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84F2-A5E2-5207-5808-AA51F78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37557-4B01-DB18-8490-FA01F644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7227-0CEE-76AA-D0E5-5D10719A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5BDB6-45D0-A425-FDD1-0B8EDF4D7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EC0DE-6C87-CCFF-1473-4C4D6C950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A7AC-6FBD-CA50-4D6D-5ED5797F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CC40-BD7C-BDAD-6876-8B323810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9060-6B27-FDE2-D67C-6655184F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C7E20-CCA0-9619-B2A7-B9F3F3C8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F6AA-DA36-10A6-D8C7-2BF0E7B7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9F5C-207D-B3A3-4F7B-0CE9C5EF0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D8C8-98FE-4FA9-AA69-421319B87A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974B-32D3-DB98-FC36-B6FD047FD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AD37-836E-EC21-7A6B-80FF13DF4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E691-2AF9-473C-A595-E2AB75951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437CDD-4E83-CC47-0225-1D0F4AC3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5293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E75D25-E09F-9966-A59F-CA8CA6CC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14563-3A69-805F-753F-27733118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9BA3B-F44A-BA48-B85C-2A47F6E8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3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3E496-BF7E-F332-F246-B7E5934A4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5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6BC0F-D37A-DEDE-ADBD-A7C1A6AC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9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0F018-64FC-F19C-26F6-8A3C1BD6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8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 Tajik</dc:creator>
  <cp:lastModifiedBy>Maya Tajik</cp:lastModifiedBy>
  <cp:revision>2</cp:revision>
  <dcterms:created xsi:type="dcterms:W3CDTF">2025-10-05T11:46:17Z</dcterms:created>
  <dcterms:modified xsi:type="dcterms:W3CDTF">2025-10-05T12:28:32Z</dcterms:modified>
</cp:coreProperties>
</file>