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8" y="-112"/>
      </p:cViewPr>
      <p:guideLst>
        <p:guide orient="horz" pos="15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5"/>
            <a:ext cx="777240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7"/>
            <a:ext cx="2057400" cy="3718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7"/>
            <a:ext cx="6019800" cy="3718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1"/>
            <a:ext cx="7772400" cy="1100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7485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7485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50"/>
            <a:ext cx="4040188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25750"/>
            <a:ext cx="4041775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594908"/>
            <a:ext cx="4041775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0236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8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52408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9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7"/>
            <a:ext cx="5486400" cy="590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4"/>
            <a:ext cx="8229600" cy="33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6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E6FE-D3F5-1C4E-AD98-C9DC5B190622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6"/>
            <a:ext cx="2895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6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4C36-0E9C-0C43-A802-192AB5D6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موقع عام الجامعة الجديدة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15506" r="1753" b="15812"/>
          <a:stretch/>
        </p:blipFill>
        <p:spPr>
          <a:xfrm>
            <a:off x="6" y="1"/>
            <a:ext cx="9143995" cy="5029200"/>
          </a:xfrm>
        </p:spPr>
      </p:pic>
      <p:sp>
        <p:nvSpPr>
          <p:cNvPr id="5" name="Oval 4"/>
          <p:cNvSpPr/>
          <p:nvPr/>
        </p:nvSpPr>
        <p:spPr>
          <a:xfrm>
            <a:off x="415822" y="3214195"/>
            <a:ext cx="842898" cy="741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85201" y="3411548"/>
            <a:ext cx="29714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71600" y="3417762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8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Gad</dc:creator>
  <cp:lastModifiedBy>Khaled Gad</cp:lastModifiedBy>
  <cp:revision>2</cp:revision>
  <dcterms:created xsi:type="dcterms:W3CDTF">2016-09-24T13:09:10Z</dcterms:created>
  <dcterms:modified xsi:type="dcterms:W3CDTF">2016-09-24T14:15:08Z</dcterms:modified>
</cp:coreProperties>
</file>