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73d16cdd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73d16cdd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73d16cdd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73d16cdd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73d16cdd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73d16cdd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73d16cdd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73d16cdd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73d16cdd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73d16cdd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Spartan"/>
                <a:ea typeface="Spartan"/>
                <a:cs typeface="Spartan"/>
                <a:sym typeface="Spartan"/>
              </a:rPr>
              <a:t>the first social media app for dogs</a:t>
            </a:r>
            <a:endParaRPr>
              <a:latin typeface="Spartan"/>
              <a:ea typeface="Spartan"/>
              <a:cs typeface="Spartan"/>
              <a:sym typeface="Spart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1661727" y="1260184"/>
            <a:ext cx="1308668" cy="894744"/>
            <a:chOff x="1661700" y="1362225"/>
            <a:chExt cx="1068300" cy="765000"/>
          </a:xfrm>
        </p:grpSpPr>
        <p:sp>
          <p:nvSpPr>
            <p:cNvPr id="56" name="Google Shape;56;p13"/>
            <p:cNvSpPr/>
            <p:nvPr/>
          </p:nvSpPr>
          <p:spPr>
            <a:xfrm>
              <a:off x="1661700" y="1362225"/>
              <a:ext cx="1068300" cy="765000"/>
            </a:xfrm>
            <a:prstGeom prst="wedgeEllipseCallout">
              <a:avLst>
                <a:gd fmla="val -43836" name="adj1"/>
                <a:gd fmla="val 47559" name="adj2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1915950" y="1638975"/>
              <a:ext cx="559800" cy="211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1807125" y="1547225"/>
              <a:ext cx="211500" cy="211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1807125" y="1726050"/>
              <a:ext cx="211500" cy="211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351350" y="1547213"/>
              <a:ext cx="211500" cy="211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351350" y="1726038"/>
              <a:ext cx="211500" cy="211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13"/>
          <p:cNvSpPr txBox="1"/>
          <p:nvPr/>
        </p:nvSpPr>
        <p:spPr>
          <a:xfrm>
            <a:off x="2906075" y="1105850"/>
            <a:ext cx="59262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100">
                <a:solidFill>
                  <a:srgbClr val="3D85C6"/>
                </a:solidFill>
                <a:latin typeface="Spartan"/>
                <a:ea typeface="Spartan"/>
                <a:cs typeface="Spartan"/>
                <a:sym typeface="Spartan"/>
              </a:rPr>
              <a:t>DogChat</a:t>
            </a:r>
            <a:endParaRPr b="1" sz="7100">
              <a:solidFill>
                <a:srgbClr val="3D85C6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26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new dog can sign up for the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dog can become friends with another dog on the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dog can request playtime with one of his friends.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1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552925" y="1093000"/>
            <a:ext cx="733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“</a:t>
            </a:r>
            <a:r>
              <a:rPr lang="en" sz="1800">
                <a:solidFill>
                  <a:schemeClr val="dk2"/>
                </a:solidFill>
              </a:rPr>
              <a:t>A new dog can sign up for the app”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552925" y="1928825"/>
            <a:ext cx="6673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 dog </a:t>
            </a:r>
            <a:r>
              <a:rPr lang="en" sz="1600" u="sng">
                <a:solidFill>
                  <a:schemeClr val="dk1"/>
                </a:solidFill>
              </a:rPr>
              <a:t>signs up </a:t>
            </a:r>
            <a:r>
              <a:rPr lang="en" sz="1600">
                <a:solidFill>
                  <a:schemeClr val="dk1"/>
                </a:solidFill>
              </a:rPr>
              <a:t>and creates a new account by choosing an username and password.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If that is successful (there are no other accounts with that username), a dog can upload his profile picture and fully set up his profile.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2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552925" y="1093000"/>
            <a:ext cx="733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“</a:t>
            </a:r>
            <a:r>
              <a:rPr lang="en" sz="1800">
                <a:solidFill>
                  <a:schemeClr val="dk2"/>
                </a:solidFill>
              </a:rPr>
              <a:t>A dog can become friends with another dog on the app</a:t>
            </a:r>
            <a:r>
              <a:rPr lang="en" sz="1800">
                <a:solidFill>
                  <a:schemeClr val="dk2"/>
                </a:solidFill>
              </a:rPr>
              <a:t>”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552925" y="1928825"/>
            <a:ext cx="66738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 dog </a:t>
            </a:r>
            <a:r>
              <a:rPr lang="en" sz="1600" u="sng">
                <a:solidFill>
                  <a:schemeClr val="dk1"/>
                </a:solidFill>
              </a:rPr>
              <a:t>logs in</a:t>
            </a:r>
            <a:r>
              <a:rPr lang="en" sz="1600" u="sng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with its username and password.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If that is successful, dog can see a feed page and at the top of feed page there is search button where a dog can search for its friends by username and go to their profile.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Now that dog is viewing its </a:t>
            </a:r>
            <a:r>
              <a:rPr lang="en" sz="1600" u="sng">
                <a:solidFill>
                  <a:schemeClr val="dk1"/>
                </a:solidFill>
              </a:rPr>
              <a:t>friend’s profile</a:t>
            </a:r>
            <a:r>
              <a:rPr lang="en" sz="1600">
                <a:solidFill>
                  <a:schemeClr val="dk1"/>
                </a:solidFill>
              </a:rPr>
              <a:t> it can click on the button add friend and send a friend request.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There will be a page called </a:t>
            </a:r>
            <a:r>
              <a:rPr lang="en" sz="1600" u="sng">
                <a:solidFill>
                  <a:schemeClr val="dk1"/>
                </a:solidFill>
              </a:rPr>
              <a:t>new requests</a:t>
            </a:r>
            <a:r>
              <a:rPr lang="en" sz="1600">
                <a:solidFill>
                  <a:schemeClr val="dk1"/>
                </a:solidFill>
              </a:rPr>
              <a:t>, where a dog can see new friend requests and choose to either accept them or decline.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3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552925" y="1093000"/>
            <a:ext cx="733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“</a:t>
            </a:r>
            <a:r>
              <a:rPr lang="en" sz="1800">
                <a:solidFill>
                  <a:schemeClr val="dk2"/>
                </a:solidFill>
              </a:rPr>
              <a:t>A dog can request playtime with one of his friends.</a:t>
            </a:r>
            <a:r>
              <a:rPr lang="en" sz="1800">
                <a:solidFill>
                  <a:schemeClr val="dk2"/>
                </a:solidFill>
              </a:rPr>
              <a:t>”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552925" y="1928825"/>
            <a:ext cx="66738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 dog </a:t>
            </a:r>
            <a:r>
              <a:rPr lang="en" sz="1600" u="sng">
                <a:solidFill>
                  <a:schemeClr val="dk1"/>
                </a:solidFill>
              </a:rPr>
              <a:t>logs in </a:t>
            </a:r>
            <a:r>
              <a:rPr lang="en" sz="1600">
                <a:solidFill>
                  <a:schemeClr val="dk1"/>
                </a:solidFill>
              </a:rPr>
              <a:t>with its username and password.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If that is successful, dog can see a feed page and at the top of feed page there is search button where a dog can search for its friends by username and go to their profile.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Now that dog is viewing its </a:t>
            </a:r>
            <a:r>
              <a:rPr lang="en" sz="1600" u="sng">
                <a:solidFill>
                  <a:schemeClr val="dk1"/>
                </a:solidFill>
              </a:rPr>
              <a:t>friend’s profile</a:t>
            </a:r>
            <a:r>
              <a:rPr lang="en" sz="1600">
                <a:solidFill>
                  <a:schemeClr val="dk1"/>
                </a:solidFill>
              </a:rPr>
              <a:t> it can click on the button playtime(it is now in the place of friend request button) and then it goes to the </a:t>
            </a:r>
            <a:r>
              <a:rPr lang="en" sz="1600" u="sng">
                <a:solidFill>
                  <a:schemeClr val="dk1"/>
                </a:solidFill>
              </a:rPr>
              <a:t>page for sending playtime request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On this page dog has to choose a day and time and at the end there is a button send request.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A dog that gets this request can choose to accept or decline. (there will be like a new request symbol only when there are new requests.)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views for DogChat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 up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Profile page, exists for every dog, two views, one for a dog seeing profile of a dog that is not its friend and second for seeing dog’s </a:t>
            </a:r>
            <a:r>
              <a:rPr lang="en"/>
              <a:t>profile, that is its friend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requests page for friend requests and playtime 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Page for sending playtime requests (a dog can only send a playtime request to a friend)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