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cec49d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cec49d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cec49d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cec49d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74cc23a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74cc23a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74cc23a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74cc23a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cec49d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5cec49d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70529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70529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7705297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7705297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7705297d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7705297d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7705297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7705297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7705297d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7705297d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7705297d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7705297d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cec49d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cec49d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705297d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705297d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5cec49d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5cec49d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cec49d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5cec49d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cec49d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cec49d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cec49d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cec49d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cec49d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cec49d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cec49d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5cec49d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cec49d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cec49d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5cec49d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5cec49d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82400" y="1162000"/>
            <a:ext cx="45999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7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661700" y="1362225"/>
            <a:ext cx="1068300" cy="765000"/>
            <a:chOff x="1661700" y="1362225"/>
            <a:chExt cx="1068300" cy="765000"/>
          </a:xfrm>
        </p:grpSpPr>
        <p:sp>
          <p:nvSpPr>
            <p:cNvPr id="56" name="Google Shape;56;p13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672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the first social media app for dogs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123" name="Google Shape;123;p22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124" name="Google Shape;124;p22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2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474000" y="640600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Log In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474000" y="217155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Password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474000" y="143360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Username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1579750" y="18036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fido123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1579750" y="25344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*******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579750" y="3152150"/>
            <a:ext cx="14883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Login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143" name="Google Shape;143;p23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144" name="Google Shape;144;p23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3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1474000" y="640600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Sign up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474000" y="217155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Password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474000" y="143360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Username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579750" y="18036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fido123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1579750" y="2534450"/>
            <a:ext cx="16980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*******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1579750" y="3152150"/>
            <a:ext cx="14883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 up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3137525" y="2636050"/>
            <a:ext cx="26103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3073250" y="2610325"/>
            <a:ext cx="28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166" name="Google Shape;166;p24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4"/>
          <p:cNvSpPr/>
          <p:nvPr/>
        </p:nvSpPr>
        <p:spPr>
          <a:xfrm>
            <a:off x="7979550" y="120150"/>
            <a:ext cx="995100" cy="26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out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474000" y="640600"/>
            <a:ext cx="324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Set up profile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474000" y="217155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474000" y="1433600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579750" y="3714650"/>
            <a:ext cx="1488300" cy="40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684500" y="1375875"/>
            <a:ext cx="1054500" cy="91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image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1684500" y="2648900"/>
            <a:ext cx="11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Hobbies: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073250" y="2661750"/>
            <a:ext cx="46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Sleeping, eating snacks...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1212725" y="732350"/>
            <a:ext cx="5616300" cy="8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580475" y="0"/>
            <a:ext cx="200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187" name="Google Shape;187;p25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188" name="Google Shape;188;p25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1542425" y="1651788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My Feed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542425" y="22582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23639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2319875" y="23639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542425" y="32440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33497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1542425" y="42298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43355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2444225" y="28532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2444225" y="3816088"/>
            <a:ext cx="201900" cy="198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2444225" y="47788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5746825" y="32147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536188" y="1144838"/>
            <a:ext cx="38313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I’m really hungry for a treat 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466963" y="1141175"/>
            <a:ext cx="1026000" cy="35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523700" y="7163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 post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3051375" y="28472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063350" y="3784152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051375" y="47897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2587325" y="27184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2587325" y="3681838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3256300" y="27534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1212725" y="732350"/>
            <a:ext cx="5616300" cy="8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80475" y="0"/>
            <a:ext cx="200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28" name="Google Shape;228;p26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229" name="Google Shape;229;p26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6"/>
          <p:cNvSpPr txBox="1"/>
          <p:nvPr/>
        </p:nvSpPr>
        <p:spPr>
          <a:xfrm>
            <a:off x="1542425" y="1651788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My Feed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542425" y="22582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23639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2319875" y="23639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542425" y="32440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33497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1542425" y="42298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43355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444225" y="28532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2444225" y="3816088"/>
            <a:ext cx="201900" cy="198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444225" y="47788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5746825" y="32147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536188" y="1144838"/>
            <a:ext cx="38313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I’m really hungry for a treat 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466963" y="1141175"/>
            <a:ext cx="1026000" cy="35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523700" y="7163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 post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3051375" y="28472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3063350" y="3784152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3051375" y="47897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2587325" y="27184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2587325" y="3681838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3256300" y="27534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2240075" y="53850"/>
            <a:ext cx="347100" cy="356700"/>
          </a:xfrm>
          <a:prstGeom prst="donut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2661900" y="60700"/>
            <a:ext cx="1910100" cy="400200"/>
          </a:xfrm>
          <a:prstGeom prst="flowChartAlternate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2646850" y="82450"/>
            <a:ext cx="2006700" cy="3567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friends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>
            <a:off x="1212725" y="732350"/>
            <a:ext cx="5616300" cy="8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580475" y="0"/>
            <a:ext cx="200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72" name="Google Shape;272;p27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273" name="Google Shape;273;p27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7"/>
          <p:cNvSpPr txBox="1"/>
          <p:nvPr/>
        </p:nvSpPr>
        <p:spPr>
          <a:xfrm>
            <a:off x="1542425" y="1651788"/>
            <a:ext cx="15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My Feed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1542425" y="22582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1" name="Google Shape;2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23639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/>
        </p:nvSpPr>
        <p:spPr>
          <a:xfrm>
            <a:off x="2319875" y="23639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1542425" y="32440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33497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1542425" y="42298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43355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2444225" y="28532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2444225" y="3816088"/>
            <a:ext cx="201900" cy="198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2444225" y="47788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5746825" y="32147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1536188" y="1144838"/>
            <a:ext cx="38313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I’m really hungry for a treat 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5466963" y="1141175"/>
            <a:ext cx="1026000" cy="35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1523700" y="7163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 post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3051375" y="28472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3063350" y="3784152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3051375" y="47897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2587325" y="27184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2587325" y="3681838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3256300" y="27534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2240075" y="53850"/>
            <a:ext cx="347100" cy="356700"/>
          </a:xfrm>
          <a:prstGeom prst="donut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2661900" y="60700"/>
            <a:ext cx="1910100" cy="400200"/>
          </a:xfrm>
          <a:prstGeom prst="flowChartAlternate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2646850" y="82450"/>
            <a:ext cx="2006700" cy="3567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friends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6287925" y="69100"/>
            <a:ext cx="1337400" cy="306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requests</a:t>
            </a:r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7625325" y="22300"/>
            <a:ext cx="552900" cy="40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 txBox="1"/>
          <p:nvPr/>
        </p:nvSpPr>
        <p:spPr>
          <a:xfrm>
            <a:off x="580475" y="0"/>
            <a:ext cx="200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318" name="Google Shape;318;p28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8"/>
          <p:cNvSpPr/>
          <p:nvPr/>
        </p:nvSpPr>
        <p:spPr>
          <a:xfrm>
            <a:off x="1542425" y="1393113"/>
            <a:ext cx="62886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1463850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/>
          <p:cNvSpPr/>
          <p:nvPr/>
        </p:nvSpPr>
        <p:spPr>
          <a:xfrm>
            <a:off x="1504475" y="2775075"/>
            <a:ext cx="6740400" cy="13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2240075" y="53850"/>
            <a:ext cx="347100" cy="356700"/>
          </a:xfrm>
          <a:prstGeom prst="donut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2661900" y="60700"/>
            <a:ext cx="1910100" cy="400200"/>
          </a:xfrm>
          <a:prstGeom prst="flowChartAlternate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2646850" y="82450"/>
            <a:ext cx="2006700" cy="3567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friends</a:t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6287925" y="69100"/>
            <a:ext cx="1337400" cy="306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requests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7625325" y="22300"/>
            <a:ext cx="552900" cy="40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</a:t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1504475" y="797250"/>
            <a:ext cx="237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ora"/>
                <a:ea typeface="Lora"/>
                <a:cs typeface="Lora"/>
                <a:sym typeface="Lora"/>
              </a:rPr>
              <a:t>New requests</a:t>
            </a:r>
            <a:endParaRPr b="1" sz="2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2172700" y="1498138"/>
            <a:ext cx="29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Melba sent you a </a:t>
            </a:r>
            <a:r>
              <a:rPr b="1" lang="en"/>
              <a:t>friend</a:t>
            </a:r>
            <a:r>
              <a:rPr lang="en"/>
              <a:t> request!</a:t>
            </a: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5130650" y="1658775"/>
            <a:ext cx="1138200" cy="247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</a:t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6499325" y="1671638"/>
            <a:ext cx="1138200" cy="247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DECLINE</a:t>
            </a:r>
            <a:endParaRPr/>
          </a:p>
        </p:txBody>
      </p:sp>
      <p:pic>
        <p:nvPicPr>
          <p:cNvPr id="338" name="Google Shape;3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750" y="2888574"/>
            <a:ext cx="500625" cy="51647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/>
        </p:nvSpPr>
        <p:spPr>
          <a:xfrm>
            <a:off x="2390225" y="3010450"/>
            <a:ext cx="29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Toby sent you a </a:t>
            </a:r>
            <a:r>
              <a:rPr b="1" lang="en"/>
              <a:t>playtime</a:t>
            </a:r>
            <a:r>
              <a:rPr lang="en"/>
              <a:t> request!</a:t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5345225" y="3426275"/>
            <a:ext cx="1138200" cy="247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</a:t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6787900" y="3426263"/>
            <a:ext cx="1138200" cy="247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DECLINE</a:t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2632250" y="3570200"/>
            <a:ext cx="1910100" cy="5079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At: 10 am, Friday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 txBox="1"/>
          <p:nvPr/>
        </p:nvSpPr>
        <p:spPr>
          <a:xfrm>
            <a:off x="580475" y="0"/>
            <a:ext cx="200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349" name="Google Shape;349;p29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350" name="Google Shape;350;p29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9"/>
          <p:cNvSpPr/>
          <p:nvPr/>
        </p:nvSpPr>
        <p:spPr>
          <a:xfrm>
            <a:off x="1542425" y="22582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7" name="Google Shape;3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31" y="840825"/>
            <a:ext cx="743491" cy="6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2319875" y="23639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1542425" y="32440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0" name="Google Shape;3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33497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9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1542425" y="42298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3" name="Google Shape;3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43355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9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2444225" y="28532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444225" y="3816088"/>
            <a:ext cx="201900" cy="198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444225" y="47788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5746825" y="32147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1523700" y="7163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3051375" y="28472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3063350" y="3784152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3051375" y="47897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2587325" y="27184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7" name="Google Shape;377;p29"/>
          <p:cNvSpPr txBox="1"/>
          <p:nvPr/>
        </p:nvSpPr>
        <p:spPr>
          <a:xfrm>
            <a:off x="2587325" y="3681838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8" name="Google Shape;378;p29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3256300" y="27534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2240075" y="53850"/>
            <a:ext cx="347100" cy="356700"/>
          </a:xfrm>
          <a:prstGeom prst="donut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661900" y="60700"/>
            <a:ext cx="1910100" cy="400200"/>
          </a:xfrm>
          <a:prstGeom prst="flowChartAlternate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2646850" y="82450"/>
            <a:ext cx="2006700" cy="3567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melba</a:t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75" y="2325100"/>
            <a:ext cx="542393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9"/>
          <p:cNvSpPr txBox="1"/>
          <p:nvPr/>
        </p:nvSpPr>
        <p:spPr>
          <a:xfrm>
            <a:off x="1633050" y="16153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Melba’s posts:</a:t>
            </a:r>
            <a:endParaRPr b="1"/>
          </a:p>
        </p:txBody>
      </p:sp>
      <p:sp>
        <p:nvSpPr>
          <p:cNvPr id="385" name="Google Shape;385;p29"/>
          <p:cNvSpPr txBox="1"/>
          <p:nvPr/>
        </p:nvSpPr>
        <p:spPr>
          <a:xfrm>
            <a:off x="3098950" y="900125"/>
            <a:ext cx="14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Melba</a:t>
            </a:r>
            <a:endParaRPr b="1"/>
          </a:p>
        </p:txBody>
      </p:sp>
      <p:sp>
        <p:nvSpPr>
          <p:cNvPr id="386" name="Google Shape;386;p29"/>
          <p:cNvSpPr txBox="1"/>
          <p:nvPr/>
        </p:nvSpPr>
        <p:spPr>
          <a:xfrm>
            <a:off x="3176100" y="1337300"/>
            <a:ext cx="27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Hobbies</a:t>
            </a:r>
            <a:r>
              <a:rPr lang="en"/>
              <a:t>: going to the park, eating snacks...</a:t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4796325" y="922250"/>
            <a:ext cx="2134500" cy="4002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1C75"/>
                </a:solidFill>
              </a:rPr>
              <a:t>+Add a friend</a:t>
            </a:r>
            <a:endParaRPr sz="17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 txBox="1"/>
          <p:nvPr/>
        </p:nvSpPr>
        <p:spPr>
          <a:xfrm>
            <a:off x="580475" y="0"/>
            <a:ext cx="200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394" name="Google Shape;394;p30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395" name="Google Shape;395;p30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30"/>
          <p:cNvSpPr/>
          <p:nvPr/>
        </p:nvSpPr>
        <p:spPr>
          <a:xfrm>
            <a:off x="1542425" y="22582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2" name="Google Shape;4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31" y="840825"/>
            <a:ext cx="743491" cy="6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 txBox="1"/>
          <p:nvPr/>
        </p:nvSpPr>
        <p:spPr>
          <a:xfrm>
            <a:off x="2319875" y="23639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1542425" y="32440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5" name="Google Shape;4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33497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0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1542425" y="42298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43355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2444225" y="28532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2444225" y="3816088"/>
            <a:ext cx="201900" cy="198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2444225" y="47788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 txBox="1"/>
          <p:nvPr/>
        </p:nvSpPr>
        <p:spPr>
          <a:xfrm>
            <a:off x="5746825" y="32147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1523700" y="7163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3051375" y="28472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3063350" y="3784152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3051375" y="47897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 txBox="1"/>
          <p:nvPr/>
        </p:nvSpPr>
        <p:spPr>
          <a:xfrm>
            <a:off x="2587325" y="27184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2" name="Google Shape;422;p30"/>
          <p:cNvSpPr txBox="1"/>
          <p:nvPr/>
        </p:nvSpPr>
        <p:spPr>
          <a:xfrm>
            <a:off x="2587325" y="3681838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3256300" y="27534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2240075" y="53850"/>
            <a:ext cx="347100" cy="356700"/>
          </a:xfrm>
          <a:prstGeom prst="donut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2661900" y="60700"/>
            <a:ext cx="1910100" cy="400200"/>
          </a:xfrm>
          <a:prstGeom prst="flowChartAlternate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2646850" y="82450"/>
            <a:ext cx="2006700" cy="3567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melba</a:t>
            </a:r>
            <a:endParaRPr/>
          </a:p>
        </p:txBody>
      </p:sp>
      <p:pic>
        <p:nvPicPr>
          <p:cNvPr id="428" name="Google Shape;4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75" y="2325100"/>
            <a:ext cx="542393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0"/>
          <p:cNvSpPr txBox="1"/>
          <p:nvPr/>
        </p:nvSpPr>
        <p:spPr>
          <a:xfrm>
            <a:off x="1633050" y="16153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Melba’s posts:</a:t>
            </a:r>
            <a:endParaRPr b="1"/>
          </a:p>
        </p:txBody>
      </p:sp>
      <p:sp>
        <p:nvSpPr>
          <p:cNvPr id="430" name="Google Shape;430;p30"/>
          <p:cNvSpPr txBox="1"/>
          <p:nvPr/>
        </p:nvSpPr>
        <p:spPr>
          <a:xfrm>
            <a:off x="3098950" y="900125"/>
            <a:ext cx="14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Melba</a:t>
            </a:r>
            <a:endParaRPr b="1"/>
          </a:p>
        </p:txBody>
      </p:sp>
      <p:sp>
        <p:nvSpPr>
          <p:cNvPr id="431" name="Google Shape;431;p30"/>
          <p:cNvSpPr txBox="1"/>
          <p:nvPr/>
        </p:nvSpPr>
        <p:spPr>
          <a:xfrm>
            <a:off x="3176100" y="1337300"/>
            <a:ext cx="27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Hobbies</a:t>
            </a:r>
            <a:r>
              <a:rPr lang="en"/>
              <a:t>: going to the park, eating snacks...</a:t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4796325" y="922250"/>
            <a:ext cx="2134500" cy="4002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1C75"/>
                </a:solidFill>
              </a:rPr>
              <a:t>+Playtime request</a:t>
            </a:r>
            <a:endParaRPr sz="17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/>
          <p:nvPr/>
        </p:nvSpPr>
        <p:spPr>
          <a:xfrm>
            <a:off x="4982425" y="2755625"/>
            <a:ext cx="2006700" cy="400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 txBox="1"/>
          <p:nvPr/>
        </p:nvSpPr>
        <p:spPr>
          <a:xfrm>
            <a:off x="580475" y="0"/>
            <a:ext cx="200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440" name="Google Shape;440;p31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441" name="Google Shape;441;p31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7" name="Google Shape;4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06" y="1230175"/>
            <a:ext cx="743491" cy="6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1"/>
          <p:cNvSpPr txBox="1"/>
          <p:nvPr/>
        </p:nvSpPr>
        <p:spPr>
          <a:xfrm>
            <a:off x="2319875" y="1230175"/>
            <a:ext cx="375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Merriweather"/>
                <a:ea typeface="Merriweather"/>
                <a:cs typeface="Merriweather"/>
                <a:sym typeface="Merriweather"/>
              </a:rPr>
              <a:t>To Melba</a:t>
            </a:r>
            <a:endParaRPr i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3" name="Google Shape;453;p31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1523700" y="716350"/>
            <a:ext cx="37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Playtime request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2240075" y="53850"/>
            <a:ext cx="347100" cy="356700"/>
          </a:xfrm>
          <a:prstGeom prst="donut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2661900" y="60700"/>
            <a:ext cx="1910100" cy="400200"/>
          </a:xfrm>
          <a:prstGeom prst="flowChartAlternate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2646850" y="82450"/>
            <a:ext cx="2006700" cy="3567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melba</a:t>
            </a:r>
            <a:endParaRPr/>
          </a:p>
        </p:txBody>
      </p:sp>
      <p:sp>
        <p:nvSpPr>
          <p:cNvPr id="459" name="Google Shape;459;p31"/>
          <p:cNvSpPr txBox="1"/>
          <p:nvPr/>
        </p:nvSpPr>
        <p:spPr>
          <a:xfrm>
            <a:off x="1633050" y="16153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60" name="Google Shape;460;p31"/>
          <p:cNvSpPr txBox="1"/>
          <p:nvPr/>
        </p:nvSpPr>
        <p:spPr>
          <a:xfrm>
            <a:off x="3098950" y="900125"/>
            <a:ext cx="14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61" name="Google Shape;461;p31"/>
          <p:cNvSpPr txBox="1"/>
          <p:nvPr/>
        </p:nvSpPr>
        <p:spPr>
          <a:xfrm>
            <a:off x="3176100" y="1337300"/>
            <a:ext cx="27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2496100" y="1543050"/>
            <a:ext cx="23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1"/>
          <p:cNvSpPr txBox="1"/>
          <p:nvPr/>
        </p:nvSpPr>
        <p:spPr>
          <a:xfrm>
            <a:off x="1527925" y="2208675"/>
            <a:ext cx="172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Pick a time:</a:t>
            </a:r>
            <a:endParaRPr sz="1600"/>
          </a:p>
        </p:txBody>
      </p:sp>
      <p:sp>
        <p:nvSpPr>
          <p:cNvPr id="464" name="Google Shape;464;p31"/>
          <p:cNvSpPr txBox="1"/>
          <p:nvPr/>
        </p:nvSpPr>
        <p:spPr>
          <a:xfrm>
            <a:off x="5113250" y="2269200"/>
            <a:ext cx="17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Pick a day:</a:t>
            </a:r>
            <a:endParaRPr sz="1600"/>
          </a:p>
        </p:txBody>
      </p:sp>
      <p:sp>
        <p:nvSpPr>
          <p:cNvPr id="465" name="Google Shape;465;p31"/>
          <p:cNvSpPr/>
          <p:nvPr/>
        </p:nvSpPr>
        <p:spPr>
          <a:xfrm>
            <a:off x="1664075" y="2753275"/>
            <a:ext cx="1728300" cy="400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6" name="Google Shape;466;p31"/>
          <p:cNvSpPr/>
          <p:nvPr/>
        </p:nvSpPr>
        <p:spPr>
          <a:xfrm rot="10800000">
            <a:off x="1681398" y="2832877"/>
            <a:ext cx="428100" cy="306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"/>
          <p:cNvSpPr txBox="1"/>
          <p:nvPr/>
        </p:nvSpPr>
        <p:spPr>
          <a:xfrm>
            <a:off x="2240075" y="2794675"/>
            <a:ext cx="96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9am</a:t>
            </a:r>
            <a:endParaRPr b="1" sz="1600"/>
          </a:p>
        </p:txBody>
      </p:sp>
      <p:sp>
        <p:nvSpPr>
          <p:cNvPr id="468" name="Google Shape;468;p31"/>
          <p:cNvSpPr/>
          <p:nvPr/>
        </p:nvSpPr>
        <p:spPr>
          <a:xfrm rot="10800000">
            <a:off x="5113248" y="2845127"/>
            <a:ext cx="428100" cy="306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1"/>
          <p:cNvSpPr txBox="1"/>
          <p:nvPr/>
        </p:nvSpPr>
        <p:spPr>
          <a:xfrm>
            <a:off x="2392475" y="2947075"/>
            <a:ext cx="96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70" name="Google Shape;470;p31"/>
          <p:cNvSpPr txBox="1"/>
          <p:nvPr/>
        </p:nvSpPr>
        <p:spPr>
          <a:xfrm>
            <a:off x="2392475" y="2947075"/>
            <a:ext cx="96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71" name="Google Shape;471;p31"/>
          <p:cNvSpPr txBox="1"/>
          <p:nvPr/>
        </p:nvSpPr>
        <p:spPr>
          <a:xfrm>
            <a:off x="2392475" y="2947075"/>
            <a:ext cx="96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72" name="Google Shape;472;p31"/>
          <p:cNvSpPr txBox="1"/>
          <p:nvPr/>
        </p:nvSpPr>
        <p:spPr>
          <a:xfrm>
            <a:off x="5748625" y="2828925"/>
            <a:ext cx="131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TUESDAY</a:t>
            </a:r>
            <a:endParaRPr b="1" sz="1500"/>
          </a:p>
        </p:txBody>
      </p:sp>
      <p:sp>
        <p:nvSpPr>
          <p:cNvPr id="473" name="Google Shape;473;p31"/>
          <p:cNvSpPr/>
          <p:nvPr/>
        </p:nvSpPr>
        <p:spPr>
          <a:xfrm>
            <a:off x="1633825" y="3827375"/>
            <a:ext cx="1622400" cy="43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SEND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User Stories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browse posts from its friends in chronological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like another dog’s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create a text-based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can comment on another dog’s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580475" y="0"/>
            <a:ext cx="200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480" name="Google Shape;480;p32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481" name="Google Shape;481;p32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2"/>
          <p:cNvSpPr/>
          <p:nvPr/>
        </p:nvSpPr>
        <p:spPr>
          <a:xfrm>
            <a:off x="1542425" y="22582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8" name="Google Shape;4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31" y="840825"/>
            <a:ext cx="743491" cy="6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2"/>
          <p:cNvSpPr txBox="1"/>
          <p:nvPr/>
        </p:nvSpPr>
        <p:spPr>
          <a:xfrm>
            <a:off x="2319875" y="23639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1542425" y="32440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33497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2"/>
          <p:cNvSpPr txBox="1"/>
          <p:nvPr/>
        </p:nvSpPr>
        <p:spPr>
          <a:xfrm>
            <a:off x="2319875" y="33497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1542425" y="4229850"/>
            <a:ext cx="49569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50" y="433557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2"/>
          <p:cNvSpPr txBox="1"/>
          <p:nvPr/>
        </p:nvSpPr>
        <p:spPr>
          <a:xfrm>
            <a:off x="2319875" y="43355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96" name="Google Shape;496;p32"/>
          <p:cNvSpPr txBox="1"/>
          <p:nvPr/>
        </p:nvSpPr>
        <p:spPr>
          <a:xfrm>
            <a:off x="5746825" y="22538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2444225" y="28532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2444225" y="3816088"/>
            <a:ext cx="201900" cy="198000"/>
          </a:xfrm>
          <a:prstGeom prst="hear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2444225" y="47788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 txBox="1"/>
          <p:nvPr/>
        </p:nvSpPr>
        <p:spPr>
          <a:xfrm>
            <a:off x="5746825" y="32147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1" name="Google Shape;501;p32"/>
          <p:cNvSpPr txBox="1"/>
          <p:nvPr/>
        </p:nvSpPr>
        <p:spPr>
          <a:xfrm>
            <a:off x="5802850" y="41757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2" name="Google Shape;502;p32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1523700" y="7163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3051375" y="28472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3063350" y="3784152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3051375" y="47897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 txBox="1"/>
          <p:nvPr/>
        </p:nvSpPr>
        <p:spPr>
          <a:xfrm>
            <a:off x="2587325" y="27184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2587325" y="3681838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9" name="Google Shape;509;p32"/>
          <p:cNvSpPr txBox="1"/>
          <p:nvPr/>
        </p:nvSpPr>
        <p:spPr>
          <a:xfrm>
            <a:off x="3256300" y="368185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15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10" name="Google Shape;510;p32"/>
          <p:cNvSpPr txBox="1"/>
          <p:nvPr/>
        </p:nvSpPr>
        <p:spPr>
          <a:xfrm>
            <a:off x="3256300" y="27534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2240075" y="53850"/>
            <a:ext cx="347100" cy="356700"/>
          </a:xfrm>
          <a:prstGeom prst="donut">
            <a:avLst>
              <a:gd fmla="val 25000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2661900" y="60700"/>
            <a:ext cx="1910100" cy="400200"/>
          </a:xfrm>
          <a:prstGeom prst="flowChartAlternateProcess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2646850" y="82450"/>
            <a:ext cx="2006700" cy="356700"/>
          </a:xfrm>
          <a:prstGeom prst="flowChartAlternateProcess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melba</a:t>
            </a:r>
            <a:endParaRPr/>
          </a:p>
        </p:txBody>
      </p:sp>
      <p:pic>
        <p:nvPicPr>
          <p:cNvPr id="514" name="Google Shape;5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75" y="2325100"/>
            <a:ext cx="542393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2"/>
          <p:cNvSpPr txBox="1"/>
          <p:nvPr/>
        </p:nvSpPr>
        <p:spPr>
          <a:xfrm>
            <a:off x="1633050" y="161537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Melba’s posts:</a:t>
            </a:r>
            <a:endParaRPr b="1"/>
          </a:p>
        </p:txBody>
      </p:sp>
      <p:sp>
        <p:nvSpPr>
          <p:cNvPr id="516" name="Google Shape;516;p32"/>
          <p:cNvSpPr txBox="1"/>
          <p:nvPr/>
        </p:nvSpPr>
        <p:spPr>
          <a:xfrm>
            <a:off x="3098950" y="900125"/>
            <a:ext cx="14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Melba</a:t>
            </a:r>
            <a:endParaRPr b="1"/>
          </a:p>
        </p:txBody>
      </p:sp>
      <p:sp>
        <p:nvSpPr>
          <p:cNvPr id="517" name="Google Shape;517;p32"/>
          <p:cNvSpPr txBox="1"/>
          <p:nvPr/>
        </p:nvSpPr>
        <p:spPr>
          <a:xfrm>
            <a:off x="3176100" y="1337300"/>
            <a:ext cx="27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Hobbies</a:t>
            </a:r>
            <a:r>
              <a:rPr lang="en"/>
              <a:t>: going to the park, eating snacks...</a:t>
            </a: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4796325" y="922250"/>
            <a:ext cx="2134500" cy="4002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51C75"/>
                </a:solidFill>
              </a:rPr>
              <a:t>Request sent</a:t>
            </a:r>
            <a:endParaRPr sz="17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/>
          <p:nvPr/>
        </p:nvSpPr>
        <p:spPr>
          <a:xfrm>
            <a:off x="0" y="0"/>
            <a:ext cx="9144000" cy="507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3"/>
          <p:cNvSpPr txBox="1"/>
          <p:nvPr/>
        </p:nvSpPr>
        <p:spPr>
          <a:xfrm>
            <a:off x="580475" y="0"/>
            <a:ext cx="459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Spartan"/>
                <a:ea typeface="Spartan"/>
                <a:cs typeface="Spartan"/>
                <a:sym typeface="Spartan"/>
              </a:rPr>
              <a:t>DogChat</a:t>
            </a:r>
            <a:endParaRPr b="1" sz="2100">
              <a:solidFill>
                <a:srgbClr val="3D85C6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525" name="Google Shape;525;p33"/>
          <p:cNvGrpSpPr/>
          <p:nvPr/>
        </p:nvGrpSpPr>
        <p:grpSpPr>
          <a:xfrm>
            <a:off x="152403" y="100694"/>
            <a:ext cx="428068" cy="306536"/>
            <a:chOff x="1661700" y="1362225"/>
            <a:chExt cx="1068300" cy="765000"/>
          </a:xfrm>
        </p:grpSpPr>
        <p:sp>
          <p:nvSpPr>
            <p:cNvPr id="526" name="Google Shape;526;p33"/>
            <p:cNvSpPr/>
            <p:nvPr/>
          </p:nvSpPr>
          <p:spPr>
            <a:xfrm>
              <a:off x="1661700" y="1362225"/>
              <a:ext cx="1068300" cy="765000"/>
            </a:xfrm>
            <a:prstGeom prst="wedgeEllipseCallout">
              <a:avLst>
                <a:gd fmla="val -43836" name="adj1"/>
                <a:gd fmla="val 47559" name="adj2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915950" y="1638975"/>
              <a:ext cx="559800" cy="211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807125" y="1547225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807125" y="1726050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351350" y="1547213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351350" y="1726038"/>
              <a:ext cx="211500" cy="2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3"/>
          <p:cNvSpPr txBox="1"/>
          <p:nvPr/>
        </p:nvSpPr>
        <p:spPr>
          <a:xfrm>
            <a:off x="1542425" y="662900"/>
            <a:ext cx="200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Comments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1156800" y="1138175"/>
            <a:ext cx="6256800" cy="115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4" name="Google Shape;5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75" y="1264950"/>
            <a:ext cx="633745" cy="5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3"/>
          <p:cNvSpPr txBox="1"/>
          <p:nvPr/>
        </p:nvSpPr>
        <p:spPr>
          <a:xfrm>
            <a:off x="2102175" y="1264950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go to the park today!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6692175" y="113817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6pm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2444225" y="1864388"/>
            <a:ext cx="201900" cy="198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3"/>
          <p:cNvSpPr txBox="1"/>
          <p:nvPr/>
        </p:nvSpPr>
        <p:spPr>
          <a:xfrm>
            <a:off x="8110200" y="538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Log out</a:t>
            </a:r>
            <a:endParaRPr u="sng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3051375" y="1858377"/>
            <a:ext cx="242700" cy="19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 txBox="1"/>
          <p:nvPr/>
        </p:nvSpPr>
        <p:spPr>
          <a:xfrm>
            <a:off x="2587325" y="1729563"/>
            <a:ext cx="2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1" name="Google Shape;541;p33"/>
          <p:cNvSpPr txBox="1"/>
          <p:nvPr/>
        </p:nvSpPr>
        <p:spPr>
          <a:xfrm>
            <a:off x="3256300" y="1764500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0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42" name="Google Shape;5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025" y="3430650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3"/>
          <p:cNvSpPr txBox="1"/>
          <p:nvPr/>
        </p:nvSpPr>
        <p:spPr>
          <a:xfrm>
            <a:off x="2553150" y="3430650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join you at the park!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4" name="Google Shape;544;p33"/>
          <p:cNvSpPr txBox="1"/>
          <p:nvPr/>
        </p:nvSpPr>
        <p:spPr>
          <a:xfrm>
            <a:off x="5980100" y="3320525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7pm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45" name="Google Shape;545;p33"/>
          <p:cNvCxnSpPr/>
          <p:nvPr/>
        </p:nvCxnSpPr>
        <p:spPr>
          <a:xfrm>
            <a:off x="1878275" y="3147050"/>
            <a:ext cx="48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6" name="Google Shape;5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863" y="4325225"/>
            <a:ext cx="500625" cy="4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3"/>
          <p:cNvSpPr txBox="1"/>
          <p:nvPr/>
        </p:nvSpPr>
        <p:spPr>
          <a:xfrm>
            <a:off x="2532988" y="4325225"/>
            <a:ext cx="37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 can’t wait to join you at the park!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8" name="Google Shape;548;p33"/>
          <p:cNvSpPr txBox="1"/>
          <p:nvPr/>
        </p:nvSpPr>
        <p:spPr>
          <a:xfrm>
            <a:off x="5959938" y="421510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July 4, 7pm</a:t>
            </a:r>
            <a:endParaRPr sz="8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49" name="Google Shape;549;p33"/>
          <p:cNvCxnSpPr/>
          <p:nvPr/>
        </p:nvCxnSpPr>
        <p:spPr>
          <a:xfrm>
            <a:off x="1858113" y="4041625"/>
            <a:ext cx="48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33"/>
          <p:cNvSpPr/>
          <p:nvPr/>
        </p:nvSpPr>
        <p:spPr>
          <a:xfrm>
            <a:off x="1884013" y="2684463"/>
            <a:ext cx="3831300" cy="35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I’d rather take a nap today!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33"/>
          <p:cNvSpPr/>
          <p:nvPr/>
        </p:nvSpPr>
        <p:spPr>
          <a:xfrm>
            <a:off x="5807613" y="2684450"/>
            <a:ext cx="1026000" cy="356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33"/>
          <p:cNvSpPr txBox="1"/>
          <p:nvPr/>
        </p:nvSpPr>
        <p:spPr>
          <a:xfrm>
            <a:off x="1858125" y="2328425"/>
            <a:ext cx="20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New comment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1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 dog can browse posts from its friends in chronological order”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dog </a:t>
            </a:r>
            <a:r>
              <a:rPr lang="en" u="sng"/>
              <a:t>logs in</a:t>
            </a:r>
            <a:r>
              <a:rPr lang="en"/>
              <a:t> to the app using its username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login is successful, the dog sees a </a:t>
            </a:r>
            <a:r>
              <a:rPr lang="en" u="sng"/>
              <a:t>list of posts</a:t>
            </a:r>
            <a:r>
              <a:rPr lang="en"/>
              <a:t> from its friends in chronological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586425" y="3445575"/>
            <a:ext cx="184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We will just call this the “feed” page</a:t>
            </a:r>
            <a:endParaRPr b="1" sz="1200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119950" y="2829850"/>
            <a:ext cx="559775" cy="696575"/>
          </a:xfrm>
          <a:custGeom>
            <a:rect b="b" l="l" r="r" t="t"/>
            <a:pathLst>
              <a:path extrusionOk="0" h="27863" w="22391">
                <a:moveTo>
                  <a:pt x="22391" y="27863"/>
                </a:moveTo>
                <a:cubicBezTo>
                  <a:pt x="19779" y="25790"/>
                  <a:pt x="10450" y="20068"/>
                  <a:pt x="6718" y="15424"/>
                </a:cubicBezTo>
                <a:cubicBezTo>
                  <a:pt x="2986" y="10780"/>
                  <a:pt x="1120" y="2571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7" name="Google Shape;77;p15"/>
          <p:cNvSpPr txBox="1"/>
          <p:nvPr/>
        </p:nvSpPr>
        <p:spPr>
          <a:xfrm>
            <a:off x="2565550" y="1564175"/>
            <a:ext cx="130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Need a login page</a:t>
            </a:r>
            <a:endParaRPr b="1" sz="1200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78" name="Google Shape;78;p15"/>
          <p:cNvSpPr/>
          <p:nvPr/>
        </p:nvSpPr>
        <p:spPr>
          <a:xfrm flipH="1" rot="10800000">
            <a:off x="2083525" y="1865834"/>
            <a:ext cx="764989" cy="261216"/>
          </a:xfrm>
          <a:custGeom>
            <a:rect b="b" l="l" r="r" t="t"/>
            <a:pathLst>
              <a:path extrusionOk="0" h="27863" w="22391">
                <a:moveTo>
                  <a:pt x="22391" y="27863"/>
                </a:moveTo>
                <a:cubicBezTo>
                  <a:pt x="19779" y="25790"/>
                  <a:pt x="10450" y="20068"/>
                  <a:pt x="6718" y="15424"/>
                </a:cubicBezTo>
                <a:cubicBezTo>
                  <a:pt x="2986" y="10780"/>
                  <a:pt x="1120" y="2571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2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7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 dog can like another dog’s post”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Suppose a dog is logged in, viewing the </a:t>
            </a:r>
            <a:r>
              <a:rPr lang="en" u="sng"/>
              <a:t>feed page</a:t>
            </a:r>
            <a:r>
              <a:rPr lang="en"/>
              <a:t> (see Story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any post visible to the dog, they can click a button to “like” the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Once they click the button, they can see that they have liked the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dog returns to the </a:t>
            </a:r>
            <a:r>
              <a:rPr lang="en" u="sng"/>
              <a:t>feed page</a:t>
            </a:r>
            <a:r>
              <a:rPr lang="en"/>
              <a:t> later, they can still see they have liked the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3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 dog can create a post”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Suppose a dog is logged in, viewing the </a:t>
            </a:r>
            <a:r>
              <a:rPr lang="en" u="sng"/>
              <a:t>feed page</a:t>
            </a:r>
            <a:r>
              <a:rPr lang="en"/>
              <a:t> (see Story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dog can see a textbox to enter some text they want to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 dog presses a “post” button, the message is posted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any other friend of the dog logs in and views their </a:t>
            </a:r>
            <a:r>
              <a:rPr lang="en" u="sng"/>
              <a:t>feed page</a:t>
            </a:r>
            <a:r>
              <a:rPr lang="en"/>
              <a:t>, they can see the new post.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4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95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“A dog can comment on another dog’s post”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Suppose a dog is logged in, viewing the </a:t>
            </a:r>
            <a:r>
              <a:rPr lang="en" u="sng"/>
              <a:t>feed page</a:t>
            </a:r>
            <a:r>
              <a:rPr lang="en"/>
              <a:t> (see Story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any post visible to the dog, they can click a comments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they click the comments button, they see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relevant 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 of the </a:t>
            </a:r>
            <a:r>
              <a:rPr lang="en" u="sng"/>
              <a:t>comments on the post</a:t>
            </a:r>
            <a:r>
              <a:rPr lang="en"/>
              <a:t> in chronological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textbox to create a new comment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They can enter some text in the textbox and press a “comment”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Then, this new comment is visible in the list of comments, to any dog who can see the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934725" y="2780100"/>
            <a:ext cx="184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ming Soon"/>
                <a:ea typeface="Coming Soon"/>
                <a:cs typeface="Coming Soon"/>
                <a:sym typeface="Coming Soon"/>
              </a:rPr>
              <a:t>Choosing to make this a separate page</a:t>
            </a:r>
            <a:endParaRPr b="1" sz="1200">
              <a:solidFill>
                <a:srgbClr val="FF0000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247900" y="3115950"/>
            <a:ext cx="2923150" cy="186577"/>
          </a:xfrm>
          <a:custGeom>
            <a:rect b="b" l="l" r="r" t="t"/>
            <a:pathLst>
              <a:path extrusionOk="0" h="10729" w="116926">
                <a:moveTo>
                  <a:pt x="116926" y="0"/>
                </a:moveTo>
                <a:cubicBezTo>
                  <a:pt x="107141" y="1783"/>
                  <a:pt x="77702" y="10449"/>
                  <a:pt x="58214" y="10698"/>
                </a:cubicBezTo>
                <a:cubicBezTo>
                  <a:pt x="38726" y="10947"/>
                  <a:pt x="9702" y="3027"/>
                  <a:pt x="0" y="149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stories missing?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DogChat look like if you’re not logged 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log-in to the app?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sign up for the app?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become friends with another dog?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Can one dog owner have multiple dogs on the app?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 (MVP)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Strategy: choose a self-contained set of stories so that your app could actually be used.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DogChat look like if you’re </a:t>
            </a:r>
            <a:r>
              <a:rPr lang="en" u="sng"/>
              <a:t>not logged in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log-in to the app?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</a:t>
            </a:r>
            <a:r>
              <a:rPr lang="en" u="sng"/>
              <a:t>sign up</a:t>
            </a:r>
            <a:r>
              <a:rPr lang="en"/>
              <a:t> for the app?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a dog become </a:t>
            </a:r>
            <a:r>
              <a:rPr lang="en" u="sng"/>
              <a:t>friends</a:t>
            </a:r>
            <a:r>
              <a:rPr lang="en"/>
              <a:t> with another dog?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Can one dog owner have multiple dogs on the app?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am intentionally not going to list them all!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views for DogChat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249500" y="1164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Post/comment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“Splash page” (if not logged 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Sign-up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Friend requests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