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ed1c421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ed1c42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956c91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956c91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956c91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956c91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96a6450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96a6450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96a6450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96a6450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96a6450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96a6450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6ed1c4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6ed1c4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ed1c42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ed1c42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ed1c42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ed1c42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My app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0" y="0"/>
            <a:ext cx="9118200" cy="630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8216750" y="102750"/>
            <a:ext cx="347100" cy="424500"/>
          </a:xfrm>
          <a:prstGeom prst="bentArrow">
            <a:avLst>
              <a:gd fmla="val 25000" name="adj1"/>
              <a:gd fmla="val 25000" name="adj2"/>
              <a:gd fmla="val 25000" name="adj3"/>
              <a:gd fmla="val 43750" name="adj4"/>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7766700" y="109300"/>
            <a:ext cx="347100" cy="411400"/>
          </a:xfrm>
          <a:prstGeom prst="flowChartMerg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8666800" y="109350"/>
            <a:ext cx="347100" cy="4113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1427325" y="514350"/>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p22"/>
          <p:cNvSpPr/>
          <p:nvPr/>
        </p:nvSpPr>
        <p:spPr>
          <a:xfrm>
            <a:off x="12900" y="1260000"/>
            <a:ext cx="9144000" cy="63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Peter: Almost there.</a:t>
            </a:r>
            <a:endParaRPr/>
          </a:p>
        </p:txBody>
      </p:sp>
      <p:sp>
        <p:nvSpPr>
          <p:cNvPr id="133" name="Google Shape;133;p22"/>
          <p:cNvSpPr/>
          <p:nvPr/>
        </p:nvSpPr>
        <p:spPr>
          <a:xfrm>
            <a:off x="25800" y="1890000"/>
            <a:ext cx="9118200" cy="63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Soph: See you </a:t>
            </a:r>
            <a:r>
              <a:rPr lang="en"/>
              <a:t>tm.</a:t>
            </a:r>
            <a:endParaRPr/>
          </a:p>
        </p:txBody>
      </p:sp>
      <p:sp>
        <p:nvSpPr>
          <p:cNvPr id="134" name="Google Shape;134;p22"/>
          <p:cNvSpPr txBox="1"/>
          <p:nvPr/>
        </p:nvSpPr>
        <p:spPr>
          <a:xfrm>
            <a:off x="102875" y="87500"/>
            <a:ext cx="273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CHATS</a:t>
            </a:r>
            <a:endParaRPr b="1" sz="2200"/>
          </a:p>
        </p:txBody>
      </p:sp>
      <p:sp>
        <p:nvSpPr>
          <p:cNvPr id="135" name="Google Shape;135;p22"/>
          <p:cNvSpPr/>
          <p:nvPr/>
        </p:nvSpPr>
        <p:spPr>
          <a:xfrm>
            <a:off x="12900" y="630000"/>
            <a:ext cx="9144000" cy="63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John: I am on my way!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new truck driver can sign up for an app</a:t>
            </a:r>
            <a:endParaRPr/>
          </a:p>
          <a:p>
            <a:pPr indent="-342900" lvl="0" marL="457200" rtl="0" algn="l">
              <a:spcBef>
                <a:spcPts val="0"/>
              </a:spcBef>
              <a:spcAft>
                <a:spcPts val="0"/>
              </a:spcAft>
              <a:buSzPts val="1800"/>
              <a:buAutoNum type="arabicPeriod"/>
            </a:pPr>
            <a:r>
              <a:rPr lang="en"/>
              <a:t>A truck driver can input his/her route</a:t>
            </a:r>
            <a:endParaRPr/>
          </a:p>
          <a:p>
            <a:pPr indent="-342900" lvl="0" marL="457200" rtl="0" algn="l">
              <a:spcBef>
                <a:spcPts val="0"/>
              </a:spcBef>
              <a:spcAft>
                <a:spcPts val="0"/>
              </a:spcAft>
              <a:buSzPts val="1800"/>
              <a:buAutoNum type="arabicPeriod"/>
            </a:pPr>
            <a:r>
              <a:rPr lang="en"/>
              <a:t>A truck driver can add notification that he/she needs help (flat tire etc.)- will be visible on the map </a:t>
            </a:r>
            <a:endParaRPr/>
          </a:p>
          <a:p>
            <a:pPr indent="-342900" lvl="0" marL="457200" rtl="0" algn="l">
              <a:spcBef>
                <a:spcPts val="0"/>
              </a:spcBef>
              <a:spcAft>
                <a:spcPts val="0"/>
              </a:spcAft>
              <a:buSzPts val="1800"/>
              <a:buAutoNum type="arabicPeriod"/>
            </a:pPr>
            <a:r>
              <a:rPr lang="en"/>
              <a:t>A truck driver can message any other truck driver on the app</a:t>
            </a:r>
            <a:endParaRPr/>
          </a:p>
          <a:p>
            <a:pPr indent="0" lvl="0" marL="457200" rtl="0" algn="l">
              <a:spcBef>
                <a:spcPts val="1200"/>
              </a:spcBef>
              <a:spcAft>
                <a:spcPts val="1200"/>
              </a:spcAft>
              <a:buNone/>
            </a:pPr>
            <a:r>
              <a:rPr lang="en"/>
              <a:t>*Map contains all of the routes and current locations of the drivers who have their location on. Also, when you click on the certain route it shows you the profile of the driver whose route it 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1</a:t>
            </a:r>
            <a:endParaRPr/>
          </a:p>
        </p:txBody>
      </p:sp>
      <p:sp>
        <p:nvSpPr>
          <p:cNvPr id="67" name="Google Shape;67;p15"/>
          <p:cNvSpPr txBox="1"/>
          <p:nvPr/>
        </p:nvSpPr>
        <p:spPr>
          <a:xfrm>
            <a:off x="385775" y="1105850"/>
            <a:ext cx="66609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a:t>
            </a:r>
            <a:r>
              <a:rPr lang="en" sz="1800">
                <a:solidFill>
                  <a:schemeClr val="dk2"/>
                </a:solidFill>
              </a:rPr>
              <a:t>A new truck driver can sign up for an app”</a:t>
            </a:r>
            <a:endParaRPr sz="1800">
              <a:solidFill>
                <a:schemeClr val="dk2"/>
              </a:solidFill>
            </a:endParaRPr>
          </a:p>
          <a:p>
            <a:pPr indent="0" lvl="0" marL="0" rtl="0" algn="l">
              <a:spcBef>
                <a:spcPts val="1200"/>
              </a:spcBef>
              <a:spcAft>
                <a:spcPts val="0"/>
              </a:spcAft>
              <a:buNone/>
            </a:pPr>
            <a:r>
              <a:t/>
            </a:r>
            <a:endParaRPr/>
          </a:p>
        </p:txBody>
      </p:sp>
      <p:sp>
        <p:nvSpPr>
          <p:cNvPr id="68" name="Google Shape;68;p15"/>
          <p:cNvSpPr txBox="1"/>
          <p:nvPr/>
        </p:nvSpPr>
        <p:spPr>
          <a:xfrm>
            <a:off x="450075" y="1723075"/>
            <a:ext cx="7290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 sz="1800"/>
              <a:t>A truck driver can </a:t>
            </a:r>
            <a:r>
              <a:rPr lang="en" sz="1800" u="sng"/>
              <a:t>sign up</a:t>
            </a:r>
            <a:r>
              <a:rPr lang="en" sz="1800"/>
              <a:t> for an app by </a:t>
            </a:r>
            <a:r>
              <a:rPr lang="en" sz="1800"/>
              <a:t>choosing</a:t>
            </a:r>
            <a:r>
              <a:rPr lang="en" sz="1800"/>
              <a:t> username and a password.</a:t>
            </a:r>
            <a:endParaRPr sz="1800"/>
          </a:p>
          <a:p>
            <a:pPr indent="-342900" lvl="0" marL="457200" rtl="0" algn="l">
              <a:spcBef>
                <a:spcPts val="0"/>
              </a:spcBef>
              <a:spcAft>
                <a:spcPts val="0"/>
              </a:spcAft>
              <a:buSzPts val="1800"/>
              <a:buAutoNum type="arabicPeriod"/>
            </a:pPr>
            <a:r>
              <a:rPr lang="en" sz="1800"/>
              <a:t>When he/she signs up for an app the first page is the </a:t>
            </a:r>
            <a:r>
              <a:rPr lang="en" sz="1800" u="sng"/>
              <a:t>map page</a:t>
            </a:r>
            <a:r>
              <a:rPr lang="en" sz="1800"/>
              <a:t>, where all of the routes are visible.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2</a:t>
            </a:r>
            <a:endParaRPr/>
          </a:p>
        </p:txBody>
      </p:sp>
      <p:sp>
        <p:nvSpPr>
          <p:cNvPr id="74" name="Google Shape;74;p16"/>
          <p:cNvSpPr txBox="1"/>
          <p:nvPr/>
        </p:nvSpPr>
        <p:spPr>
          <a:xfrm>
            <a:off x="385775" y="1105850"/>
            <a:ext cx="66609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a:t>
            </a:r>
            <a:r>
              <a:rPr lang="en" sz="1800">
                <a:solidFill>
                  <a:schemeClr val="dk2"/>
                </a:solidFill>
              </a:rPr>
              <a:t>A truck driver can input his/her route”</a:t>
            </a:r>
            <a:endParaRPr sz="1800">
              <a:solidFill>
                <a:schemeClr val="dk2"/>
              </a:solidFill>
            </a:endParaRPr>
          </a:p>
          <a:p>
            <a:pPr indent="0" lvl="0" marL="0" rtl="0" algn="l">
              <a:spcBef>
                <a:spcPts val="1200"/>
              </a:spcBef>
              <a:spcAft>
                <a:spcPts val="0"/>
              </a:spcAft>
              <a:buNone/>
            </a:pPr>
            <a:r>
              <a:t/>
            </a:r>
            <a:endParaRPr/>
          </a:p>
        </p:txBody>
      </p:sp>
      <p:sp>
        <p:nvSpPr>
          <p:cNvPr id="75" name="Google Shape;75;p16"/>
          <p:cNvSpPr txBox="1"/>
          <p:nvPr/>
        </p:nvSpPr>
        <p:spPr>
          <a:xfrm>
            <a:off x="450075" y="1723075"/>
            <a:ext cx="7290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 sz="1800"/>
              <a:t>A truck driver </a:t>
            </a:r>
            <a:r>
              <a:rPr lang="en" sz="1800" u="sng"/>
              <a:t>logs in</a:t>
            </a:r>
            <a:r>
              <a:rPr lang="en" sz="1800" u="sng"/>
              <a:t>to </a:t>
            </a:r>
            <a:r>
              <a:rPr lang="en" sz="1800"/>
              <a:t>the app.</a:t>
            </a:r>
            <a:endParaRPr sz="1800"/>
          </a:p>
          <a:p>
            <a:pPr indent="-342900" lvl="0" marL="457200" rtl="0" algn="l">
              <a:spcBef>
                <a:spcPts val="0"/>
              </a:spcBef>
              <a:spcAft>
                <a:spcPts val="0"/>
              </a:spcAft>
              <a:buSzPts val="1800"/>
              <a:buAutoNum type="arabicPeriod"/>
            </a:pPr>
            <a:r>
              <a:rPr lang="en" sz="1800"/>
              <a:t>When he/she logs in the first page is map page and there is an option to input route.</a:t>
            </a:r>
            <a:endParaRPr sz="1800"/>
          </a:p>
          <a:p>
            <a:pPr indent="-342900" lvl="0" marL="457200" rtl="0" algn="l">
              <a:spcBef>
                <a:spcPts val="0"/>
              </a:spcBef>
              <a:spcAft>
                <a:spcPts val="0"/>
              </a:spcAft>
              <a:buSzPts val="1800"/>
              <a:buAutoNum type="arabicPeriod"/>
            </a:pPr>
            <a:r>
              <a:rPr lang="en" sz="1800"/>
              <a:t>When user clicks on input route, it redirects to the new page where he/she can choose starting point and endpoint.</a:t>
            </a:r>
            <a:endParaRPr sz="1800"/>
          </a:p>
          <a:p>
            <a:pPr indent="-342900" lvl="0" marL="457200" rtl="0" algn="l">
              <a:spcBef>
                <a:spcPts val="0"/>
              </a:spcBef>
              <a:spcAft>
                <a:spcPts val="0"/>
              </a:spcAft>
              <a:buSzPts val="1800"/>
              <a:buAutoNum type="arabicPeriod"/>
            </a:pPr>
            <a:r>
              <a:rPr lang="en" sz="1800"/>
              <a:t>After</a:t>
            </a:r>
            <a:r>
              <a:rPr lang="en" sz="1800"/>
              <a:t> that this route is also visible on the map.</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3</a:t>
            </a:r>
            <a:endParaRPr/>
          </a:p>
        </p:txBody>
      </p:sp>
      <p:sp>
        <p:nvSpPr>
          <p:cNvPr id="81" name="Google Shape;81;p17"/>
          <p:cNvSpPr txBox="1"/>
          <p:nvPr/>
        </p:nvSpPr>
        <p:spPr>
          <a:xfrm>
            <a:off x="385775" y="1105850"/>
            <a:ext cx="7650900" cy="872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solidFill>
                  <a:schemeClr val="dk2"/>
                </a:solidFill>
              </a:rPr>
              <a:t>“</a:t>
            </a:r>
            <a:r>
              <a:rPr lang="en" sz="1800">
                <a:solidFill>
                  <a:schemeClr val="dk2"/>
                </a:solidFill>
              </a:rPr>
              <a:t>A truck driver can add notification that he/she needs help “</a:t>
            </a:r>
            <a:endParaRPr sz="1800">
              <a:solidFill>
                <a:schemeClr val="dk2"/>
              </a:solidFill>
            </a:endParaRPr>
          </a:p>
          <a:p>
            <a:pPr indent="0" lvl="0" marL="0" rtl="0" algn="l">
              <a:spcBef>
                <a:spcPts val="1200"/>
              </a:spcBef>
              <a:spcAft>
                <a:spcPts val="0"/>
              </a:spcAft>
              <a:buNone/>
            </a:pPr>
            <a:r>
              <a:t/>
            </a:r>
            <a:endParaRPr/>
          </a:p>
        </p:txBody>
      </p:sp>
      <p:sp>
        <p:nvSpPr>
          <p:cNvPr id="82" name="Google Shape;82;p17"/>
          <p:cNvSpPr txBox="1"/>
          <p:nvPr/>
        </p:nvSpPr>
        <p:spPr>
          <a:xfrm>
            <a:off x="450075" y="1723075"/>
            <a:ext cx="7290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 sz="1800">
                <a:solidFill>
                  <a:schemeClr val="dk1"/>
                </a:solidFill>
              </a:rPr>
              <a:t>A truck driver </a:t>
            </a:r>
            <a:r>
              <a:rPr lang="en" sz="1800" u="sng">
                <a:solidFill>
                  <a:schemeClr val="dk1"/>
                </a:solidFill>
              </a:rPr>
              <a:t>logs into </a:t>
            </a:r>
            <a:r>
              <a:rPr lang="en" sz="1800">
                <a:solidFill>
                  <a:schemeClr val="dk1"/>
                </a:solidFill>
              </a:rPr>
              <a:t>the app.</a:t>
            </a:r>
            <a:endParaRPr sz="1800"/>
          </a:p>
          <a:p>
            <a:pPr indent="-342900" lvl="0" marL="457200" rtl="0" algn="l">
              <a:spcBef>
                <a:spcPts val="0"/>
              </a:spcBef>
              <a:spcAft>
                <a:spcPts val="0"/>
              </a:spcAft>
              <a:buSzPts val="1800"/>
              <a:buAutoNum type="arabicPeriod"/>
            </a:pPr>
            <a:r>
              <a:rPr lang="en" sz="1800"/>
              <a:t>When he/she logs into the app the first page is the </a:t>
            </a:r>
            <a:r>
              <a:rPr lang="en" sz="1800" u="sng"/>
              <a:t>map page</a:t>
            </a:r>
            <a:r>
              <a:rPr lang="en" sz="1800"/>
              <a:t>, where all of the routes are visible.</a:t>
            </a:r>
            <a:endParaRPr sz="1800"/>
          </a:p>
          <a:p>
            <a:pPr indent="-342900" lvl="0" marL="457200" rtl="0" algn="l">
              <a:spcBef>
                <a:spcPts val="0"/>
              </a:spcBef>
              <a:spcAft>
                <a:spcPts val="0"/>
              </a:spcAft>
              <a:buSzPts val="1800"/>
              <a:buAutoNum type="arabicPeriod"/>
            </a:pPr>
            <a:r>
              <a:rPr lang="en" sz="1800"/>
              <a:t>By clicking on the notification icon it redirects the user to the page, where they can input what kind of problem they are having.</a:t>
            </a:r>
            <a:endParaRPr sz="1800"/>
          </a:p>
          <a:p>
            <a:pPr indent="-342900" lvl="0" marL="457200" rtl="0" algn="l">
              <a:spcBef>
                <a:spcPts val="0"/>
              </a:spcBef>
              <a:spcAft>
                <a:spcPts val="0"/>
              </a:spcAft>
              <a:buSzPts val="1800"/>
              <a:buAutoNum type="arabicPeriod"/>
            </a:pPr>
            <a:r>
              <a:rPr lang="en" sz="1800"/>
              <a:t>After this their route becomes red and there is a sign that notifies other users that this user needs help.</a:t>
            </a:r>
            <a:endParaRPr sz="1800"/>
          </a:p>
          <a:p>
            <a:pPr indent="0" lvl="0" marL="457200" rtl="0" algn="l">
              <a:spcBef>
                <a:spcPts val="0"/>
              </a:spcBef>
              <a:spcAft>
                <a:spcPts val="0"/>
              </a:spcAft>
              <a:buNone/>
            </a:pPr>
            <a:r>
              <a:rPr lang="en" sz="1800"/>
              <a:t>*Note that for the option to have an emergency button used, user has to input his/her route first.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4</a:t>
            </a:r>
            <a:endParaRPr/>
          </a:p>
        </p:txBody>
      </p:sp>
      <p:sp>
        <p:nvSpPr>
          <p:cNvPr id="88" name="Google Shape;88;p18"/>
          <p:cNvSpPr txBox="1"/>
          <p:nvPr/>
        </p:nvSpPr>
        <p:spPr>
          <a:xfrm>
            <a:off x="385775" y="1105850"/>
            <a:ext cx="6660900" cy="134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a:t>
            </a:r>
            <a:r>
              <a:rPr lang="en" sz="1800">
                <a:solidFill>
                  <a:schemeClr val="dk2"/>
                </a:solidFill>
              </a:rPr>
              <a:t>A truck driver can message any other truck driver on the app”</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spcBef>
                <a:spcPts val="1200"/>
              </a:spcBef>
              <a:spcAft>
                <a:spcPts val="0"/>
              </a:spcAft>
              <a:buNone/>
            </a:pPr>
            <a:r>
              <a:t/>
            </a:r>
            <a:endParaRPr/>
          </a:p>
        </p:txBody>
      </p:sp>
      <p:sp>
        <p:nvSpPr>
          <p:cNvPr id="89" name="Google Shape;89;p18"/>
          <p:cNvSpPr txBox="1"/>
          <p:nvPr/>
        </p:nvSpPr>
        <p:spPr>
          <a:xfrm>
            <a:off x="450075" y="1723075"/>
            <a:ext cx="72909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en" sz="1800">
                <a:solidFill>
                  <a:schemeClr val="dk1"/>
                </a:solidFill>
              </a:rPr>
              <a:t>A truck driver </a:t>
            </a:r>
            <a:r>
              <a:rPr lang="en" sz="1800" u="sng">
                <a:solidFill>
                  <a:schemeClr val="dk1"/>
                </a:solidFill>
              </a:rPr>
              <a:t>logs into </a:t>
            </a:r>
            <a:r>
              <a:rPr lang="en" sz="1800">
                <a:solidFill>
                  <a:schemeClr val="dk1"/>
                </a:solidFill>
              </a:rPr>
              <a:t>the app.</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When he/she logs into the app the first page is the </a:t>
            </a:r>
            <a:r>
              <a:rPr lang="en" sz="1800" u="sng">
                <a:solidFill>
                  <a:schemeClr val="dk1"/>
                </a:solidFill>
              </a:rPr>
              <a:t>map page</a:t>
            </a:r>
            <a:r>
              <a:rPr lang="en" sz="1800">
                <a:solidFill>
                  <a:schemeClr val="dk1"/>
                </a:solidFill>
              </a:rPr>
              <a:t>, where all of the routes are visible.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By clicking on a route, user can see whose route that is-it redirects him/her to the profile page of the user.</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On the profile page of any user there is a chat option.</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Also, note that users can access their previous chats easily from the map page.</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p:nvPr/>
        </p:nvSpPr>
        <p:spPr>
          <a:xfrm>
            <a:off x="0" y="0"/>
            <a:ext cx="9118200" cy="630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nvSpPr>
        <p:spPr>
          <a:xfrm>
            <a:off x="912975" y="1028700"/>
            <a:ext cx="236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SIGN UP</a:t>
            </a:r>
            <a:endParaRPr b="1" sz="1900"/>
          </a:p>
        </p:txBody>
      </p:sp>
      <p:sp>
        <p:nvSpPr>
          <p:cNvPr id="96" name="Google Shape;96;p19"/>
          <p:cNvSpPr/>
          <p:nvPr/>
        </p:nvSpPr>
        <p:spPr>
          <a:xfrm>
            <a:off x="1170150" y="2198850"/>
            <a:ext cx="1980300" cy="37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john_mercedez</a:t>
            </a:r>
            <a:endParaRPr/>
          </a:p>
        </p:txBody>
      </p:sp>
      <p:sp>
        <p:nvSpPr>
          <p:cNvPr id="97" name="Google Shape;97;p19"/>
          <p:cNvSpPr/>
          <p:nvPr/>
        </p:nvSpPr>
        <p:spPr>
          <a:xfrm>
            <a:off x="1170150" y="3060375"/>
            <a:ext cx="1980300" cy="37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8" name="Google Shape;98;p19"/>
          <p:cNvSpPr txBox="1"/>
          <p:nvPr/>
        </p:nvSpPr>
        <p:spPr>
          <a:xfrm>
            <a:off x="1170150" y="1763300"/>
            <a:ext cx="14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Username:</a:t>
            </a:r>
            <a:endParaRPr b="1"/>
          </a:p>
        </p:txBody>
      </p:sp>
      <p:sp>
        <p:nvSpPr>
          <p:cNvPr id="99" name="Google Shape;99;p19"/>
          <p:cNvSpPr txBox="1"/>
          <p:nvPr/>
        </p:nvSpPr>
        <p:spPr>
          <a:xfrm>
            <a:off x="1260150" y="2738925"/>
            <a:ext cx="14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Password:</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0" y="0"/>
            <a:ext cx="9118200" cy="630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8216750" y="102750"/>
            <a:ext cx="347100" cy="424500"/>
          </a:xfrm>
          <a:prstGeom prst="bentArrow">
            <a:avLst>
              <a:gd fmla="val 25000" name="adj1"/>
              <a:gd fmla="val 25000" name="adj2"/>
              <a:gd fmla="val 25000" name="adj3"/>
              <a:gd fmla="val 43750" name="adj4"/>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7766700" y="109300"/>
            <a:ext cx="347100" cy="411400"/>
          </a:xfrm>
          <a:prstGeom prst="flowChartMerg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8666800" y="109350"/>
            <a:ext cx="347100" cy="4113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25800" y="557127"/>
            <a:ext cx="9118200" cy="5248573"/>
          </a:xfrm>
          <a:prstGeom prst="rect">
            <a:avLst/>
          </a:prstGeom>
          <a:noFill/>
          <a:ln>
            <a:noFill/>
          </a:ln>
        </p:spPr>
      </p:pic>
      <p:sp>
        <p:nvSpPr>
          <p:cNvPr id="109" name="Google Shape;109;p20"/>
          <p:cNvSpPr txBox="1"/>
          <p:nvPr/>
        </p:nvSpPr>
        <p:spPr>
          <a:xfrm>
            <a:off x="-1427325" y="514350"/>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p:nvPr/>
        </p:nvSpPr>
        <p:spPr>
          <a:xfrm>
            <a:off x="0" y="0"/>
            <a:ext cx="9118200" cy="630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8216750" y="102750"/>
            <a:ext cx="347100" cy="424500"/>
          </a:xfrm>
          <a:prstGeom prst="bentArrow">
            <a:avLst>
              <a:gd fmla="val 25000" name="adj1"/>
              <a:gd fmla="val 25000" name="adj2"/>
              <a:gd fmla="val 25000" name="adj3"/>
              <a:gd fmla="val 43750" name="adj4"/>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7766700" y="109300"/>
            <a:ext cx="347100" cy="411400"/>
          </a:xfrm>
          <a:prstGeom prst="flowChartMerg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8666800" y="109350"/>
            <a:ext cx="347100" cy="4113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1427325" y="514350"/>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p21"/>
          <p:cNvSpPr txBox="1"/>
          <p:nvPr/>
        </p:nvSpPr>
        <p:spPr>
          <a:xfrm>
            <a:off x="900125" y="1183000"/>
            <a:ext cx="25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Choose starting point:</a:t>
            </a:r>
            <a:endParaRPr b="1"/>
          </a:p>
        </p:txBody>
      </p:sp>
      <p:sp>
        <p:nvSpPr>
          <p:cNvPr id="120" name="Google Shape;120;p21"/>
          <p:cNvSpPr txBox="1"/>
          <p:nvPr/>
        </p:nvSpPr>
        <p:spPr>
          <a:xfrm>
            <a:off x="977250" y="2726050"/>
            <a:ext cx="21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Choose destination:</a:t>
            </a:r>
            <a:endParaRPr b="1"/>
          </a:p>
        </p:txBody>
      </p:sp>
      <p:sp>
        <p:nvSpPr>
          <p:cNvPr id="121" name="Google Shape;121;p21"/>
          <p:cNvSpPr/>
          <p:nvPr/>
        </p:nvSpPr>
        <p:spPr>
          <a:xfrm>
            <a:off x="1067275" y="1684475"/>
            <a:ext cx="2726100" cy="5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Kragujevac, Serbia</a:t>
            </a:r>
            <a:endParaRPr/>
          </a:p>
        </p:txBody>
      </p:sp>
      <p:sp>
        <p:nvSpPr>
          <p:cNvPr id="122" name="Google Shape;122;p21"/>
          <p:cNvSpPr/>
          <p:nvPr/>
        </p:nvSpPr>
        <p:spPr>
          <a:xfrm>
            <a:off x="1118700" y="3317550"/>
            <a:ext cx="2700300" cy="5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Hamburg, Germany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