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14C"/>
    <a:srgbClr val="C81E1E"/>
    <a:srgbClr val="FFFFFF"/>
    <a:srgbClr val="FFB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4F66-9D89-450E-B026-6C2E88E3B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C6AE0-EBD9-4674-BCE3-A71AF6391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C4842-0942-4199-9C6C-30C2A3B2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E943-6607-4257-ABE7-F4BAE71909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553EF-794C-4493-8380-70E0D47A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403FA-394A-4614-99BF-0F0FE78C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84DD-4F77-4C83-AE10-737BBA4B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A933-09EE-47C7-AFF7-9C45F66D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E262A-0E35-4782-B7A0-63EAFF271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E52D-3306-4995-B609-A77A8FAE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E943-6607-4257-ABE7-F4BAE71909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51DF-241A-40A2-883D-1096FAE2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0A0F9-C0F0-4A31-AD46-D6B88A8B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84DD-4F77-4C83-AE10-737BBA4B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49C0D-CDB0-465B-9995-63B0BB7D4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F5AF5-2206-47A4-9971-299E6DF5E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1488D-7C32-4FE5-BAE4-0D5A0D08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E943-6607-4257-ABE7-F4BAE71909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1CA7B-9B23-4070-B81F-75E2ACB1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673D3-6BF7-4F4A-9967-C90AFBAF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84DD-4F77-4C83-AE10-737BBA4B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0E7F-10BD-4955-923F-955E66C6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C0ED-8E1F-41CB-A057-06381B2C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61D1-BDAF-43D7-AE77-BE45093E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E943-6607-4257-ABE7-F4BAE71909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ECBB-D285-489C-87F0-B3470FE7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B0319-7CBF-4DC8-BA53-AC1D9263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84DD-4F77-4C83-AE10-737BBA4B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1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755B-6047-4DC1-8DF1-43436CD1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EE055-34A8-4C35-8050-DDED386BF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E7D4-AEDA-4E8F-B8D8-B03C50B4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E943-6607-4257-ABE7-F4BAE71909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A5BB4-4B96-45CB-83C9-F91CE301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7F0AF-6591-4686-9162-54FFBE8B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84DD-4F77-4C83-AE10-737BBA4B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7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2097-9469-4C28-989E-729D1B60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9953-B648-47F0-AD65-9CCCCE274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EE985-FBB0-4AC4-9E7E-46B6F7400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E2057-4BC7-4827-AAAE-78A9D468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E943-6607-4257-ABE7-F4BAE71909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978D3-B776-41E5-8254-AE0CAB62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D47BE-B16F-44EB-A093-7FBE5BC4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84DD-4F77-4C83-AE10-737BBA4B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30FD-8FB5-43D4-AE72-1FAE8586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E2E93-DF5C-4DB2-9167-F890F4E1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BF452-A377-4878-850D-06AF74C45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CD80D-FBA2-401B-A994-057422402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040B8-A081-490D-8F45-A2DDF0D6A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E674C-C54D-41A0-863E-43D56082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E943-6607-4257-ABE7-F4BAE71909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4A269-452B-4844-8EC6-F9A8611E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3B008-DDAC-4E18-BFDB-509858E4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84DD-4F77-4C83-AE10-737BBA4B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E6EA-B90F-4106-B30E-30AD8E66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91A06-556C-4BE5-90C9-56249252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E943-6607-4257-ABE7-F4BAE71909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37577-31D8-48A2-84BD-7F2040D5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329D3-1E6D-4C7C-A7CE-E970E3C1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84DD-4F77-4C83-AE10-737BBA4B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238C7-846B-48E0-AD9E-E532816E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E943-6607-4257-ABE7-F4BAE71909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B772C-462E-426C-82DA-4F5009EE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DC9AA-8AEC-4D82-9B81-2320C118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84DD-4F77-4C83-AE10-737BBA4B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2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BF39-ED63-478A-A4C0-37AF87FA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50F9-E28D-4998-8802-87B61927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87272-6148-4DDB-827F-BDA44CFDB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54530-620D-4E00-A195-65869414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E943-6607-4257-ABE7-F4BAE71909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AAFF4-911A-4BC3-A926-E49F105F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F9F11-9294-420D-AA36-992B2E08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84DD-4F77-4C83-AE10-737BBA4B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89F-32C0-4E2B-9BFE-210F8B23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9D34-EC40-4CE7-BA38-A4242A2E5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80BA8-049D-4135-B12C-80B6FFB7C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59F9D-0694-4CF4-AE9D-D738E6A1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E943-6607-4257-ABE7-F4BAE71909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3153F-BE02-4B09-97B8-6839B40E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1C7E2-33D4-4DC7-896B-B72CC809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84DD-4F77-4C83-AE10-737BBA4B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0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A0A50-5CD1-4A9F-9860-EF82D9D3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6AAB1-FE1C-4221-A947-AE648A66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E5D1-0EE6-4136-8026-15A44939B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DE943-6607-4257-ABE7-F4BAE71909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4FD56-B3D8-4DF4-A50B-5D0938633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7429-33D4-4FAF-97BC-9E35D8652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684DD-4F77-4C83-AE10-737BBA4B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E44317-E88C-4D8E-9477-0718A48F8A6E}"/>
              </a:ext>
            </a:extLst>
          </p:cNvPr>
          <p:cNvGrpSpPr/>
          <p:nvPr/>
        </p:nvGrpSpPr>
        <p:grpSpPr>
          <a:xfrm>
            <a:off x="7667538" y="2734811"/>
            <a:ext cx="1199625" cy="1082180"/>
            <a:chOff x="7667538" y="2734811"/>
            <a:chExt cx="1199625" cy="10821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4E2DF8-7CA3-45BC-A07C-BA1CCD0C5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172" b="54692" l="58883" r="74415">
                          <a14:foregroundMark x1="60383" y1="45208" x2="68690" y2="48083"/>
                          <a14:foregroundMark x1="68690" y1="48083" x2="68690" y2="48083"/>
                        </a14:backgroundRemoval>
                      </a14:imgEffect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41" t="38357" r="23643" b="43493"/>
            <a:stretch/>
          </p:blipFill>
          <p:spPr>
            <a:xfrm flipH="1">
              <a:off x="7667538" y="2734811"/>
              <a:ext cx="1199625" cy="108218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073EB67-5A15-425C-B2F9-120AC40901B5}"/>
                </a:ext>
              </a:extLst>
            </p:cNvPr>
            <p:cNvSpPr txBox="1"/>
            <p:nvPr/>
          </p:nvSpPr>
          <p:spPr>
            <a:xfrm>
              <a:off x="7835317" y="3051374"/>
              <a:ext cx="91439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e-IL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הבנתי!</a:t>
              </a:r>
              <a:endPara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66D9B66-0B1F-484C-AA90-10338821470F}"/>
              </a:ext>
            </a:extLst>
          </p:cNvPr>
          <p:cNvGrpSpPr/>
          <p:nvPr/>
        </p:nvGrpSpPr>
        <p:grpSpPr>
          <a:xfrm>
            <a:off x="3716322" y="1849771"/>
            <a:ext cx="2479917" cy="1732328"/>
            <a:chOff x="3716322" y="1849771"/>
            <a:chExt cx="2479917" cy="17323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E47DB00-744F-4BDB-952E-706866E885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077" b="20144" l="40895" r="54313">
                          <a14:foregroundMark x1="50000" y1="6235" x2="50000" y2="6235"/>
                          <a14:foregroundMark x1="50958" y1="6235" x2="47764" y2="5755"/>
                          <a14:foregroundMark x1="47764" y1="5755" x2="44409" y2="6235"/>
                          <a14:foregroundMark x1="44409" y1="6235" x2="42013" y2="9832"/>
                          <a14:foregroundMark x1="42013" y1="9832" x2="41853" y2="11271"/>
                          <a14:foregroundMark x1="46006" y1="8393" x2="49681" y2="7914"/>
                          <a14:foregroundMark x1="49681" y1="7914" x2="49840" y2="13909"/>
                          <a14:foregroundMark x1="49840" y1="13909" x2="49840" y2="13909"/>
                          <a14:foregroundMark x1="40895" y1="10791" x2="40895" y2="13429"/>
                          <a14:foregroundMark x1="53994" y1="10791" x2="52716" y2="15827"/>
                          <a14:foregroundMark x1="52716" y1="15827" x2="52716" y2="15827"/>
                          <a14:foregroundMark x1="54153" y1="10312" x2="53994" y2="136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75" t="2251" r="44003" b="77861"/>
            <a:stretch/>
          </p:blipFill>
          <p:spPr>
            <a:xfrm flipH="1">
              <a:off x="3716322" y="1849771"/>
              <a:ext cx="2479917" cy="173232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72A81B-EE2C-4986-826F-C97C2BDE4B40}"/>
                </a:ext>
              </a:extLst>
            </p:cNvPr>
            <p:cNvSpPr txBox="1"/>
            <p:nvPr/>
          </p:nvSpPr>
          <p:spPr>
            <a:xfrm>
              <a:off x="4194495" y="2214694"/>
              <a:ext cx="16777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לחץ על הנושאים בשביל ללמוד</a:t>
              </a:r>
              <a:endParaRPr 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059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U224194@lotem.il</dc:creator>
  <cp:lastModifiedBy>U224194@lotem.il</cp:lastModifiedBy>
  <cp:revision>12</cp:revision>
  <dcterms:created xsi:type="dcterms:W3CDTF">2020-10-05T15:19:05Z</dcterms:created>
  <dcterms:modified xsi:type="dcterms:W3CDTF">2020-10-06T12:09:19Z</dcterms:modified>
</cp:coreProperties>
</file>