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Lato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92">
          <p15:clr>
            <a:srgbClr val="A4A3A4"/>
          </p15:clr>
        </p15:guide>
        <p15:guide id="2" pos="7056">
          <p15:clr>
            <a:srgbClr val="A4A3A4"/>
          </p15:clr>
        </p15:guide>
        <p15:guide id="3" orient="horz" pos="3168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giTchtA1EHm9G6fKKuHEp51u73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92" orient="horz"/>
        <p:guide pos="7056"/>
        <p:guide pos="316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2 Slide" type="title">
  <p:cSld name="TITLE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700000" scaled="0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1298448" y="594360"/>
            <a:ext cx="6272784" cy="28437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pen Sans"/>
              <a:buNone/>
              <a:defRPr b="1" i="0" sz="54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5641848" y="4700016"/>
            <a:ext cx="5093208" cy="119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18" name="Google Shape;18;p8"/>
          <p:cNvCxnSpPr/>
          <p:nvPr/>
        </p:nvCxnSpPr>
        <p:spPr>
          <a:xfrm>
            <a:off x="1301262" y="3496322"/>
            <a:ext cx="0" cy="3352800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9" name="Google Shape;19;p8"/>
          <p:cNvSpPr/>
          <p:nvPr/>
        </p:nvSpPr>
        <p:spPr>
          <a:xfrm>
            <a:off x="8217780" y="2973840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Google Shape;20;p8"/>
          <p:cNvSpPr/>
          <p:nvPr/>
        </p:nvSpPr>
        <p:spPr>
          <a:xfrm>
            <a:off x="7859002" y="2744546"/>
            <a:ext cx="139038" cy="139038"/>
          </a:xfrm>
          <a:custGeom>
            <a:rect b="b" l="l" r="r" t="t"/>
            <a:pathLst>
              <a:path extrusionOk="0" h="139038" w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Google Shape;21;p8"/>
          <p:cNvSpPr/>
          <p:nvPr/>
        </p:nvSpPr>
        <p:spPr>
          <a:xfrm>
            <a:off x="7843462" y="3198265"/>
            <a:ext cx="127713" cy="127713"/>
          </a:xfrm>
          <a:custGeom>
            <a:rect b="b" l="l" r="r" t="t"/>
            <a:pathLst>
              <a:path extrusionOk="0" h="127713" w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ctrTitle"/>
          </p:nvPr>
        </p:nvSpPr>
        <p:spPr>
          <a:xfrm>
            <a:off x="6391656" y="841248"/>
            <a:ext cx="4434840" cy="32369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b="0" i="0" sz="3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subTitle"/>
          </p:nvPr>
        </p:nvSpPr>
        <p:spPr>
          <a:xfrm>
            <a:off x="6391655" y="4498848"/>
            <a:ext cx="4434835" cy="510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8" name="Google Shape;98;p17"/>
          <p:cNvSpPr txBox="1"/>
          <p:nvPr>
            <p:ph idx="11" type="ftr"/>
          </p:nvPr>
        </p:nvSpPr>
        <p:spPr>
          <a:xfrm rot="-5400000">
            <a:off x="9811512" y="1591056"/>
            <a:ext cx="35478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0" name="Google Shape;100;p17"/>
          <p:cNvCxnSpPr/>
          <p:nvPr/>
        </p:nvCxnSpPr>
        <p:spPr>
          <a:xfrm>
            <a:off x="11586162" y="3619272"/>
            <a:ext cx="0" cy="3238728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01" name="Google Shape;101;p17"/>
          <p:cNvSpPr/>
          <p:nvPr/>
        </p:nvSpPr>
        <p:spPr>
          <a:xfrm>
            <a:off x="0" y="0"/>
            <a:ext cx="5779911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7"/>
          <p:cNvSpPr/>
          <p:nvPr>
            <p:ph idx="2" type="pic"/>
          </p:nvPr>
        </p:nvSpPr>
        <p:spPr>
          <a:xfrm>
            <a:off x="283464" y="301752"/>
            <a:ext cx="5221224" cy="62636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18900000" scaled="0"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576072" y="365125"/>
            <a:ext cx="107716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pen Sans"/>
              <a:buNone/>
              <a:defRPr b="1" sz="54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576072" y="1825625"/>
            <a:ext cx="1077163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0" type="dt"/>
          </p:nvPr>
        </p:nvSpPr>
        <p:spPr>
          <a:xfrm>
            <a:off x="6583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1" type="ftr"/>
          </p:nvPr>
        </p:nvSpPr>
        <p:spPr>
          <a:xfrm>
            <a:off x="8503920" y="841248"/>
            <a:ext cx="36301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11202264" y="344083"/>
            <a:ext cx="151536" cy="151536"/>
          </a:xfrm>
          <a:custGeom>
            <a:rect b="b" l="l" r="r" t="t"/>
            <a:pathLst>
              <a:path extrusionOk="0" h="151536" w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11563141" y="590910"/>
            <a:ext cx="108625" cy="108625"/>
          </a:xfrm>
          <a:custGeom>
            <a:rect b="b" l="l" r="r" t="t"/>
            <a:pathLst>
              <a:path extrusionOk="0" h="108625" w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1444752" y="1825625"/>
            <a:ext cx="455371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6784848" y="1825625"/>
            <a:ext cx="455371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15" name="Google Shape;115;p19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16" name="Google Shape;116;p19"/>
          <p:cNvSpPr/>
          <p:nvPr/>
        </p:nvSpPr>
        <p:spPr>
          <a:xfrm>
            <a:off x="10508317" y="492206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11477944" y="1055581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11241555" y="446637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1444752" y="1681163"/>
            <a:ext cx="28346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20"/>
          <p:cNvSpPr txBox="1"/>
          <p:nvPr>
            <p:ph idx="2" type="body"/>
          </p:nvPr>
        </p:nvSpPr>
        <p:spPr>
          <a:xfrm>
            <a:off x="1444752" y="2505075"/>
            <a:ext cx="28346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idx="3" type="body"/>
          </p:nvPr>
        </p:nvSpPr>
        <p:spPr>
          <a:xfrm>
            <a:off x="4983480" y="1681163"/>
            <a:ext cx="28346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p20"/>
          <p:cNvSpPr txBox="1"/>
          <p:nvPr>
            <p:ph idx="4" type="body"/>
          </p:nvPr>
        </p:nvSpPr>
        <p:spPr>
          <a:xfrm>
            <a:off x="4983480" y="2505075"/>
            <a:ext cx="28346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25" name="Google Shape;125;p20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26" name="Google Shape;126;p20"/>
          <p:cNvSpPr/>
          <p:nvPr/>
        </p:nvSpPr>
        <p:spPr>
          <a:xfrm>
            <a:off x="10508317" y="492206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11477944" y="1055581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11241555" y="446637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20"/>
          <p:cNvSpPr txBox="1"/>
          <p:nvPr>
            <p:ph idx="5" type="body"/>
          </p:nvPr>
        </p:nvSpPr>
        <p:spPr>
          <a:xfrm>
            <a:off x="8531352" y="1769269"/>
            <a:ext cx="28346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20"/>
          <p:cNvSpPr txBox="1"/>
          <p:nvPr>
            <p:ph idx="6" type="body"/>
          </p:nvPr>
        </p:nvSpPr>
        <p:spPr>
          <a:xfrm>
            <a:off x="8531352" y="2593181"/>
            <a:ext cx="28346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6" name="Google Shape;136;p21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1" name="Google Shape;141;p22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5" name="Google Shape;145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6" name="Google Shape;14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9" name="Google Shape;149;p23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4" name="Google Shape;15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7" name="Google Shape;157;p24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8100000" scaled="0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/>
          <p:nvPr>
            <p:ph idx="2" type="pic"/>
          </p:nvPr>
        </p:nvSpPr>
        <p:spPr>
          <a:xfrm>
            <a:off x="1366432" y="2530058"/>
            <a:ext cx="3707972" cy="3707971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9"/>
          <p:cNvSpPr txBox="1"/>
          <p:nvPr>
            <p:ph type="title"/>
          </p:nvPr>
        </p:nvSpPr>
        <p:spPr>
          <a:xfrm>
            <a:off x="5202936" y="585216"/>
            <a:ext cx="5833872" cy="22768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  <a:defRPr b="1"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0" type="dt"/>
          </p:nvPr>
        </p:nvSpPr>
        <p:spPr>
          <a:xfrm>
            <a:off x="658368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1" type="ftr"/>
          </p:nvPr>
        </p:nvSpPr>
        <p:spPr>
          <a:xfrm rot="-5400000">
            <a:off x="-548640" y="1938528"/>
            <a:ext cx="2788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610600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p9"/>
          <p:cNvCxnSpPr/>
          <p:nvPr/>
        </p:nvCxnSpPr>
        <p:spPr>
          <a:xfrm>
            <a:off x="856114" y="3503032"/>
            <a:ext cx="0" cy="3346090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5202936" y="3127248"/>
            <a:ext cx="5833872" cy="3118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9"/>
          <p:cNvSpPr/>
          <p:nvPr/>
        </p:nvSpPr>
        <p:spPr>
          <a:xfrm>
            <a:off x="4745394" y="2760277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Google Shape;31;p9"/>
          <p:cNvSpPr/>
          <p:nvPr/>
        </p:nvSpPr>
        <p:spPr>
          <a:xfrm>
            <a:off x="4386614" y="2530982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" name="Google Shape;32;p9"/>
          <p:cNvSpPr/>
          <p:nvPr/>
        </p:nvSpPr>
        <p:spPr>
          <a:xfrm>
            <a:off x="1669987" y="6031572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700000" scaled="0"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ctrTitle"/>
          </p:nvPr>
        </p:nvSpPr>
        <p:spPr>
          <a:xfrm>
            <a:off x="1524000" y="1463040"/>
            <a:ext cx="9144000" cy="23408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  <a:defRPr b="1" i="0"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subTitle"/>
          </p:nvPr>
        </p:nvSpPr>
        <p:spPr>
          <a:xfrm>
            <a:off x="1527048" y="3858768"/>
            <a:ext cx="91440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6" name="Google Shape;36;p10"/>
          <p:cNvSpPr/>
          <p:nvPr/>
        </p:nvSpPr>
        <p:spPr>
          <a:xfrm>
            <a:off x="10772266" y="3054359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" name="Google Shape;37;p10"/>
          <p:cNvSpPr/>
          <p:nvPr/>
        </p:nvSpPr>
        <p:spPr>
          <a:xfrm>
            <a:off x="10724364" y="2515838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" name="Google Shape;38;p10"/>
          <p:cNvSpPr/>
          <p:nvPr/>
        </p:nvSpPr>
        <p:spPr>
          <a:xfrm>
            <a:off x="11024834" y="2787572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10"/>
          <p:cNvSpPr/>
          <p:nvPr/>
        </p:nvSpPr>
        <p:spPr>
          <a:xfrm>
            <a:off x="1261869" y="2633448"/>
            <a:ext cx="151536" cy="151536"/>
          </a:xfrm>
          <a:custGeom>
            <a:rect b="b" l="l" r="r" t="t"/>
            <a:pathLst>
              <a:path extrusionOk="0" h="151536" w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" name="Google Shape;40;p10"/>
          <p:cNvSpPr/>
          <p:nvPr/>
        </p:nvSpPr>
        <p:spPr>
          <a:xfrm>
            <a:off x="1064053" y="3083338"/>
            <a:ext cx="95759" cy="95759"/>
          </a:xfrm>
          <a:custGeom>
            <a:rect b="b" l="l" r="r" t="t"/>
            <a:pathLst>
              <a:path extrusionOk="0" h="95759" w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" name="Google Shape;41;p10"/>
          <p:cNvSpPr/>
          <p:nvPr/>
        </p:nvSpPr>
        <p:spPr>
          <a:xfrm>
            <a:off x="1413405" y="3492870"/>
            <a:ext cx="108625" cy="108625"/>
          </a:xfrm>
          <a:custGeom>
            <a:rect b="b" l="l" r="r" t="t"/>
            <a:pathLst>
              <a:path extrusionOk="0" h="108625" w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1444752" y="1681163"/>
            <a:ext cx="455371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1444752" y="2505075"/>
            <a:ext cx="455371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3" type="body"/>
          </p:nvPr>
        </p:nvSpPr>
        <p:spPr>
          <a:xfrm>
            <a:off x="6784848" y="1681163"/>
            <a:ext cx="455371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1"/>
          <p:cNvSpPr txBox="1"/>
          <p:nvPr>
            <p:ph idx="4" type="body"/>
          </p:nvPr>
        </p:nvSpPr>
        <p:spPr>
          <a:xfrm>
            <a:off x="6784848" y="2505075"/>
            <a:ext cx="455371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8" name="Google Shape;48;p11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49" name="Google Shape;49;p11"/>
          <p:cNvSpPr/>
          <p:nvPr/>
        </p:nvSpPr>
        <p:spPr>
          <a:xfrm>
            <a:off x="10508317" y="492206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50;p11"/>
          <p:cNvSpPr/>
          <p:nvPr/>
        </p:nvSpPr>
        <p:spPr>
          <a:xfrm>
            <a:off x="11477944" y="1055581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" name="Google Shape;51;p11"/>
          <p:cNvSpPr/>
          <p:nvPr/>
        </p:nvSpPr>
        <p:spPr>
          <a:xfrm>
            <a:off x="11241555" y="446637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ctrTitle"/>
          </p:nvPr>
        </p:nvSpPr>
        <p:spPr>
          <a:xfrm>
            <a:off x="6391656" y="804672"/>
            <a:ext cx="4434840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  <a:defRPr b="0" i="0"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" type="subTitle"/>
          </p:nvPr>
        </p:nvSpPr>
        <p:spPr>
          <a:xfrm>
            <a:off x="6391654" y="1801368"/>
            <a:ext cx="4434840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5" name="Google Shape;55;p12"/>
          <p:cNvSpPr txBox="1"/>
          <p:nvPr>
            <p:ph idx="11" type="ftr"/>
          </p:nvPr>
        </p:nvSpPr>
        <p:spPr>
          <a:xfrm rot="-5400000">
            <a:off x="9811512" y="1591056"/>
            <a:ext cx="35478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7" name="Google Shape;57;p12"/>
          <p:cNvCxnSpPr/>
          <p:nvPr/>
        </p:nvCxnSpPr>
        <p:spPr>
          <a:xfrm>
            <a:off x="11586162" y="3619272"/>
            <a:ext cx="0" cy="3238728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58" name="Google Shape;58;p12"/>
          <p:cNvSpPr/>
          <p:nvPr/>
        </p:nvSpPr>
        <p:spPr>
          <a:xfrm>
            <a:off x="0" y="0"/>
            <a:ext cx="5779911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2"/>
          <p:cNvSpPr/>
          <p:nvPr>
            <p:ph idx="2" type="pic"/>
          </p:nvPr>
        </p:nvSpPr>
        <p:spPr>
          <a:xfrm>
            <a:off x="283464" y="3108960"/>
            <a:ext cx="5221224" cy="3447288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2"/>
          <p:cNvSpPr/>
          <p:nvPr>
            <p:ph idx="3" type="pic"/>
          </p:nvPr>
        </p:nvSpPr>
        <p:spPr>
          <a:xfrm>
            <a:off x="283464" y="301752"/>
            <a:ext cx="2459736" cy="2505456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2"/>
          <p:cNvSpPr/>
          <p:nvPr>
            <p:ph idx="4" type="pic"/>
          </p:nvPr>
        </p:nvSpPr>
        <p:spPr>
          <a:xfrm>
            <a:off x="3044952" y="301752"/>
            <a:ext cx="2459736" cy="250545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8100000" scaled="0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>
            <p:ph idx="2" type="pic"/>
          </p:nvPr>
        </p:nvSpPr>
        <p:spPr>
          <a:xfrm>
            <a:off x="1777111" y="407499"/>
            <a:ext cx="1952279" cy="195227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/>
          <p:nvPr>
            <p:ph idx="3" type="pic"/>
          </p:nvPr>
        </p:nvSpPr>
        <p:spPr>
          <a:xfrm>
            <a:off x="3528345" y="1972581"/>
            <a:ext cx="2290065" cy="2273502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3"/>
          <p:cNvSpPr/>
          <p:nvPr>
            <p:ph idx="4" type="pic"/>
          </p:nvPr>
        </p:nvSpPr>
        <p:spPr>
          <a:xfrm>
            <a:off x="5579539" y="4386312"/>
            <a:ext cx="3119293" cy="246281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3"/>
          <p:cNvSpPr/>
          <p:nvPr>
            <p:ph idx="5" type="pic"/>
          </p:nvPr>
        </p:nvSpPr>
        <p:spPr>
          <a:xfrm>
            <a:off x="1092905" y="4018982"/>
            <a:ext cx="3854161" cy="2839018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5760720" y="585216"/>
            <a:ext cx="5276088" cy="22768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"/>
              <a:buNone/>
              <a:defRPr b="1" sz="48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0" type="dt"/>
          </p:nvPr>
        </p:nvSpPr>
        <p:spPr>
          <a:xfrm>
            <a:off x="658368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1" type="ftr"/>
          </p:nvPr>
        </p:nvSpPr>
        <p:spPr>
          <a:xfrm rot="-5400000">
            <a:off x="-548640" y="1938528"/>
            <a:ext cx="2788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610600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1472366" y="1859534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2014523" y="3146867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5404920" y="4508295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4" name="Google Shape;74;p13"/>
          <p:cNvCxnSpPr/>
          <p:nvPr/>
        </p:nvCxnSpPr>
        <p:spPr>
          <a:xfrm>
            <a:off x="856114" y="3503032"/>
            <a:ext cx="0" cy="3346090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5760720" y="3127248"/>
            <a:ext cx="5276088" cy="112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  <a:defRPr b="1" i="0" sz="6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79" name="Google Shape;79;p14"/>
          <p:cNvCxnSpPr/>
          <p:nvPr/>
        </p:nvCxnSpPr>
        <p:spPr>
          <a:xfrm>
            <a:off x="715890" y="1114050"/>
            <a:ext cx="0" cy="5735637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>
            <p:ph idx="2" type="pic"/>
          </p:nvPr>
        </p:nvSpPr>
        <p:spPr>
          <a:xfrm>
            <a:off x="7451965" y="1665520"/>
            <a:ext cx="4266960" cy="4266968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804672" y="1335024"/>
            <a:ext cx="619048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850392" y="2825496"/>
            <a:ext cx="6190488" cy="334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1" type="ftr"/>
          </p:nvPr>
        </p:nvSpPr>
        <p:spPr>
          <a:xfrm>
            <a:off x="7964424" y="62179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15"/>
          <p:cNvCxnSpPr/>
          <p:nvPr/>
        </p:nvCxnSpPr>
        <p:spPr>
          <a:xfrm>
            <a:off x="0" y="806470"/>
            <a:ext cx="7903723" cy="0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88" name="Google Shape;88;p15"/>
          <p:cNvSpPr/>
          <p:nvPr/>
        </p:nvSpPr>
        <p:spPr>
          <a:xfrm>
            <a:off x="11281590" y="2070656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10969280" y="1780012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4" name="Google Shape;94;p16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  <a:defRPr b="0" i="0" sz="4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"/>
          <p:cNvSpPr txBox="1"/>
          <p:nvPr>
            <p:ph type="ctrTitle"/>
          </p:nvPr>
        </p:nvSpPr>
        <p:spPr>
          <a:xfrm>
            <a:off x="1298448" y="594360"/>
            <a:ext cx="6272784" cy="28437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pen Sans"/>
              <a:buNone/>
            </a:pPr>
            <a:r>
              <a:rPr lang="en-US" sz="5400">
                <a:solidFill>
                  <a:schemeClr val="lt1"/>
                </a:solidFill>
              </a:rPr>
              <a:t>MY MUSIC PLAYER </a:t>
            </a:r>
            <a:br>
              <a:rPr lang="en-US" sz="5400">
                <a:solidFill>
                  <a:schemeClr val="lt1"/>
                </a:solidFill>
              </a:rPr>
            </a:br>
            <a:endParaRPr/>
          </a:p>
        </p:txBody>
      </p:sp>
      <p:sp>
        <p:nvSpPr>
          <p:cNvPr id="163" name="Google Shape;163;p1"/>
          <p:cNvSpPr txBox="1"/>
          <p:nvPr>
            <p:ph idx="1" type="subTitle"/>
          </p:nvPr>
        </p:nvSpPr>
        <p:spPr>
          <a:xfrm>
            <a:off x="5641848" y="4700016"/>
            <a:ext cx="5093208" cy="119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Maya Abed &amp; Nabil Touinsi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"/>
          <p:cNvSpPr txBox="1"/>
          <p:nvPr>
            <p:ph type="title"/>
          </p:nvPr>
        </p:nvSpPr>
        <p:spPr>
          <a:xfrm>
            <a:off x="5202936" y="585216"/>
            <a:ext cx="5833872" cy="22768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"/>
              <a:buNone/>
            </a:pPr>
            <a:r>
              <a:rPr lang="en-US" sz="4800"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sz="4800"/>
          </a:p>
        </p:txBody>
      </p:sp>
      <p:sp>
        <p:nvSpPr>
          <p:cNvPr id="169" name="Google Shape;169;p2"/>
          <p:cNvSpPr txBox="1"/>
          <p:nvPr>
            <p:ph idx="1" type="body"/>
          </p:nvPr>
        </p:nvSpPr>
        <p:spPr>
          <a:xfrm>
            <a:off x="5202936" y="3127248"/>
            <a:ext cx="5833872" cy="3118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solidFill>
                  <a:schemeClr val="lt1"/>
                </a:solidFill>
              </a:rPr>
              <a:t>Since my partner &amp; I love and live for music we decided </a:t>
            </a:r>
            <a:br>
              <a:rPr lang="en-US"/>
            </a:br>
            <a:r>
              <a:rPr lang="en-US" sz="1800">
                <a:solidFill>
                  <a:schemeClr val="lt1"/>
                </a:solidFill>
              </a:rPr>
              <a:t>to create a music platform.</a:t>
            </a:r>
            <a:br>
              <a:rPr lang="en-US" sz="1800">
                <a:solidFill>
                  <a:schemeClr val="lt1"/>
                </a:solidFill>
              </a:rPr>
            </a:br>
            <a:r>
              <a:rPr lang="en-US" sz="1800">
                <a:solidFill>
                  <a:schemeClr val="lt1"/>
                </a:solidFill>
              </a:rPr>
              <a:t>During this presentation we are going to show you the multiple functions of our music player </a:t>
            </a:r>
            <a:r>
              <a:rPr lang="en-US"/>
              <a:t>!</a:t>
            </a:r>
            <a:endParaRPr/>
          </a:p>
        </p:txBody>
      </p:sp>
      <p:pic>
        <p:nvPicPr>
          <p:cNvPr descr="mountains at sunset" id="170" name="Google Shape;170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6432" y="2530058"/>
            <a:ext cx="3707972" cy="370797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"/>
          <p:cNvSpPr txBox="1"/>
          <p:nvPr>
            <p:ph idx="10" type="dt"/>
          </p:nvPr>
        </p:nvSpPr>
        <p:spPr>
          <a:xfrm>
            <a:off x="658368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24/01/2023</a:t>
            </a:r>
            <a:endParaRPr/>
          </a:p>
        </p:txBody>
      </p:sp>
      <p:sp>
        <p:nvSpPr>
          <p:cNvPr id="172" name="Google Shape;172;p2"/>
          <p:cNvSpPr txBox="1"/>
          <p:nvPr>
            <p:ph idx="11" type="ftr"/>
          </p:nvPr>
        </p:nvSpPr>
        <p:spPr>
          <a:xfrm rot="-5400000">
            <a:off x="-548640" y="1938529"/>
            <a:ext cx="2788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MY MUSIC PLAYER</a:t>
            </a:r>
            <a:endParaRPr/>
          </a:p>
        </p:txBody>
      </p:sp>
      <p:sp>
        <p:nvSpPr>
          <p:cNvPr id="173" name="Google Shape;173;p2"/>
          <p:cNvSpPr txBox="1"/>
          <p:nvPr>
            <p:ph idx="12" type="sldNum"/>
          </p:nvPr>
        </p:nvSpPr>
        <p:spPr>
          <a:xfrm>
            <a:off x="8610600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"/>
          <p:cNvSpPr txBox="1"/>
          <p:nvPr>
            <p:ph type="ctrTitle"/>
          </p:nvPr>
        </p:nvSpPr>
        <p:spPr>
          <a:xfrm>
            <a:off x="1524000" y="1463040"/>
            <a:ext cx="9144000" cy="23408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</a:pPr>
            <a:r>
              <a:rPr lang="en-US"/>
              <a:t>THE FUNCTIONS OF OUR MUSIC </a:t>
            </a:r>
            <a:br>
              <a:rPr lang="en-US"/>
            </a:br>
            <a:r>
              <a:rPr lang="en-US"/>
              <a:t>PLAYER</a:t>
            </a:r>
            <a:endParaRPr/>
          </a:p>
        </p:txBody>
      </p:sp>
      <p:sp>
        <p:nvSpPr>
          <p:cNvPr id="179" name="Google Shape;179;p3"/>
          <p:cNvSpPr txBox="1"/>
          <p:nvPr>
            <p:ph idx="1" type="subTitle"/>
          </p:nvPr>
        </p:nvSpPr>
        <p:spPr>
          <a:xfrm>
            <a:off x="1527048" y="3858768"/>
            <a:ext cx="91440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…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t/>
            </a:r>
            <a:endParaRPr sz="5400">
              <a:solidFill>
                <a:schemeClr val="lt1"/>
              </a:solidFill>
            </a:endParaRPr>
          </a:p>
        </p:txBody>
      </p:sp>
      <p:sp>
        <p:nvSpPr>
          <p:cNvPr id="185" name="Google Shape;185;p4"/>
          <p:cNvSpPr txBox="1"/>
          <p:nvPr>
            <p:ph idx="1" type="body"/>
          </p:nvPr>
        </p:nvSpPr>
        <p:spPr>
          <a:xfrm>
            <a:off x="1447800" y="1681163"/>
            <a:ext cx="45497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2400"/>
              <a:buNone/>
            </a:pPr>
            <a:r>
              <a:rPr b="0" i="0" lang="en-US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Functionalities:</a:t>
            </a:r>
            <a:endParaRPr/>
          </a:p>
        </p:txBody>
      </p:sp>
      <p:sp>
        <p:nvSpPr>
          <p:cNvPr id="186" name="Google Shape;186;p4"/>
          <p:cNvSpPr txBox="1"/>
          <p:nvPr>
            <p:ph idx="2" type="body"/>
          </p:nvPr>
        </p:nvSpPr>
        <p:spPr>
          <a:xfrm>
            <a:off x="1447800" y="2505075"/>
            <a:ext cx="4549775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2000"/>
              <a:buChar char="•"/>
            </a:pPr>
            <a:r>
              <a:rPr b="0" i="0" lang="en-US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1. Upload a track with its src property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2000"/>
              <a:buChar char="•"/>
            </a:pPr>
            <a:r>
              <a:rPr b="0" i="0" lang="en-US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2. Button play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2000"/>
              <a:buChar char="•"/>
            </a:pPr>
            <a:r>
              <a:rPr b="0" i="0" lang="en-US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3. Button pause</a:t>
            </a:r>
            <a:endParaRPr>
              <a:solidFill>
                <a:srgbClr val="1D1C1D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2000"/>
              <a:buChar char="•"/>
            </a:pPr>
            <a:r>
              <a:rPr b="0" i="0" lang="en-US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4. Button nextTrack</a:t>
            </a:r>
            <a:endParaRPr b="0" i="0">
              <a:solidFill>
                <a:srgbClr val="1D1C1D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2000"/>
              <a:buChar char="•"/>
            </a:pPr>
            <a:r>
              <a:rPr b="0" i="0" lang="en-US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5. Button prevTrack</a:t>
            </a:r>
            <a:endParaRPr>
              <a:solidFill>
                <a:srgbClr val="1D1C1D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2000"/>
              <a:buChar char="•"/>
            </a:pPr>
            <a:r>
              <a:rPr b="0" i="0" lang="en-US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6. Show the current time playing of a track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2000"/>
              <a:buChar char="•"/>
            </a:pPr>
            <a:r>
              <a:rPr b="0" i="0" lang="en-US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7. Control the volume</a:t>
            </a:r>
            <a:br>
              <a:rPr lang="en-US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</a:br>
            <a:endParaRPr sz="2000"/>
          </a:p>
        </p:txBody>
      </p:sp>
      <p:sp>
        <p:nvSpPr>
          <p:cNvPr id="187" name="Google Shape;187;p4"/>
          <p:cNvSpPr txBox="1"/>
          <p:nvPr>
            <p:ph idx="3" type="body"/>
          </p:nvPr>
        </p:nvSpPr>
        <p:spPr>
          <a:xfrm>
            <a:off x="6783206" y="1681163"/>
            <a:ext cx="457218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8" name="Google Shape;188;p4"/>
          <p:cNvSpPr txBox="1"/>
          <p:nvPr>
            <p:ph idx="4" type="body"/>
          </p:nvPr>
        </p:nvSpPr>
        <p:spPr>
          <a:xfrm>
            <a:off x="6783206" y="2505075"/>
            <a:ext cx="457218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2000"/>
              <a:buChar char="•"/>
            </a:pPr>
            <a:r>
              <a:rPr b="0" i="0" lang="en-US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8. Search track</a:t>
            </a:r>
            <a:endParaRPr b="0" i="0">
              <a:solidFill>
                <a:srgbClr val="1D1C1D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2000"/>
              <a:buChar char="•"/>
            </a:pPr>
            <a:r>
              <a:rPr b="0" i="0" lang="en-US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9. Upload track</a:t>
            </a:r>
            <a:endParaRPr>
              <a:solidFill>
                <a:srgbClr val="1D1C1D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2000"/>
              <a:buChar char="•"/>
            </a:pPr>
            <a:r>
              <a:rPr b="0" i="0" lang="en-US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10. Click on track-cover and go to the Youtube music-video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"/>
          <p:cNvSpPr txBox="1"/>
          <p:nvPr>
            <p:ph type="ctrTitle"/>
          </p:nvPr>
        </p:nvSpPr>
        <p:spPr>
          <a:xfrm>
            <a:off x="6391656" y="804672"/>
            <a:ext cx="4434840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194" name="Google Shape;194;p5"/>
          <p:cNvSpPr txBox="1"/>
          <p:nvPr>
            <p:ph idx="1" type="subTitle"/>
          </p:nvPr>
        </p:nvSpPr>
        <p:spPr>
          <a:xfrm>
            <a:off x="6391654" y="1801368"/>
            <a:ext cx="4434840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Creating a music player may seems hard for beginner developers like us but I hope with this presentation we have made it easy for you and we can say that we are moving to the medium level developers.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br>
              <a:rPr lang="en-US"/>
            </a:br>
            <a:r>
              <a:rPr b="1" lang="en-US"/>
              <a:t>Thank you for listening </a:t>
            </a:r>
            <a:endParaRPr b="1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</p:txBody>
      </p:sp>
      <p:pic>
        <p:nvPicPr>
          <p:cNvPr descr="mountains under near dusk sky" id="195" name="Google Shape;195;p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63" l="0" r="0" t="63"/>
          <a:stretch/>
        </p:blipFill>
        <p:spPr>
          <a:xfrm>
            <a:off x="283464" y="3108960"/>
            <a:ext cx="5221224" cy="34472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untains at sunset" id="196" name="Google Shape;196;p5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176" l="0" r="0" t="177"/>
          <a:stretch/>
        </p:blipFill>
        <p:spPr>
          <a:xfrm>
            <a:off x="283464" y="301752"/>
            <a:ext cx="2459736" cy="25054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untains at sunset" id="197" name="Google Shape;197;p5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208" l="0" r="0" t="209"/>
          <a:stretch/>
        </p:blipFill>
        <p:spPr>
          <a:xfrm>
            <a:off x="3044952" y="301752"/>
            <a:ext cx="2459736" cy="250545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/>
          <p:nvPr>
            <p:ph idx="11" type="ftr"/>
          </p:nvPr>
        </p:nvSpPr>
        <p:spPr>
          <a:xfrm rot="-5400000">
            <a:off x="9811512" y="1591056"/>
            <a:ext cx="35478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 MUSIC PLAYER</a:t>
            </a:r>
            <a:endParaRPr/>
          </a:p>
        </p:txBody>
      </p:sp>
      <p:sp>
        <p:nvSpPr>
          <p:cNvPr id="199" name="Google Shape;19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5"/>
          <p:cNvSpPr/>
          <p:nvPr/>
        </p:nvSpPr>
        <p:spPr>
          <a:xfrm>
            <a:off x="9851750" y="4083850"/>
            <a:ext cx="587700" cy="5475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"/>
          <p:cNvSpPr txBox="1"/>
          <p:nvPr>
            <p:ph idx="10" type="dt"/>
          </p:nvPr>
        </p:nvSpPr>
        <p:spPr>
          <a:xfrm>
            <a:off x="658368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24/01/2023</a:t>
            </a:r>
            <a:endParaRPr/>
          </a:p>
        </p:txBody>
      </p:sp>
      <p:sp>
        <p:nvSpPr>
          <p:cNvPr id="206" name="Google Shape;206;p6"/>
          <p:cNvSpPr txBox="1"/>
          <p:nvPr>
            <p:ph idx="12" type="sldNum"/>
          </p:nvPr>
        </p:nvSpPr>
        <p:spPr>
          <a:xfrm>
            <a:off x="8610600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p6"/>
          <p:cNvSpPr txBox="1"/>
          <p:nvPr>
            <p:ph idx="11" type="ftr"/>
          </p:nvPr>
        </p:nvSpPr>
        <p:spPr>
          <a:xfrm rot="-5400000">
            <a:off x="-548640" y="1938528"/>
            <a:ext cx="2788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MY MUSIC PLAYER</a:t>
            </a:r>
            <a:endParaRPr/>
          </a:p>
        </p:txBody>
      </p:sp>
      <p:pic>
        <p:nvPicPr>
          <p:cNvPr descr="mountains at sunset" id="208" name="Google Shape;208;p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41" l="0" r="0" t="41"/>
          <a:stretch/>
        </p:blipFill>
        <p:spPr>
          <a:xfrm>
            <a:off x="1777111" y="407499"/>
            <a:ext cx="1952279" cy="19522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untains at sunset" id="209" name="Google Shape;209;p6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347" l="0" r="0" t="347"/>
          <a:stretch/>
        </p:blipFill>
        <p:spPr>
          <a:xfrm>
            <a:off x="3528345" y="1972581"/>
            <a:ext cx="2290065" cy="22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6"/>
          <p:cNvSpPr txBox="1"/>
          <p:nvPr>
            <p:ph type="title"/>
          </p:nvPr>
        </p:nvSpPr>
        <p:spPr>
          <a:xfrm>
            <a:off x="5760720" y="585216"/>
            <a:ext cx="5276088" cy="22768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"/>
              <a:buNone/>
            </a:pPr>
            <a:r>
              <a:rPr lang="en-US"/>
              <a:t>THANK YOU</a:t>
            </a:r>
            <a:endParaRPr/>
          </a:p>
        </p:txBody>
      </p:sp>
      <p:pic>
        <p:nvPicPr>
          <p:cNvPr descr="mountains under near dusk sky" id="211" name="Google Shape;211;p6"/>
          <p:cNvPicPr preferRelativeResize="0"/>
          <p:nvPr>
            <p:ph idx="5" type="pic"/>
          </p:nvPr>
        </p:nvPicPr>
        <p:blipFill rotWithShape="1">
          <a:blip r:embed="rId5">
            <a:alphaModFix/>
          </a:blip>
          <a:srcRect b="0" l="16" r="15" t="0"/>
          <a:stretch/>
        </p:blipFill>
        <p:spPr>
          <a:xfrm>
            <a:off x="1092905" y="4018982"/>
            <a:ext cx="3854161" cy="2839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untains under the night sky just before dawn" id="212" name="Google Shape;212;p6"/>
          <p:cNvPicPr preferRelativeResize="0"/>
          <p:nvPr>
            <p:ph idx="4" type="pic"/>
          </p:nvPr>
        </p:nvPicPr>
        <p:blipFill rotWithShape="1">
          <a:blip r:embed="rId6">
            <a:alphaModFix/>
          </a:blip>
          <a:srcRect b="107" l="0" r="0" t="108"/>
          <a:stretch/>
        </p:blipFill>
        <p:spPr>
          <a:xfrm>
            <a:off x="5579539" y="4386312"/>
            <a:ext cx="3119293" cy="2462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adientUnivers">
  <a:themeElements>
    <a:clrScheme name="Gradient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2023-01-24T08:34:38Z</dcterms:created>
  <dc:creator>nabil touinsi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