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last time: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Ideas for more workshops: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Learning curves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How to attack designing things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Example leading edge,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Generally more in depth of how to design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General ideas for improvements: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Newer concepts : a work day would be helpful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More interactive in general as well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30b494c7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30b494c7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30b494c7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30b494c7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95f005a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95f005a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95f005a9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95f005a9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95f005a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95f005a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95f005a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c95f005a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30b494c7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30b494c7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30b494c7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30b494c7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30b494c7d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30b494c7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30b494c7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30b494c7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30b494c7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30b494c7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30b494c7d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30b494c7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example for advisory circular!!!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30b494c7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30b494c7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30b494c7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30b494c7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30b494c7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30b494c7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30b494c7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30b494c7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30b494c7d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30b494c7d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30b494c7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30b494c7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30b494c7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30b494c7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30b494c7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30b494c7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30b494c7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30b494c7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95f005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95f005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30b494c7d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30b494c7d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30b494c7d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30b494c7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95f005a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95f005a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30b494c7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30b494c7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30b494c7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30b494c7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30b494c7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30b494c7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0b494c7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30b494c7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95f005a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95f005a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oogle.com/search?q=15+min+timer&amp;oq=15+min+timer&amp;aqs=chrome..69i57j0i10i457j0i10l6.1639j0j9&amp;sourceid=chrome&amp;ie=UTF-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desmos.com/calculator/57xwu9k47h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avstop.com/ac/flighttrainghandbook/basicpropellerprinciples.html" TargetMode="External"/><Relationship Id="rId4" Type="http://schemas.openxmlformats.org/officeDocument/2006/relationships/hyperlink" Target="http://www.ultralightnews.ca/articles/ultralightpropeller_comparison.htm" TargetMode="External"/><Relationship Id="rId5" Type="http://schemas.openxmlformats.org/officeDocument/2006/relationships/hyperlink" Target="https://www.aircraftspruce.com/catalog/appages/ultraprop.php" TargetMode="External"/><Relationship Id="rId6" Type="http://schemas.openxmlformats.org/officeDocument/2006/relationships/hyperlink" Target="https://ultraprops.com/" TargetMode="External"/><Relationship Id="rId7" Type="http://schemas.openxmlformats.org/officeDocument/2006/relationships/hyperlink" Target="https://www.homebuiltairplanes.com/forums/threads/propellor-design.33900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21NvecCL7YxJSQwTCjAiU5I_FDzcerDB/view?usp=sharing" TargetMode="External"/><Relationship Id="rId4" Type="http://schemas.openxmlformats.org/officeDocument/2006/relationships/hyperlink" Target="https://drive.google.com/drive/folders/1q7SIvckWI8q7q7U445BbWQ256K9AwdSq?usp=sharing" TargetMode="External"/><Relationship Id="rId5" Type="http://schemas.openxmlformats.org/officeDocument/2006/relationships/hyperlink" Target="https://drive.google.com/drive/folders/1y6v37kz3lLmUHvpWyukglpYMkDAJqoWR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drive/folders/1HuiBd1kw6mKK7kQY1h9YMpTvm5TZ96zN?usp=sharing" TargetMode="External"/><Relationship Id="rId4" Type="http://schemas.openxmlformats.org/officeDocument/2006/relationships/hyperlink" Target="https://drive.google.com/drive/folders/1y6v37kz3lLmUHvpWyukglpYMkDAJqoWR?usp=sharing" TargetMode="External"/><Relationship Id="rId5" Type="http://schemas.openxmlformats.org/officeDocument/2006/relationships/hyperlink" Target="https://drive.google.com/drive/folders/1Pf1Vaa6zTbAvZQttTR1cVPaV9FUhac_M?usp=sharing" TargetMode="External"/><Relationship Id="rId6" Type="http://schemas.openxmlformats.org/officeDocument/2006/relationships/hyperlink" Target="https://drive.google.com/drive/folders/1DZcU3HtdLfzGXgDlTVvJM4P3R_mz72FM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rive.google.com/drive/folders/1y6v37kz3lLmUHvpWyukglpYMkDAJqoWR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document/d/126Dl4T0ABoyEeAQsHCEuUstctZ61VOuFIkZyCUxE1co/edit#heading=h.78bpsnc7ygq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8H72DrCCraF95ijw4KOG914kjgqT1PmXDM97FW3FufY/ed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8H72DrCCraF95ijw4KOG914kjgqT1PmXDM97FW3FufY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Research: Propellor Example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11/22 ; Theme: old white men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955550" y="1787250"/>
            <a:ext cx="52329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Qs? If not, </a:t>
            </a:r>
            <a:r>
              <a:rPr lang="en" sz="4800" u="sng">
                <a:solidFill>
                  <a:schemeClr val="hlink"/>
                </a:solidFill>
                <a:hlinkClick r:id="rId3"/>
              </a:rPr>
              <a:t>15 min timer</a:t>
            </a:r>
            <a:r>
              <a:rPr lang="en" sz="4800"/>
              <a:t> time!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</a:t>
            </a:r>
            <a:r>
              <a:rPr lang="en"/>
              <a:t> things from Matt: Viscosity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thick something is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Think maple syrup vs water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go up to a high enough speed: cavitation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Extreme thing that probably won’t happen: Cavitation: Blade moves so quick that air can’t come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Important to balance number of blades + pitch + RPM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Info learned!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number of blades is 2 → minimum we can fly with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Don’t want &gt;2 bc force generated is not proportional to drag generated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is optimum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2x blades =\ 2x </a:t>
            </a:r>
            <a:r>
              <a:rPr lang="en"/>
              <a:t>thrust bc same amount of viscous air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2x blades ~= 2x drag bc twice the amount of surface area which creates the drag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some cases 3/4 is good ← need more research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605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Blade Properties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303800" y="1703775"/>
            <a:ext cx="7030500" cy="28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the different properties of a propeller (diamter, blade angle, material, etc.) affect the amount of thrust generated with the same amount of revolutions? -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Agastya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DIAMETER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propeller with a longer diameter will typically also have a greater surface area, which allows it to pass through greater amounts of air  and therefore create more thrust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pitch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greater the weight of propeller material, the more energy will be required, but there will also be a greater amount of thrust generated due to how the heavy material has higher friction with the air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Blade angle is very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complicated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 oof!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Jasmine Info!</a:t>
            </a:r>
            <a:endParaRPr/>
          </a:p>
        </p:txBody>
      </p:sp>
      <p:sp>
        <p:nvSpPr>
          <p:cNvPr id="358" name="Google Shape;358;p26"/>
          <p:cNvSpPr txBox="1"/>
          <p:nvPr>
            <p:ph idx="1" type="body"/>
          </p:nvPr>
        </p:nvSpPr>
        <p:spPr>
          <a:xfrm>
            <a:off x="1303800" y="1403750"/>
            <a:ext cx="70305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pitch propellor: good climb performance ← </a:t>
            </a:r>
            <a:r>
              <a:rPr lang="en"/>
              <a:t>sacrifices</a:t>
            </a:r>
            <a:r>
              <a:rPr lang="en"/>
              <a:t> speed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Propellor is directly proportional to engine power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Can’t change after take off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Ground adjustable propellor is good for experimental aircrafts!! Us!!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info: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to get pitch from diameter &amp; height: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 = 2.36 (diameter height)/width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Equation from pitch, rpm to get speed: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Rearranged desmos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243" y="2365450"/>
            <a:ext cx="3572401" cy="6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helpful sources:</a:t>
            </a:r>
            <a:endParaRPr/>
          </a:p>
        </p:txBody>
      </p:sp>
      <p:sp>
        <p:nvSpPr>
          <p:cNvPr id="371" name="Google Shape;371;p28"/>
          <p:cNvSpPr txBox="1"/>
          <p:nvPr>
            <p:ph idx="1" type="body"/>
          </p:nvPr>
        </p:nvSpPr>
        <p:spPr>
          <a:xfrm>
            <a:off x="1303800" y="1360875"/>
            <a:ext cx="70305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Textbook +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http://avstop.com/ac/flighttrainghandbook/basicpropellerprinciples.html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a primary resource: Legal Eagle was not helpful for design, just for reference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</a:t>
            </a:r>
            <a:r>
              <a:rPr lang="en"/>
              <a:t>extbook , physicy not very helpful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http://www.ultralightnews.ca/articles/ultralightpropeller_comparison.htm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 websites helpful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https://www.aircraftspruce.com/catalog/appages/ultraprop.php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https://ultraprops.com/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https://www.homebuiltairplanes.com/forums/threads/propellor-design.33900/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on activity?</a:t>
            </a:r>
            <a:endParaRPr/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1303800" y="1249475"/>
            <a:ext cx="70305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*kyle nods head* I MEANT IT WAS GOOD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*awkward silence*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Agastya: I really liked the structure and the </a:t>
            </a:r>
            <a:r>
              <a:rPr lang="en"/>
              <a:t>research</a:t>
            </a:r>
            <a:r>
              <a:rPr lang="en"/>
              <a:t>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Crispy feedback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Old: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*Sheelyn nods head*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Useful for learning + researching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Variety of resources good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make better: More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Took a lot of time navigating the different souces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Good unstructured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participated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Mkay, lesson time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ctrTitle"/>
          </p:nvPr>
        </p:nvSpPr>
        <p:spPr>
          <a:xfrm>
            <a:off x="824000" y="1613825"/>
            <a:ext cx="5380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Most Helpful Written Resources</a:t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Prompt/Activity: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34400"/>
            <a:ext cx="7030500" cy="3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Imagine we’re in charge of designing the propeller, meaning dimensions rpm, power going to it, all the things + things I have no idea of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Everyone together: Research propellers for 15 minutes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Collaboration all throughout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You’re trying to get an idea of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Restrictions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Concrete data of other propellers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we would go about designing ours </a:t>
            </a:r>
            <a:endParaRPr sz="1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875" y="2685363"/>
            <a:ext cx="2857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Textbooks 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303800" y="1247975"/>
            <a:ext cx="70305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The General Aviation Aircraft Design</a:t>
            </a:r>
            <a:r>
              <a:rPr lang="en"/>
              <a:t> (AKA: “The textbook”)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Good gems of information, things to consider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SUPER Convoluted and Mathy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Advisory Circular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Great requirements,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meant for building your design, meant to check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Charts and Data Tools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Set standards for the community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Sometimes need to make them yourself, still good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Planes</a:t>
            </a:r>
            <a:endParaRPr/>
          </a:p>
        </p:txBody>
      </p:sp>
      <p:sp>
        <p:nvSpPr>
          <p:cNvPr id="400" name="Google Shape;400;p33"/>
          <p:cNvSpPr txBox="1"/>
          <p:nvPr>
            <p:ph idx="1" type="body"/>
          </p:nvPr>
        </p:nvSpPr>
        <p:spPr>
          <a:xfrm>
            <a:off x="1303800" y="1376275"/>
            <a:ext cx="70305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Affordaplane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Super duper detailed writing lots of information about it 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Sketchy</a:t>
            </a:r>
            <a:r>
              <a:rPr b="1" lang="en"/>
              <a:t> as hell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Legal Eagle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Well known, lots of information about them 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Their plans are not very thorough, but still pretty good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(Texas)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(Super)</a:t>
            </a:r>
            <a:r>
              <a:rPr lang="en"/>
              <a:t> Parasol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GREAT drawings → super detailed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super relatable? But still kinda ok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for 5 mins: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1303800" y="1259625"/>
            <a:ext cx="70305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either a textbook or an aircraft plan and upload them 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drive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Bonus points if it’s related to propeller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be a physics slideshow or something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yayyyy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a software that we can use to model </a:t>
            </a:r>
            <a:r>
              <a:rPr lang="en"/>
              <a:t>things</a:t>
            </a:r>
            <a:r>
              <a:rPr lang="en"/>
              <a:t> on the plane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bit harder since most need to be bought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Around</a:t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1303800" y="1457900"/>
            <a:ext cx="70305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did you find it?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do you hope it’ll tell us?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are you expecting from it?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does our plane relate to it? 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ctrTitle"/>
          </p:nvPr>
        </p:nvSpPr>
        <p:spPr>
          <a:xfrm>
            <a:off x="824000" y="1613825"/>
            <a:ext cx="679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usually reach out to </a:t>
            </a:r>
            <a:endParaRPr/>
          </a:p>
        </p:txBody>
      </p:sp>
      <p:sp>
        <p:nvSpPr>
          <p:cNvPr id="418" name="Google Shape;418;p36"/>
          <p:cNvSpPr txBox="1"/>
          <p:nvPr>
            <p:ph idx="1" type="subTitle"/>
          </p:nvPr>
        </p:nvSpPr>
        <p:spPr>
          <a:xfrm>
            <a:off x="824000" y="3242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 out to ALL of these in the design process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Built Airplanes Forum</a:t>
            </a:r>
            <a:endParaRPr/>
          </a:p>
        </p:txBody>
      </p:sp>
      <p:sp>
        <p:nvSpPr>
          <p:cNvPr id="424" name="Google Shape;424;p37"/>
          <p:cNvSpPr txBox="1"/>
          <p:nvPr>
            <p:ph idx="1" type="body"/>
          </p:nvPr>
        </p:nvSpPr>
        <p:spPr>
          <a:xfrm>
            <a:off x="1303800" y="1597875"/>
            <a:ext cx="70305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Really innovative, usually give drawings &amp;/ their previous designs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Consistent people + trustworthy (usually)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Answer within the hour 24/7 (these guys never sleep)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Refer us to many textbooks + helpful softwares/ guides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 are NOT physicists, their ideas will work but are sometimes very sketchy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Backup what they say with other 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Must check how reputable the person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Suppliers</a:t>
            </a:r>
            <a:endParaRPr/>
          </a:p>
        </p:txBody>
      </p:sp>
      <p:sp>
        <p:nvSpPr>
          <p:cNvPr id="430" name="Google Shape;430;p3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be literally any company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Just email or call them and ask your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Will answer all of your questions + send pictures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Watch out for in operation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Partial towards their own product (obv)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EAA People</a:t>
            </a:r>
            <a:endParaRPr/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 love us for some reason - will let us see their builds as an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ask to borrow material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Human contact + keeps up raport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Don’t built ultralights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Will mainly be for building technique or supply borrowing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</a:t>
            </a:r>
            <a:endParaRPr/>
          </a:p>
        </p:txBody>
      </p:sp>
      <p:sp>
        <p:nvSpPr>
          <p:cNvPr id="442" name="Google Shape;442;p40"/>
          <p:cNvSpPr txBox="1"/>
          <p:nvPr>
            <p:ph idx="1" type="body"/>
          </p:nvPr>
        </p:nvSpPr>
        <p:spPr>
          <a:xfrm>
            <a:off x="1303800" y="1414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Always write it out on a doc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Give AMPLE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Should include many pics to </a:t>
            </a:r>
            <a:r>
              <a:rPr lang="en" sz="1400"/>
              <a:t>backup</a:t>
            </a:r>
            <a:r>
              <a:rPr lang="en" sz="1400"/>
              <a:t> ALL your words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If we don’t have pics, CAD things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work even </a:t>
            </a:r>
            <a:r>
              <a:rPr lang="en" sz="1400"/>
              <a:t>better</a:t>
            </a:r>
            <a:r>
              <a:rPr lang="en" sz="1400"/>
              <a:t> bc you’re gonna get a MUCH better response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Link things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HW: Each subteam ask a question to the HBA </a:t>
            </a:r>
            <a:r>
              <a:rPr lang="en"/>
              <a:t>forum</a:t>
            </a:r>
            <a:r>
              <a:rPr lang="en"/>
              <a:t> + supplier by Wednesday</a:t>
            </a:r>
            <a:endParaRPr/>
          </a:p>
        </p:txBody>
      </p:sp>
      <p:sp>
        <p:nvSpPr>
          <p:cNvPr id="448" name="Google Shape;448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Since we’re all posting a blog post on Monday that makes it 10x easier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Cut it down so it’s not super “A-Z” more like “H-Z” if that makes sense?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Probably not,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here’s an example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Started telling them at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Send it to the channel for feedback unless it’s a smol question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Information Learned: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11800"/>
            <a:ext cx="70305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+ Types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Wood lighter→ best for our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Propellor extension, helps with cooling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Fixed propellor → ours, cheap, light, easy to maintain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Legal Eagle + Other planes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Shrink fit propeller hub + 20 mm bolt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Lower powered engine → lower number of blades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efficient, don’t need the extra weight of extra blades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Higher power → higher blades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Future steps</a:t>
            </a:r>
            <a:endParaRPr/>
          </a:p>
        </p:txBody>
      </p:sp>
      <p:sp>
        <p:nvSpPr>
          <p:cNvPr id="454" name="Google Shape;454;p42"/>
          <p:cNvSpPr txBox="1"/>
          <p:nvPr>
            <p:ph idx="1" type="body"/>
          </p:nvPr>
        </p:nvSpPr>
        <p:spPr>
          <a:xfrm>
            <a:off x="1303800" y="1430200"/>
            <a:ext cx="43755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MUCH longer research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Call with group and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Consolidate research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Decide priorities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General </a:t>
            </a:r>
            <a:r>
              <a:rPr lang="en" sz="1400"/>
              <a:t>dimensions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CAD it 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Blog post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Send to team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Get feedback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Repeat</a:t>
            </a:r>
            <a:r>
              <a:rPr lang="en" sz="1400"/>
              <a:t> until everyone is gucci with 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Send to HBA forum as final design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repeat</a:t>
            </a:r>
            <a:endParaRPr sz="1400"/>
          </a:p>
        </p:txBody>
      </p:sp>
      <p:sp>
        <p:nvSpPr>
          <p:cNvPr id="455" name="Google Shape;455;p42"/>
          <p:cNvSpPr txBox="1"/>
          <p:nvPr/>
        </p:nvSpPr>
        <p:spPr>
          <a:xfrm>
            <a:off x="5808300" y="1586200"/>
            <a:ext cx="24261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REMINDER: 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Asking Qs to suppliers + HBA forum throughout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not just @ final design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session + Feedback: </a:t>
            </a:r>
            <a:endParaRPr/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1303800" y="1404775"/>
            <a:ext cx="70305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New: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Smoothly, liked it :D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groundwork thing rather than aerospace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Good now since </a:t>
            </a:r>
            <a:r>
              <a:rPr i="1" lang="en" sz="1400"/>
              <a:t>just </a:t>
            </a:r>
            <a:r>
              <a:rPr lang="en" sz="1400"/>
              <a:t>got onto design team!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More synchronous workshops?? → good for now,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Old: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to post to the blog → good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Unless you guys want something else?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Feedback on this in general?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Good, more interesting than last 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Useful with the interaction, join all sources together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combination of both, depending on what we’re learning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Yay! Helped with interest with propeller!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Info learned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04700"/>
            <a:ext cx="70305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diameter → lower the rpm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to take into consideration the tilt of the diameter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Thrust vs companies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take off/climb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Vibration of the propellor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Motor / battery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576350" y="1484850"/>
            <a:ext cx="59913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Take notes </a:t>
            </a:r>
            <a:r>
              <a:rPr lang="en" sz="6000" u="sng">
                <a:solidFill>
                  <a:schemeClr val="hlink"/>
                </a:solidFill>
                <a:hlinkClick r:id="rId3"/>
              </a:rPr>
              <a:t>here</a:t>
            </a:r>
            <a:endParaRPr sz="6000"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" sz="6000"/>
              <a:t>All together!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Hopes for this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261625"/>
            <a:ext cx="70305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We’ll all see how others research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to be an efficient researcher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Teamwork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Learning curve can be overcome together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power of 15 minutes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Idk you guys said more interactive and design process so </a:t>
            </a:r>
            <a:r>
              <a:rPr lang="en" sz="1400"/>
              <a:t>combination</a:t>
            </a:r>
            <a:r>
              <a:rPr lang="en" sz="1400"/>
              <a:t>?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Experiment lets see how this goes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have a sum total of 1 hour of research on the propellor so good info for later anyways</a:t>
            </a:r>
            <a:endParaRPr sz="14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400" y="598575"/>
            <a:ext cx="3370674" cy="17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Clarifications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3638950" y="1310125"/>
            <a:ext cx="46953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If you need existing data for design things: ask 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If it’s a physics thing: i </a:t>
            </a:r>
            <a:r>
              <a:rPr lang="en" sz="1400"/>
              <a:t>definitely</a:t>
            </a:r>
            <a:r>
              <a:rPr lang="en" sz="1400"/>
              <a:t> won’t know your answer but i’ll let you know if someone knows the number or not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If we don’t know it- congrats! This is a joint design + physics team problem! (which they usually are)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literally anything, things in our drive, the interwebs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Everybody </a:t>
            </a:r>
            <a:r>
              <a:rPr lang="en" sz="1400"/>
              <a:t>doesn't</a:t>
            </a:r>
            <a:r>
              <a:rPr lang="en" sz="1400"/>
              <a:t> have to be on the same website, we can divide and conquer</a:t>
            </a:r>
            <a:endParaRPr sz="1400"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0" y="1516225"/>
            <a:ext cx="3098524" cy="23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Research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Dimensions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Material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Placement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Rounds per minute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Energy necessary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Amount of thrust it generates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do other planes 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is generally done for ultralights</a:t>
            </a:r>
            <a:endParaRPr sz="1400"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325" y="839750"/>
            <a:ext cx="3905399" cy="29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5 mins reading through </a:t>
            </a:r>
            <a:r>
              <a:rPr lang="en" sz="6000" u="sng">
                <a:solidFill>
                  <a:schemeClr val="hlink"/>
                </a:solidFill>
                <a:hlinkClick r:id="rId3"/>
              </a:rPr>
              <a:t>previous research! </a:t>
            </a:r>
            <a:endParaRPr sz="6000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3707600"/>
            <a:ext cx="703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something you want to expand upon!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 choose a source you want to explore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Yes i make words larger when slides look empty lol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