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0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b4afceac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b4afceac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b4afceac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b4afceac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b4afceac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b4afceac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b4afceac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b4afceac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b4afceac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b4afceac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b4afceac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b4afceac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b4afceac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b4afceac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b4afceac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b4afceac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b4afceac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b4afceac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more workshops: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Learning curves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to attack designing things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 leading edge,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Generally more in depth of how to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ideas for improvements: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Newer concepts : a work day would be helpful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interactive in general as well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4afceac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4afceac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4afcea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4afcea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4afceac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4afceac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b4afceac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b4afceac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b4afceac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b4afceac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Tensile *0.7 = shear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b4afceac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b4afceac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b4afceac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b4afceac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6061 t6 aluminum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b4afceac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b4afceac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matweb.com/Search/MaterialGroupSearch.aspx?GroupID=9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channel/UCXAS_Ekkq0iFJ9dSUIkcAk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jFCxZs0zEuMdvH5T_nywLWCZ0t_BddJ0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matweb.com/tools/unitconverter.aspx?fromID=108&amp;fromValue=276" TargetMode="External"/><Relationship Id="rId4" Type="http://schemas.openxmlformats.org/officeDocument/2006/relationships/hyperlink" Target="http://www.matweb.com/tools/unitconverter.aspx?fromID=43&amp;fromValue=2.70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11/15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different aluminum with different heat treatments have different yield strengths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Research is your BEST FRIEND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you find this information?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Glad you asked! here’s your answer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http://www.matweb.com/Search/MaterialGroupSearch.aspx?GroupID=9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Everyone go here and dig around for a bit ; Here’s some quick </a:t>
            </a:r>
            <a:r>
              <a:rPr lang="en" sz="1400"/>
              <a:t>definitions</a:t>
            </a:r>
            <a:r>
              <a:rPr lang="en" sz="1400"/>
              <a:t>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Poisson's</a:t>
            </a:r>
            <a:r>
              <a:rPr lang="en" sz="1400"/>
              <a:t> ratio technical term: “</a:t>
            </a:r>
            <a:r>
              <a:rPr lang="en" sz="1400"/>
              <a:t> measure of the </a:t>
            </a:r>
            <a:r>
              <a:rPr b="1" lang="en" sz="1400"/>
              <a:t>Poisson</a:t>
            </a:r>
            <a:r>
              <a:rPr lang="en" sz="1400"/>
              <a:t> effect, the phenomenon in which a material tends to expand in directions perpendicular to the direction of compression”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Aka: </a:t>
            </a:r>
            <a:r>
              <a:rPr lang="en" sz="1400"/>
              <a:t>ratio of if you squish it one way how far up will it go the other way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4">
            <a:alphaModFix/>
          </a:blip>
          <a:srcRect b="12922" l="13112" r="7755" t="0"/>
          <a:stretch/>
        </p:blipFill>
        <p:spPr>
          <a:xfrm>
            <a:off x="1682352" y="3188675"/>
            <a:ext cx="2637225" cy="16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318925" y="822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https://www.youtube.com/channel/UCXAS_Ekkq0iFJ9dSUIkcAkw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Efficient Engineering Channel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you need to know about materials + forces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232300"/>
            <a:ext cx="27960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First 4 digits → again, denotes the alloy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Heat treatment does not vary per alloy so don’t need to worry about “t#”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HIGH </a:t>
            </a:r>
            <a:r>
              <a:rPr lang="en" sz="1400"/>
              <a:t>strength</a:t>
            </a:r>
            <a:r>
              <a:rPr lang="en" sz="1400"/>
              <a:t>, very heavy → low strength to weight ratio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Easier to weld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550" y="619125"/>
            <a:ext cx="48768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recap: Alum vs Steel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114425"/>
            <a:ext cx="70389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Aluminum: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Lots of types (but harder to find anything not 6061 t6)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 sz="1300"/>
              <a:t>However</a:t>
            </a:r>
            <a:r>
              <a:rPr lang="en" sz="1300"/>
              <a:t> can find some 2024 or 5052 t52 sheet metal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higher strength to weight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Hard to weld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Steel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few types (we’re using </a:t>
            </a:r>
            <a:r>
              <a:rPr lang="en"/>
              <a:t>Chromoly</a:t>
            </a:r>
            <a:r>
              <a:rPr lang="en"/>
              <a:t> steel 4130)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 to find anything not this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Easier to weld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Low strength to weight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</a:t>
            </a:r>
            <a:r>
              <a:rPr lang="en"/>
              <a:t> Buckling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158200" y="1010325"/>
            <a:ext cx="27336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Euler Formula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Very simple, complicated things: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K: effective length factor, depends on →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E: elastic modulus of material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A </a:t>
            </a:r>
            <a:r>
              <a:rPr lang="en" sz="1400">
                <a:solidFill>
                  <a:srgbClr val="FFFFFF"/>
                </a:solidFill>
              </a:rPr>
              <a:t>property</a:t>
            </a:r>
            <a:r>
              <a:rPr lang="en" sz="1400">
                <a:solidFill>
                  <a:srgbClr val="FFFFFF"/>
                </a:solidFill>
              </a:rPr>
              <a:t> like yield strength , how much it resists bending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539" y="393739"/>
            <a:ext cx="4830350" cy="39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163" y="1566850"/>
            <a:ext cx="27336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on the Plane: Wing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409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metal is (supposed to be) 6061 t6 aluminum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Spars are 2” x 0.035”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Support washers are 0.016” 5052 t52 (by accident)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Aileron  is 1.5” x 0.035”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Drag + Compression struts (cross web members): 5/16” x 0.035”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699" y="1307850"/>
            <a:ext cx="3589726" cy="204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26" y="3479025"/>
            <a:ext cx="1407375" cy="1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6912" y="3479022"/>
            <a:ext cx="3643301" cy="15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Galvanic </a:t>
            </a:r>
            <a:r>
              <a:rPr lang="en"/>
              <a:t>Corrosion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Have coat where aluminum touches steel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Rivets: steel to steel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Alum to alum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Avoids erosion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013" y="907513"/>
            <a:ext cx="36480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013" y="3123588"/>
            <a:ext cx="22193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on the Plane: Truss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Everything is </a:t>
            </a:r>
            <a:r>
              <a:rPr lang="en"/>
              <a:t>5/8" x 0.035” 4130 chromoly steel (for now)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9788"/>
            <a:ext cx="91440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393400" y="2114700"/>
            <a:ext cx="435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solidFill>
                  <a:schemeClr val="hlink"/>
                </a:solidFill>
                <a:hlinkClick r:id="rId3"/>
              </a:rPr>
              <a:t>Recording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404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Yield strength: the force it can take before exiting plasticity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Plasticity: when it is deformed but not permanently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Synthesis: </a:t>
            </a:r>
            <a:r>
              <a:rPr lang="en" sz="1300"/>
              <a:t>yield strength: the force it can take before</a:t>
            </a:r>
            <a:r>
              <a:rPr lang="en" sz="1300" u="sng"/>
              <a:t> deforming permanently</a:t>
            </a:r>
            <a:endParaRPr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strength: the total force it can take before </a:t>
            </a:r>
            <a:r>
              <a:rPr lang="en" u="sng"/>
              <a:t>breaking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200" y="970100"/>
            <a:ext cx="3508650" cy="35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Nomenclature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417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psi : pound forces per square inch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ksi: thousand pound force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MPa: </a:t>
            </a:r>
            <a:r>
              <a:rPr lang="en" sz="1400"/>
              <a:t>megapascals (also 10.1972 kg/cc)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Pascals: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cc: square centimeter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Newton: the SI unit of force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Joul: SI unit of energy</a:t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525" y="2865973"/>
            <a:ext cx="2103000" cy="49719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5721000" y="1240100"/>
            <a:ext cx="3054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sometimes on the forum: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“= pounds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pounds are NOT the same as pound forces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Pound force: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Slug: 32.1740 lb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this is confusing and sorta dumb. Metric please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925" y="2865975"/>
            <a:ext cx="2610850" cy="6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 to Weight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116150"/>
            <a:ext cx="70389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Ratio of </a:t>
            </a:r>
            <a:r>
              <a:rPr lang="en" sz="1400">
                <a:solidFill>
                  <a:srgbClr val="FFFFFF"/>
                </a:solidFill>
              </a:rPr>
              <a:t>yield strength/ density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6061 t6 Aluminum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Yield strength: </a:t>
            </a:r>
            <a:r>
              <a:rPr lang="en" sz="14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276</a:t>
            </a:r>
            <a:r>
              <a:rPr lang="en" sz="1400">
                <a:solidFill>
                  <a:srgbClr val="FFFFFF"/>
                </a:solidFill>
              </a:rPr>
              <a:t> MPa (aka 2814.42 kg/cc)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Density: </a:t>
            </a:r>
            <a:r>
              <a:rPr lang="en" sz="14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2.70</a:t>
            </a:r>
            <a:r>
              <a:rPr lang="en" sz="1400">
                <a:solidFill>
                  <a:srgbClr val="FFFFFF"/>
                </a:solidFill>
              </a:rPr>
              <a:t> g/cc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Strength to weight: 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Which equals: 1.04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For comparison, 4130 chromoly steel is half that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8600" y="2919775"/>
            <a:ext cx="20955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Tensile vs Compression vs Shear vs Bearing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50" y="1183478"/>
            <a:ext cx="4677975" cy="38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41"/>
            <a:ext cx="4571999" cy="253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forces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42980"/>
            <a:ext cx="6664200" cy="40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Aluminum Denotation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975125"/>
            <a:ext cx="70389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First 4 digits: specific alloy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Ex. 6061 means it has some magnesium and silicon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t# : heat treatment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So 6061-t6 is MUCH (4x) stronger than 6061-O (not treated at all)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What heat treating is: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Take 6061-O aluminum, heated it to 990˚ F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then submerge it in water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aged at about 350˚ F for around 8 hours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Don’t need to know how to heat treat, but DO take into account the treatment of your alum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Alum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925" y="1131106"/>
            <a:ext cx="7513600" cy="27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1189425" y="4061225"/>
            <a:ext cx="73188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7 series can only be bought from Aircraft spruce (nationwide)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 expensive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