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Nunito"/>
      <p:regular r:id="rId50"/>
      <p:bold r:id="rId51"/>
      <p:italic r:id="rId52"/>
      <p:boldItalic r:id="rId53"/>
    </p:embeddedFont>
    <p:embeddedFont>
      <p:font typeface="Amatic SC"/>
      <p:regular r:id="rId54"/>
      <p:bold r:id="rId55"/>
    </p:embeddedFont>
    <p:embeddedFont>
      <p:font typeface="Montserrat"/>
      <p:regular r:id="rId56"/>
      <p:bold r:id="rId57"/>
      <p:italic r:id="rId58"/>
      <p:boldItalic r:id="rId59"/>
    </p:embeddedFont>
    <p:embeddedFont>
      <p:font typeface="Source Sans Pro"/>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SourceSansPro-italic.fntdata"/><Relationship Id="rId61" Type="http://schemas.openxmlformats.org/officeDocument/2006/relationships/font" Target="fonts/SourceSansPro-bold.fntdata"/><Relationship Id="rId20" Type="http://schemas.openxmlformats.org/officeDocument/2006/relationships/slide" Target="slides/slide15.xml"/><Relationship Id="rId63" Type="http://schemas.openxmlformats.org/officeDocument/2006/relationships/font" Target="fonts/SourceSansPr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SourceSansPro-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Nunito-bold.fntdata"/><Relationship Id="rId50" Type="http://schemas.openxmlformats.org/officeDocument/2006/relationships/font" Target="fonts/Nunito-regular.fntdata"/><Relationship Id="rId53" Type="http://schemas.openxmlformats.org/officeDocument/2006/relationships/font" Target="fonts/Nunito-boldItalic.fntdata"/><Relationship Id="rId52" Type="http://schemas.openxmlformats.org/officeDocument/2006/relationships/font" Target="fonts/Nunito-italic.fntdata"/><Relationship Id="rId11" Type="http://schemas.openxmlformats.org/officeDocument/2006/relationships/slide" Target="slides/slide6.xml"/><Relationship Id="rId55" Type="http://schemas.openxmlformats.org/officeDocument/2006/relationships/font" Target="fonts/AmaticSC-bold.fntdata"/><Relationship Id="rId10" Type="http://schemas.openxmlformats.org/officeDocument/2006/relationships/slide" Target="slides/slide5.xml"/><Relationship Id="rId54" Type="http://schemas.openxmlformats.org/officeDocument/2006/relationships/font" Target="fonts/AmaticSC-regular.fntdata"/><Relationship Id="rId13" Type="http://schemas.openxmlformats.org/officeDocument/2006/relationships/slide" Target="slides/slide8.xml"/><Relationship Id="rId57" Type="http://schemas.openxmlformats.org/officeDocument/2006/relationships/font" Target="fonts/Montserrat-bold.fntdata"/><Relationship Id="rId12" Type="http://schemas.openxmlformats.org/officeDocument/2006/relationships/slide" Target="slides/slide7.xml"/><Relationship Id="rId56" Type="http://schemas.openxmlformats.org/officeDocument/2006/relationships/font" Target="fonts/Montserrat-regular.fntdata"/><Relationship Id="rId15" Type="http://schemas.openxmlformats.org/officeDocument/2006/relationships/slide" Target="slides/slide10.xml"/><Relationship Id="rId59" Type="http://schemas.openxmlformats.org/officeDocument/2006/relationships/font" Target="fonts/Montserrat-boldItalic.fntdata"/><Relationship Id="rId14" Type="http://schemas.openxmlformats.org/officeDocument/2006/relationships/slide" Target="slides/slide9.xml"/><Relationship Id="rId58" Type="http://schemas.openxmlformats.org/officeDocument/2006/relationships/font" Target="fonts/Montserrat-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brennen.caltech.edu/fluidbook/externalflows/lift/flatplateairfoil.pdf"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d98f373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d98f373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0"/>
              </a:spcBef>
              <a:spcAft>
                <a:spcPts val="0"/>
              </a:spcAft>
              <a:buClr>
                <a:schemeClr val="dk1"/>
              </a:buClr>
              <a:buSzPts val="1100"/>
              <a:buFont typeface="Source Sans Pro"/>
              <a:buChar char="-"/>
            </a:pPr>
            <a:r>
              <a:rPr lang="en">
                <a:solidFill>
                  <a:schemeClr val="dk1"/>
                </a:solidFill>
                <a:latin typeface="Source Sans Pro"/>
                <a:ea typeface="Source Sans Pro"/>
                <a:cs typeface="Source Sans Pro"/>
                <a:sym typeface="Source Sans Pro"/>
              </a:rPr>
              <a:t>5 mins Ice Breaker</a:t>
            </a:r>
            <a:endParaRPr>
              <a:solidFill>
                <a:schemeClr val="dk1"/>
              </a:solidFill>
              <a:latin typeface="Source Sans Pro"/>
              <a:ea typeface="Source Sans Pro"/>
              <a:cs typeface="Source Sans Pro"/>
              <a:sym typeface="Source Sans Pro"/>
            </a:endParaRPr>
          </a:p>
          <a:p>
            <a:pPr indent="-298450" lvl="1" marL="914400" rtl="0" algn="l">
              <a:lnSpc>
                <a:spcPct val="115000"/>
              </a:lnSpc>
              <a:spcBef>
                <a:spcPts val="0"/>
              </a:spcBef>
              <a:spcAft>
                <a:spcPts val="0"/>
              </a:spcAft>
              <a:buClr>
                <a:schemeClr val="dk1"/>
              </a:buClr>
              <a:buSzPts val="1100"/>
              <a:buFont typeface="Source Sans Pro"/>
              <a:buChar char="-"/>
            </a:pPr>
            <a:r>
              <a:rPr lang="en">
                <a:solidFill>
                  <a:schemeClr val="dk1"/>
                </a:solidFill>
                <a:latin typeface="Source Sans Pro"/>
                <a:ea typeface="Source Sans Pro"/>
                <a:cs typeface="Source Sans Pro"/>
                <a:sym typeface="Source Sans Pro"/>
              </a:rPr>
              <a:t>Introduce them to the problem → for this probably the moments? Figure out how much lift it needs to product</a:t>
            </a:r>
            <a:endParaRPr>
              <a:solidFill>
                <a:schemeClr val="dk1"/>
              </a:solidFill>
              <a:latin typeface="Source Sans Pro"/>
              <a:ea typeface="Source Sans Pro"/>
              <a:cs typeface="Source Sans Pro"/>
              <a:sym typeface="Source Sans Pro"/>
            </a:endParaRPr>
          </a:p>
          <a:p>
            <a:pPr indent="-298450" lvl="2" marL="1371600" rtl="0" algn="l">
              <a:lnSpc>
                <a:spcPct val="115000"/>
              </a:lnSpc>
              <a:spcBef>
                <a:spcPts val="0"/>
              </a:spcBef>
              <a:spcAft>
                <a:spcPts val="0"/>
              </a:spcAft>
              <a:buClr>
                <a:schemeClr val="dk1"/>
              </a:buClr>
              <a:buSzPts val="1100"/>
              <a:buFont typeface="Source Sans Pro"/>
              <a:buChar char="-"/>
            </a:pPr>
            <a:r>
              <a:rPr lang="en">
                <a:solidFill>
                  <a:schemeClr val="dk1"/>
                </a:solidFill>
                <a:latin typeface="Source Sans Pro"/>
                <a:ea typeface="Source Sans Pro"/>
                <a:cs typeface="Source Sans Pro"/>
                <a:sym typeface="Source Sans Pro"/>
              </a:rPr>
              <a:t>Compare it to how much it actually produces → </a:t>
            </a:r>
            <a:r>
              <a:rPr lang="en" u="sng">
                <a:solidFill>
                  <a:srgbClr val="1155CC"/>
                </a:solidFill>
                <a:latin typeface="Source Sans Pro"/>
                <a:ea typeface="Source Sans Pro"/>
                <a:cs typeface="Source Sans Pro"/>
                <a:sym typeface="Source Sans Pro"/>
                <a:hlinkClick r:id="rId2">
                  <a:extLst>
                    <a:ext uri="{A12FA001-AC4F-418D-AE19-62706E023703}">
                      <ahyp:hlinkClr val="tx"/>
                    </a:ext>
                  </a:extLst>
                </a:hlinkClick>
              </a:rPr>
              <a:t>Flat Plate Airfoil</a:t>
            </a:r>
            <a:endParaRPr>
              <a:solidFill>
                <a:schemeClr val="dk1"/>
              </a:solidFill>
              <a:latin typeface="Source Sans Pro"/>
              <a:ea typeface="Source Sans Pro"/>
              <a:cs typeface="Source Sans Pro"/>
              <a:sym typeface="Source Sans Pro"/>
            </a:endParaRPr>
          </a:p>
          <a:p>
            <a:pPr indent="-298450" lvl="1" marL="914400" rtl="0" algn="l">
              <a:lnSpc>
                <a:spcPct val="115000"/>
              </a:lnSpc>
              <a:spcBef>
                <a:spcPts val="0"/>
              </a:spcBef>
              <a:spcAft>
                <a:spcPts val="0"/>
              </a:spcAft>
              <a:buClr>
                <a:schemeClr val="dk1"/>
              </a:buClr>
              <a:buSzPts val="1100"/>
              <a:buFont typeface="Source Sans Pro"/>
              <a:buChar char="-"/>
            </a:pPr>
            <a:r>
              <a:rPr lang="en">
                <a:solidFill>
                  <a:schemeClr val="dk1"/>
                </a:solidFill>
                <a:latin typeface="Source Sans Pro"/>
                <a:ea typeface="Source Sans Pro"/>
                <a:cs typeface="Source Sans Pro"/>
                <a:sym typeface="Source Sans Pro"/>
              </a:rPr>
              <a:t>Fully explain the background behind every physics problem</a:t>
            </a:r>
            <a:endParaRPr>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a:solidFill>
                <a:schemeClr val="dk1"/>
              </a:solidFill>
              <a:latin typeface="Source Sans Pro"/>
              <a:ea typeface="Source Sans Pro"/>
              <a:cs typeface="Source Sans Pro"/>
              <a:sym typeface="Source Sans Pr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81771779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81771779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81771779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81771779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81771779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81771779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81771779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81771779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81771779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81771779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81771779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81771779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81771779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81771779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81771779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81771779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81771779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81771779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b81771779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b81771779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17b45a2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17b45a2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81771779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81771779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81771779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81771779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81771779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81771779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6c4f410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6c4f410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Sheelyn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6c4f4100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6c4f4100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6c4f4100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6c4f4100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Sheelyn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6da52e8e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6da52e8e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6c4f4100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d6c4f4100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Sheelyn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6da52e8e7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d6da52e8e7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d6da52e8e7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d6da52e8e7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2eece3c44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2eece3c44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81771779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81771779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51ec42ac6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e51ec42a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 = yes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d6c4f4100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d6c4f4100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7ad347cf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ad347cf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7ad347cfd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7ad347cfd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Maya</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7ad347cfd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7ad347cfd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7ad347cfd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7ad347cfd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Maya</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2982f2e7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e2982f2e7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7ad347cfd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7ad347cfd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7ad347cfd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7ad347cfd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Maya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5d98f373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5d98f373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7ad347cfd6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ad347cfd6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Maya</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7ad347cfd6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7ad347cfd6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7ad347cfd6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7ad347cfd6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Maya</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7ad347cfd6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7ad347cfd6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7ad347cfd6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7ad347cfd6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8177177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8177177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Sheelyn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81771779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8177177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81771779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81771779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81771779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81771779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81771779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81771779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2"/>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012325" y="2220413"/>
            <a:ext cx="5445900" cy="1804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6000"/>
              <a:buNone/>
              <a:defRPr sz="6000"/>
            </a:lvl2pPr>
            <a:lvl3pPr lvl="2" rtl="0" algn="r">
              <a:spcBef>
                <a:spcPts val="0"/>
              </a:spcBef>
              <a:spcAft>
                <a:spcPts val="0"/>
              </a:spcAft>
              <a:buSzPts val="6000"/>
              <a:buNone/>
              <a:defRPr sz="6000"/>
            </a:lvl3pPr>
            <a:lvl4pPr lvl="3" rtl="0" algn="r">
              <a:spcBef>
                <a:spcPts val="0"/>
              </a:spcBef>
              <a:spcAft>
                <a:spcPts val="0"/>
              </a:spcAft>
              <a:buSzPts val="6000"/>
              <a:buNone/>
              <a:defRPr sz="6000"/>
            </a:lvl4pPr>
            <a:lvl5pPr lvl="4" rtl="0" algn="r">
              <a:spcBef>
                <a:spcPts val="0"/>
              </a:spcBef>
              <a:spcAft>
                <a:spcPts val="0"/>
              </a:spcAft>
              <a:buSzPts val="6000"/>
              <a:buNone/>
              <a:defRPr sz="6000"/>
            </a:lvl5pPr>
            <a:lvl6pPr lvl="5" rtl="0" algn="r">
              <a:spcBef>
                <a:spcPts val="0"/>
              </a:spcBef>
              <a:spcAft>
                <a:spcPts val="0"/>
              </a:spcAft>
              <a:buSzPts val="6000"/>
              <a:buNone/>
              <a:defRPr sz="6000"/>
            </a:lvl6pPr>
            <a:lvl7pPr lvl="6" rtl="0" algn="r">
              <a:spcBef>
                <a:spcPts val="0"/>
              </a:spcBef>
              <a:spcAft>
                <a:spcPts val="0"/>
              </a:spcAft>
              <a:buSzPts val="6000"/>
              <a:buNone/>
              <a:defRPr sz="6000"/>
            </a:lvl7pPr>
            <a:lvl8pPr lvl="7" rtl="0" algn="r">
              <a:spcBef>
                <a:spcPts val="0"/>
              </a:spcBef>
              <a:spcAft>
                <a:spcPts val="0"/>
              </a:spcAft>
              <a:buSzPts val="6000"/>
              <a:buNone/>
              <a:defRPr sz="6000"/>
            </a:lvl8pPr>
            <a:lvl9pPr lvl="8" rtl="0" algn="r">
              <a:spcBef>
                <a:spcPts val="0"/>
              </a:spcBef>
              <a:spcAft>
                <a:spcPts val="0"/>
              </a:spcAft>
              <a:buSzPts val="6000"/>
              <a:buNone/>
              <a:defRPr sz="6000"/>
            </a:lvl9pPr>
          </a:lstStyle>
          <a:p/>
        </p:txBody>
      </p:sp>
      <p:sp>
        <p:nvSpPr>
          <p:cNvPr id="11" name="Google Shape;11;p2"/>
          <p:cNvSpPr/>
          <p:nvPr/>
        </p:nvSpPr>
        <p:spPr>
          <a:xfrm>
            <a:off x="6208125" y="4214588"/>
            <a:ext cx="2250000" cy="103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58" name="Shape 58"/>
        <p:cNvGrpSpPr/>
        <p:nvPr/>
      </p:nvGrpSpPr>
      <p:grpSpPr>
        <a:xfrm>
          <a:off x="0" y="0"/>
          <a:ext cx="0" cy="0"/>
          <a:chOff x="0" y="0"/>
          <a:chExt cx="0" cy="0"/>
        </a:xfrm>
      </p:grpSpPr>
      <p:sp>
        <p:nvSpPr>
          <p:cNvPr id="59" name="Google Shape;59;p1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0" name="Google Shape;60;p1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 name="Google Shape;61;p1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Dark">
  <p:cSld name="BLANK_1">
    <p:bg>
      <p:bgPr>
        <a:solidFill>
          <a:schemeClr val="dk1"/>
        </a:solidFill>
      </p:bgPr>
    </p:bg>
    <p:spTree>
      <p:nvGrpSpPr>
        <p:cNvPr id="62" name="Shape 62"/>
        <p:cNvGrpSpPr/>
        <p:nvPr/>
      </p:nvGrpSpPr>
      <p:grpSpPr>
        <a:xfrm>
          <a:off x="0" y="0"/>
          <a:ext cx="0" cy="0"/>
          <a:chOff x="0" y="0"/>
          <a:chExt cx="0" cy="0"/>
        </a:xfrm>
      </p:grpSpPr>
      <p:sp>
        <p:nvSpPr>
          <p:cNvPr id="63" name="Google Shape;63;p12"/>
          <p:cNvSpPr txBox="1"/>
          <p:nvPr>
            <p:ph idx="12" type="sldNum"/>
          </p:nvPr>
        </p:nvSpPr>
        <p:spPr>
          <a:xfrm>
            <a:off x="8404375" y="4693376"/>
            <a:ext cx="548700" cy="300300"/>
          </a:xfrm>
          <a:prstGeom prst="rect">
            <a:avLst/>
          </a:prstGeom>
        </p:spPr>
        <p:txBody>
          <a:bodyPr anchorCtr="0" anchor="t" bIns="91425" lIns="91425" spcFirstLastPara="1" rIns="91425" wrap="square" tIns="91425">
            <a:noAutofit/>
          </a:bodyPr>
          <a:lstStyle>
            <a:lvl1pPr lvl="0" rtl="0">
              <a:buNone/>
              <a:defRPr>
                <a:solidFill>
                  <a:schemeClr val="lt2"/>
                </a:solidFill>
              </a:defRPr>
            </a:lvl1pPr>
            <a:lvl2pPr lvl="1" rtl="0">
              <a:buNone/>
              <a:defRPr>
                <a:solidFill>
                  <a:schemeClr val="lt2"/>
                </a:solidFill>
              </a:defRPr>
            </a:lvl2pPr>
            <a:lvl3pPr lvl="2" rtl="0">
              <a:buNone/>
              <a:defRPr>
                <a:solidFill>
                  <a:schemeClr val="lt2"/>
                </a:solidFill>
              </a:defRPr>
            </a:lvl3pPr>
            <a:lvl4pPr lvl="3" rtl="0">
              <a:buNone/>
              <a:defRPr>
                <a:solidFill>
                  <a:schemeClr val="lt2"/>
                </a:solidFill>
              </a:defRPr>
            </a:lvl4pPr>
            <a:lvl5pPr lvl="4" rtl="0">
              <a:buNone/>
              <a:defRPr>
                <a:solidFill>
                  <a:schemeClr val="lt2"/>
                </a:solidFill>
              </a:defRPr>
            </a:lvl5pPr>
            <a:lvl6pPr lvl="5" rtl="0">
              <a:buNone/>
              <a:defRPr>
                <a:solidFill>
                  <a:schemeClr val="lt2"/>
                </a:solidFill>
              </a:defRPr>
            </a:lvl6pPr>
            <a:lvl7pPr lvl="6" rtl="0">
              <a:buNone/>
              <a:defRPr>
                <a:solidFill>
                  <a:schemeClr val="lt2"/>
                </a:solidFill>
              </a:defRPr>
            </a:lvl7pPr>
            <a:lvl8pPr lvl="7" rtl="0">
              <a:buNone/>
              <a:defRPr>
                <a:solidFill>
                  <a:schemeClr val="lt2"/>
                </a:solidFill>
              </a:defRPr>
            </a:lvl8pPr>
            <a:lvl9pPr lvl="8" rtl="0">
              <a:buNone/>
              <a:defRPr>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2"/>
          <p:cNvSpPr/>
          <p:nvPr/>
        </p:nvSpPr>
        <p:spPr>
          <a:xfrm>
            <a:off x="368194" y="422127"/>
            <a:ext cx="8379859" cy="4302579"/>
          </a:xfrm>
          <a:custGeom>
            <a:rect b="b" l="l" r="r" t="t"/>
            <a:pathLst>
              <a:path extrusionOk="0" h="2039137" w="3971497">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12"/>
          <p:cNvSpPr/>
          <p:nvPr/>
        </p:nvSpPr>
        <p:spPr>
          <a:xfrm rot="-5673298">
            <a:off x="2374092" y="4308014"/>
            <a:ext cx="113285" cy="953670"/>
          </a:xfrm>
          <a:custGeom>
            <a:rect b="b" l="l" r="r" t="t"/>
            <a:pathLst>
              <a:path extrusionOk="0" h="452156" w="53711">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12"/>
          <p:cNvSpPr/>
          <p:nvPr/>
        </p:nvSpPr>
        <p:spPr>
          <a:xfrm rot="-5673298">
            <a:off x="2213926" y="4684679"/>
            <a:ext cx="80405" cy="398880"/>
          </a:xfrm>
          <a:custGeom>
            <a:rect b="b" l="l" r="r" t="t"/>
            <a:pathLst>
              <a:path extrusionOk="0" h="189118" w="38122">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12"/>
          <p:cNvSpPr/>
          <p:nvPr/>
        </p:nvSpPr>
        <p:spPr>
          <a:xfrm>
            <a:off x="5590150" y="299125"/>
            <a:ext cx="540251" cy="264299"/>
          </a:xfrm>
          <a:custGeom>
            <a:rect b="b" l="l" r="r" t="t"/>
            <a:pathLst>
              <a:path extrusionOk="0" h="125260" w="256043">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12"/>
          <p:cNvSpPr/>
          <p:nvPr/>
        </p:nvSpPr>
        <p:spPr>
          <a:xfrm>
            <a:off x="8371587" y="397372"/>
            <a:ext cx="290374" cy="231224"/>
          </a:xfrm>
          <a:custGeom>
            <a:rect b="b" l="l" r="r" t="t"/>
            <a:pathLst>
              <a:path extrusionOk="0" h="109585" w="137618">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12"/>
          <p:cNvSpPr/>
          <p:nvPr/>
        </p:nvSpPr>
        <p:spPr>
          <a:xfrm>
            <a:off x="8526304" y="347275"/>
            <a:ext cx="132428" cy="91243"/>
          </a:xfrm>
          <a:custGeom>
            <a:rect b="b" l="l" r="r" t="t"/>
            <a:pathLst>
              <a:path extrusionOk="0" h="43243" w="62762">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12"/>
          <p:cNvSpPr/>
          <p:nvPr/>
        </p:nvSpPr>
        <p:spPr>
          <a:xfrm>
            <a:off x="331162" y="1999469"/>
            <a:ext cx="211591" cy="267962"/>
          </a:xfrm>
          <a:custGeom>
            <a:rect b="b" l="l" r="r" t="t"/>
            <a:pathLst>
              <a:path extrusionOk="0" h="126996" w="100280">
                <a:moveTo>
                  <a:pt x="96357" y="74864"/>
                </a:moveTo>
                <a:cubicBezTo>
                  <a:pt x="82786" y="68484"/>
                  <a:pt x="69679" y="61157"/>
                  <a:pt x="57134" y="52940"/>
                </a:cubicBezTo>
                <a:cubicBezTo>
                  <a:pt x="68090" y="38401"/>
                  <a:pt x="80061" y="24657"/>
                  <a:pt x="92959" y="11809"/>
                </a:cubicBezTo>
                <a:cubicBezTo>
                  <a:pt x="99865" y="4925"/>
                  <a:pt x="88969" y="-4459"/>
                  <a:pt x="81997" y="2382"/>
                </a:cubicBezTo>
                <a:cubicBezTo>
                  <a:pt x="68721" y="15624"/>
                  <a:pt x="56406" y="29794"/>
                  <a:pt x="45141" y="44784"/>
                </a:cubicBezTo>
                <a:cubicBezTo>
                  <a:pt x="33594" y="36487"/>
                  <a:pt x="22607" y="27435"/>
                  <a:pt x="12255" y="17685"/>
                </a:cubicBezTo>
                <a:cubicBezTo>
                  <a:pt x="5480" y="11305"/>
                  <a:pt x="-4518" y="22793"/>
                  <a:pt x="2257" y="29173"/>
                </a:cubicBezTo>
                <a:cubicBezTo>
                  <a:pt x="12947" y="39230"/>
                  <a:pt x="24293" y="48568"/>
                  <a:pt x="36218" y="57127"/>
                </a:cubicBezTo>
                <a:cubicBezTo>
                  <a:pt x="23171" y="75947"/>
                  <a:pt x="11779" y="95863"/>
                  <a:pt x="2169" y="116652"/>
                </a:cubicBezTo>
                <a:cubicBezTo>
                  <a:pt x="-1953" y="125554"/>
                  <a:pt x="11246" y="131429"/>
                  <a:pt x="15324" y="122703"/>
                </a:cubicBezTo>
                <a:cubicBezTo>
                  <a:pt x="24609" y="102651"/>
                  <a:pt x="35613" y="83439"/>
                  <a:pt x="48211" y="65283"/>
                </a:cubicBezTo>
                <a:cubicBezTo>
                  <a:pt x="61447" y="73978"/>
                  <a:pt x="75279" y="81731"/>
                  <a:pt x="89604" y="88479"/>
                </a:cubicBezTo>
                <a:cubicBezTo>
                  <a:pt x="97936" y="92360"/>
                  <a:pt x="104951" y="78898"/>
                  <a:pt x="96357" y="7486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12"/>
          <p:cNvSpPr/>
          <p:nvPr/>
        </p:nvSpPr>
        <p:spPr>
          <a:xfrm>
            <a:off x="8564788" y="3584529"/>
            <a:ext cx="200902" cy="172792"/>
          </a:xfrm>
          <a:custGeom>
            <a:rect b="b" l="l" r="r" t="t"/>
            <a:pathLst>
              <a:path extrusionOk="0" h="81892" w="95214">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12"/>
          <p:cNvSpPr/>
          <p:nvPr/>
        </p:nvSpPr>
        <p:spPr>
          <a:xfrm rot="5069525">
            <a:off x="7853134" y="3741816"/>
            <a:ext cx="814157" cy="1022353"/>
          </a:xfrm>
          <a:custGeom>
            <a:rect b="b" l="l" r="r" t="t"/>
            <a:pathLst>
              <a:path extrusionOk="0" h="484587" w="385904">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12"/>
          <p:cNvSpPr/>
          <p:nvPr/>
        </p:nvSpPr>
        <p:spPr>
          <a:xfrm rot="5400000">
            <a:off x="305418" y="304611"/>
            <a:ext cx="746254" cy="775710"/>
          </a:xfrm>
          <a:custGeom>
            <a:rect b="b" l="l" r="r" t="t"/>
            <a:pathLst>
              <a:path extrusionOk="0" h="367635" w="353675">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chemeClr val="accent1"/>
        </a:solidFill>
      </p:bgPr>
    </p:bg>
    <p:spTree>
      <p:nvGrpSpPr>
        <p:cNvPr id="12" name="Shape 12"/>
        <p:cNvGrpSpPr/>
        <p:nvPr/>
      </p:nvGrpSpPr>
      <p:grpSpPr>
        <a:xfrm>
          <a:off x="0" y="0"/>
          <a:ext cx="0" cy="0"/>
          <a:chOff x="0" y="0"/>
          <a:chExt cx="0" cy="0"/>
        </a:xfrm>
      </p:grpSpPr>
      <p:sp>
        <p:nvSpPr>
          <p:cNvPr id="13" name="Google Shape;13;p3"/>
          <p:cNvSpPr/>
          <p:nvPr/>
        </p:nvSpPr>
        <p:spPr>
          <a:xfrm>
            <a:off x="5680600" y="0"/>
            <a:ext cx="34632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ctrTitle"/>
          </p:nvPr>
        </p:nvSpPr>
        <p:spPr>
          <a:xfrm>
            <a:off x="685800" y="2897794"/>
            <a:ext cx="4505400" cy="14328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4000"/>
              <a:buNone/>
              <a:defRPr sz="4000">
                <a:solidFill>
                  <a:srgbClr val="FFFFFF"/>
                </a:solidFill>
              </a:defRPr>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p:txBody>
      </p:sp>
      <p:sp>
        <p:nvSpPr>
          <p:cNvPr id="15" name="Google Shape;15;p3"/>
          <p:cNvSpPr txBox="1"/>
          <p:nvPr>
            <p:ph idx="1" type="subTitle"/>
          </p:nvPr>
        </p:nvSpPr>
        <p:spPr>
          <a:xfrm>
            <a:off x="6101100" y="2863389"/>
            <a:ext cx="2446500" cy="143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4"/>
              </a:buClr>
              <a:buSzPts val="2200"/>
              <a:buNone/>
              <a:defRPr sz="2200">
                <a:solidFill>
                  <a:schemeClr val="accent4"/>
                </a:solidFill>
              </a:defRPr>
            </a:lvl1pPr>
            <a:lvl2pPr lvl="1" rtl="0">
              <a:spcBef>
                <a:spcPts val="0"/>
              </a:spcBef>
              <a:spcAft>
                <a:spcPts val="0"/>
              </a:spcAft>
              <a:buClr>
                <a:schemeClr val="accent4"/>
              </a:buClr>
              <a:buSzPts val="2200"/>
              <a:buNone/>
              <a:defRPr sz="2200">
                <a:solidFill>
                  <a:schemeClr val="accent4"/>
                </a:solidFill>
              </a:defRPr>
            </a:lvl2pPr>
            <a:lvl3pPr lvl="2" rtl="0">
              <a:spcBef>
                <a:spcPts val="0"/>
              </a:spcBef>
              <a:spcAft>
                <a:spcPts val="0"/>
              </a:spcAft>
              <a:buClr>
                <a:schemeClr val="accent4"/>
              </a:buClr>
              <a:buSzPts val="2200"/>
              <a:buNone/>
              <a:defRPr sz="2200">
                <a:solidFill>
                  <a:schemeClr val="accent4"/>
                </a:solidFill>
              </a:defRPr>
            </a:lvl3pPr>
            <a:lvl4pPr lvl="3" rtl="0">
              <a:spcBef>
                <a:spcPts val="0"/>
              </a:spcBef>
              <a:spcAft>
                <a:spcPts val="0"/>
              </a:spcAft>
              <a:buClr>
                <a:schemeClr val="accent4"/>
              </a:buClr>
              <a:buSzPts val="2200"/>
              <a:buNone/>
              <a:defRPr sz="2200">
                <a:solidFill>
                  <a:schemeClr val="accent4"/>
                </a:solidFill>
              </a:defRPr>
            </a:lvl4pPr>
            <a:lvl5pPr lvl="4" rtl="0">
              <a:spcBef>
                <a:spcPts val="0"/>
              </a:spcBef>
              <a:spcAft>
                <a:spcPts val="0"/>
              </a:spcAft>
              <a:buClr>
                <a:schemeClr val="accent4"/>
              </a:buClr>
              <a:buSzPts val="2200"/>
              <a:buNone/>
              <a:defRPr sz="2200">
                <a:solidFill>
                  <a:schemeClr val="accent4"/>
                </a:solidFill>
              </a:defRPr>
            </a:lvl5pPr>
            <a:lvl6pPr lvl="5" rtl="0">
              <a:spcBef>
                <a:spcPts val="0"/>
              </a:spcBef>
              <a:spcAft>
                <a:spcPts val="0"/>
              </a:spcAft>
              <a:buClr>
                <a:schemeClr val="accent4"/>
              </a:buClr>
              <a:buSzPts val="2200"/>
              <a:buNone/>
              <a:defRPr sz="2200">
                <a:solidFill>
                  <a:schemeClr val="accent4"/>
                </a:solidFill>
              </a:defRPr>
            </a:lvl6pPr>
            <a:lvl7pPr lvl="6" rtl="0">
              <a:spcBef>
                <a:spcPts val="0"/>
              </a:spcBef>
              <a:spcAft>
                <a:spcPts val="0"/>
              </a:spcAft>
              <a:buClr>
                <a:schemeClr val="accent4"/>
              </a:buClr>
              <a:buSzPts val="2200"/>
              <a:buNone/>
              <a:defRPr sz="2200">
                <a:solidFill>
                  <a:schemeClr val="accent4"/>
                </a:solidFill>
              </a:defRPr>
            </a:lvl7pPr>
            <a:lvl8pPr lvl="7" rtl="0">
              <a:spcBef>
                <a:spcPts val="0"/>
              </a:spcBef>
              <a:spcAft>
                <a:spcPts val="0"/>
              </a:spcAft>
              <a:buClr>
                <a:schemeClr val="accent4"/>
              </a:buClr>
              <a:buSzPts val="2200"/>
              <a:buNone/>
              <a:defRPr sz="2200">
                <a:solidFill>
                  <a:schemeClr val="accent4"/>
                </a:solidFill>
              </a:defRPr>
            </a:lvl8pPr>
            <a:lvl9pPr lvl="8" rtl="0">
              <a:spcBef>
                <a:spcPts val="0"/>
              </a:spcBef>
              <a:spcAft>
                <a:spcPts val="0"/>
              </a:spcAft>
              <a:buClr>
                <a:schemeClr val="accent4"/>
              </a:buClr>
              <a:buSzPts val="2200"/>
              <a:buNone/>
              <a:defRPr sz="2200">
                <a:solidFill>
                  <a:schemeClr val="accent4"/>
                </a:solidFill>
              </a:defRPr>
            </a:lvl9pPr>
          </a:lstStyle>
          <a:p/>
        </p:txBody>
      </p:sp>
      <p:sp>
        <p:nvSpPr>
          <p:cNvPr id="16" name="Google Shape;16;p3"/>
          <p:cNvSpPr txBox="1"/>
          <p:nvPr>
            <p:ph idx="12" type="sldNum"/>
          </p:nvPr>
        </p:nvSpPr>
        <p:spPr>
          <a:xfrm>
            <a:off x="8556775" y="4758433"/>
            <a:ext cx="548700" cy="309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7" name="Shape 17"/>
        <p:cNvGrpSpPr/>
        <p:nvPr/>
      </p:nvGrpSpPr>
      <p:grpSpPr>
        <a:xfrm>
          <a:off x="0" y="0"/>
          <a:ext cx="0" cy="0"/>
          <a:chOff x="0" y="0"/>
          <a:chExt cx="0" cy="0"/>
        </a:xfrm>
      </p:grpSpPr>
      <p:sp>
        <p:nvSpPr>
          <p:cNvPr id="18" name="Google Shape;18;p4"/>
          <p:cNvSpPr/>
          <p:nvPr/>
        </p:nvSpPr>
        <p:spPr>
          <a:xfrm>
            <a:off x="0" y="0"/>
            <a:ext cx="27678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3165234" y="1146050"/>
            <a:ext cx="4809000" cy="32514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sz="3000"/>
            </a:lvl1pPr>
            <a:lvl2pPr indent="-419100" lvl="1" marL="914400" rtl="0">
              <a:spcBef>
                <a:spcPts val="0"/>
              </a:spcBef>
              <a:spcAft>
                <a:spcPts val="0"/>
              </a:spcAft>
              <a:buSzPts val="3000"/>
              <a:buChar char="□"/>
              <a:defRPr sz="3000"/>
            </a:lvl2pPr>
            <a:lvl3pPr indent="-419100" lvl="2" marL="1371600" rtl="0">
              <a:spcBef>
                <a:spcPts val="0"/>
              </a:spcBef>
              <a:spcAft>
                <a:spcPts val="0"/>
              </a:spcAft>
              <a:buSzPts val="3000"/>
              <a:buChar char="■"/>
              <a:defRPr sz="3000"/>
            </a:lvl3pPr>
            <a:lvl4pPr indent="-419100" lvl="3" marL="1828800" rtl="0">
              <a:spcBef>
                <a:spcPts val="0"/>
              </a:spcBef>
              <a:spcAft>
                <a:spcPts val="0"/>
              </a:spcAft>
              <a:buSzPts val="3000"/>
              <a:buChar char="●"/>
              <a:defRPr sz="3000"/>
            </a:lvl4pPr>
            <a:lvl5pPr indent="-419100" lvl="4" marL="2286000" rtl="0">
              <a:spcBef>
                <a:spcPts val="0"/>
              </a:spcBef>
              <a:spcAft>
                <a:spcPts val="0"/>
              </a:spcAft>
              <a:buSzPts val="3000"/>
              <a:buChar char="○"/>
              <a:defRPr sz="3000"/>
            </a:lvl5pPr>
            <a:lvl6pPr indent="-419100" lvl="5" marL="2743200" rtl="0">
              <a:spcBef>
                <a:spcPts val="0"/>
              </a:spcBef>
              <a:spcAft>
                <a:spcPts val="0"/>
              </a:spcAft>
              <a:buSzPts val="3000"/>
              <a:buChar char="■"/>
              <a:defRPr sz="3000"/>
            </a:lvl6pPr>
            <a:lvl7pPr indent="-419100" lvl="6" marL="3200400" rtl="0">
              <a:spcBef>
                <a:spcPts val="0"/>
              </a:spcBef>
              <a:spcAft>
                <a:spcPts val="0"/>
              </a:spcAft>
              <a:buSzPts val="3000"/>
              <a:buChar char="●"/>
              <a:defRPr sz="3000"/>
            </a:lvl7pPr>
            <a:lvl8pPr indent="-419100" lvl="7" marL="3657600" rtl="0">
              <a:spcBef>
                <a:spcPts val="0"/>
              </a:spcBef>
              <a:spcAft>
                <a:spcPts val="0"/>
              </a:spcAft>
              <a:buSzPts val="3000"/>
              <a:buChar char="○"/>
              <a:defRPr sz="3000"/>
            </a:lvl8pPr>
            <a:lvl9pPr indent="-419100" lvl="8" marL="4114800" rtl="0">
              <a:spcBef>
                <a:spcPts val="0"/>
              </a:spcBef>
              <a:spcAft>
                <a:spcPts val="0"/>
              </a:spcAft>
              <a:buSzPts val="3000"/>
              <a:buChar char="■"/>
              <a:defRPr sz="3000"/>
            </a:lvl9pPr>
          </a:lstStyle>
          <a:p/>
        </p:txBody>
      </p:sp>
      <p:grpSp>
        <p:nvGrpSpPr>
          <p:cNvPr id="20" name="Google Shape;20;p4"/>
          <p:cNvGrpSpPr/>
          <p:nvPr/>
        </p:nvGrpSpPr>
        <p:grpSpPr>
          <a:xfrm>
            <a:off x="801025" y="1121365"/>
            <a:ext cx="1957200" cy="922385"/>
            <a:chOff x="801025" y="1190353"/>
            <a:chExt cx="1957200" cy="1229847"/>
          </a:xfrm>
        </p:grpSpPr>
        <p:sp>
          <p:nvSpPr>
            <p:cNvPr id="21" name="Google Shape;21;p4"/>
            <p:cNvSpPr txBox="1"/>
            <p:nvPr/>
          </p:nvSpPr>
          <p:spPr>
            <a:xfrm>
              <a:off x="801025" y="1190353"/>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400">
                  <a:solidFill>
                    <a:schemeClr val="dk1"/>
                  </a:solidFill>
                </a:rPr>
                <a:t>‘’</a:t>
              </a:r>
              <a:endParaRPr b="1" sz="9400">
                <a:solidFill>
                  <a:schemeClr val="dk1"/>
                </a:solidFill>
              </a:endParaRPr>
            </a:p>
          </p:txBody>
        </p:sp>
        <p:sp>
          <p:nvSpPr>
            <p:cNvPr id="22" name="Google Shape;22;p4"/>
            <p:cNvSpPr/>
            <p:nvPr/>
          </p:nvSpPr>
          <p:spPr>
            <a:xfrm>
              <a:off x="1397400" y="1396000"/>
              <a:ext cx="772200" cy="1024200"/>
            </a:xfrm>
            <a:prstGeom prst="rect">
              <a:avLst/>
            </a:prstGeom>
            <a:noFill/>
            <a:ln cap="flat" cmpd="sng" w="762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23" name="Google Shape;23;p4"/>
          <p:cNvSpPr txBox="1"/>
          <p:nvPr>
            <p:ph idx="12" type="sldNum"/>
          </p:nvPr>
        </p:nvSpPr>
        <p:spPr>
          <a:xfrm>
            <a:off x="8556775" y="4758433"/>
            <a:ext cx="548700" cy="309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4" name="Shape 24"/>
        <p:cNvGrpSpPr/>
        <p:nvPr/>
      </p:nvGrpSpPr>
      <p:grpSpPr>
        <a:xfrm>
          <a:off x="0" y="0"/>
          <a:ext cx="0" cy="0"/>
          <a:chOff x="0" y="0"/>
          <a:chExt cx="0" cy="0"/>
        </a:xfrm>
      </p:grpSpPr>
      <p:sp>
        <p:nvSpPr>
          <p:cNvPr id="25" name="Google Shape;25;p5"/>
          <p:cNvSpPr txBox="1"/>
          <p:nvPr>
            <p:ph type="title"/>
          </p:nvPr>
        </p:nvSpPr>
        <p:spPr>
          <a:xfrm>
            <a:off x="691200" y="152400"/>
            <a:ext cx="7761600" cy="969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691200" y="1511100"/>
            <a:ext cx="7761600" cy="28689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27" name="Google Shape;27;p5"/>
          <p:cNvSpPr/>
          <p:nvPr/>
        </p:nvSpPr>
        <p:spPr>
          <a:xfrm>
            <a:off x="813273" y="1205841"/>
            <a:ext cx="1533600" cy="103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p:nvPr/>
        </p:nvSpPr>
        <p:spPr>
          <a:xfrm>
            <a:off x="0" y="0"/>
            <a:ext cx="1005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txBox="1"/>
          <p:nvPr>
            <p:ph idx="12" type="sldNum"/>
          </p:nvPr>
        </p:nvSpPr>
        <p:spPr>
          <a:xfrm>
            <a:off x="8556775" y="4758433"/>
            <a:ext cx="548700" cy="309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0" name="Shape 30"/>
        <p:cNvGrpSpPr/>
        <p:nvPr/>
      </p:nvGrpSpPr>
      <p:grpSpPr>
        <a:xfrm>
          <a:off x="0" y="0"/>
          <a:ext cx="0" cy="0"/>
          <a:chOff x="0" y="0"/>
          <a:chExt cx="0" cy="0"/>
        </a:xfrm>
      </p:grpSpPr>
      <p:sp>
        <p:nvSpPr>
          <p:cNvPr id="31" name="Google Shape;31;p6"/>
          <p:cNvSpPr/>
          <p:nvPr/>
        </p:nvSpPr>
        <p:spPr>
          <a:xfrm>
            <a:off x="0" y="0"/>
            <a:ext cx="1005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a:off x="813273" y="1205841"/>
            <a:ext cx="1533600" cy="103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type="title"/>
          </p:nvPr>
        </p:nvSpPr>
        <p:spPr>
          <a:xfrm>
            <a:off x="691200" y="628125"/>
            <a:ext cx="7761600" cy="49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4" name="Google Shape;34;p6"/>
          <p:cNvSpPr txBox="1"/>
          <p:nvPr>
            <p:ph idx="1" type="body"/>
          </p:nvPr>
        </p:nvSpPr>
        <p:spPr>
          <a:xfrm>
            <a:off x="691200" y="1393425"/>
            <a:ext cx="3767400" cy="29178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5" name="Google Shape;35;p6"/>
          <p:cNvSpPr txBox="1"/>
          <p:nvPr>
            <p:ph idx="2" type="body"/>
          </p:nvPr>
        </p:nvSpPr>
        <p:spPr>
          <a:xfrm>
            <a:off x="4685500" y="1393425"/>
            <a:ext cx="3767400" cy="29178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6" name="Google Shape;36;p6"/>
          <p:cNvSpPr txBox="1"/>
          <p:nvPr>
            <p:ph idx="12" type="sldNum"/>
          </p:nvPr>
        </p:nvSpPr>
        <p:spPr>
          <a:xfrm>
            <a:off x="8556775" y="4758433"/>
            <a:ext cx="548700" cy="309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7" name="Shape 37"/>
        <p:cNvGrpSpPr/>
        <p:nvPr/>
      </p:nvGrpSpPr>
      <p:grpSpPr>
        <a:xfrm>
          <a:off x="0" y="0"/>
          <a:ext cx="0" cy="0"/>
          <a:chOff x="0" y="0"/>
          <a:chExt cx="0" cy="0"/>
        </a:xfrm>
      </p:grpSpPr>
      <p:sp>
        <p:nvSpPr>
          <p:cNvPr id="38" name="Google Shape;38;p7"/>
          <p:cNvSpPr/>
          <p:nvPr/>
        </p:nvSpPr>
        <p:spPr>
          <a:xfrm>
            <a:off x="0" y="0"/>
            <a:ext cx="1005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p:nvPr/>
        </p:nvSpPr>
        <p:spPr>
          <a:xfrm>
            <a:off x="813273" y="1205841"/>
            <a:ext cx="1533600" cy="103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txBox="1"/>
          <p:nvPr>
            <p:ph type="title"/>
          </p:nvPr>
        </p:nvSpPr>
        <p:spPr>
          <a:xfrm>
            <a:off x="691200" y="628125"/>
            <a:ext cx="7761600" cy="49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1" name="Google Shape;41;p7"/>
          <p:cNvSpPr txBox="1"/>
          <p:nvPr>
            <p:ph idx="1" type="body"/>
          </p:nvPr>
        </p:nvSpPr>
        <p:spPr>
          <a:xfrm>
            <a:off x="691200" y="1393425"/>
            <a:ext cx="2501700" cy="2989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2" name="Google Shape;42;p7"/>
          <p:cNvSpPr txBox="1"/>
          <p:nvPr>
            <p:ph idx="2" type="body"/>
          </p:nvPr>
        </p:nvSpPr>
        <p:spPr>
          <a:xfrm>
            <a:off x="3321088" y="1393425"/>
            <a:ext cx="2501700" cy="2989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3" name="Google Shape;43;p7"/>
          <p:cNvSpPr txBox="1"/>
          <p:nvPr>
            <p:ph idx="3" type="body"/>
          </p:nvPr>
        </p:nvSpPr>
        <p:spPr>
          <a:xfrm>
            <a:off x="5950975" y="1393425"/>
            <a:ext cx="2501700" cy="2989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4" name="Google Shape;44;p7"/>
          <p:cNvSpPr txBox="1"/>
          <p:nvPr>
            <p:ph idx="12" type="sldNum"/>
          </p:nvPr>
        </p:nvSpPr>
        <p:spPr>
          <a:xfrm>
            <a:off x="8556775" y="4758433"/>
            <a:ext cx="548700" cy="309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p:nvPr/>
        </p:nvSpPr>
        <p:spPr>
          <a:xfrm>
            <a:off x="0" y="0"/>
            <a:ext cx="1005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8"/>
          <p:cNvSpPr/>
          <p:nvPr/>
        </p:nvSpPr>
        <p:spPr>
          <a:xfrm>
            <a:off x="813273" y="1205841"/>
            <a:ext cx="1533600" cy="103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txBox="1"/>
          <p:nvPr>
            <p:ph type="title"/>
          </p:nvPr>
        </p:nvSpPr>
        <p:spPr>
          <a:xfrm>
            <a:off x="691200" y="628125"/>
            <a:ext cx="7761600" cy="49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9" name="Google Shape;49;p8"/>
          <p:cNvSpPr txBox="1"/>
          <p:nvPr>
            <p:ph idx="12" type="sldNum"/>
          </p:nvPr>
        </p:nvSpPr>
        <p:spPr>
          <a:xfrm>
            <a:off x="8556775" y="4758433"/>
            <a:ext cx="548700" cy="309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9"/>
          <p:cNvSpPr txBox="1"/>
          <p:nvPr>
            <p:ph idx="1" type="body"/>
          </p:nvPr>
        </p:nvSpPr>
        <p:spPr>
          <a:xfrm>
            <a:off x="457200" y="4258875"/>
            <a:ext cx="8229600" cy="705300"/>
          </a:xfrm>
          <a:prstGeom prst="rect">
            <a:avLst/>
          </a:prstGeom>
        </p:spPr>
        <p:txBody>
          <a:bodyPr anchorCtr="0" anchor="ctr" bIns="91425" lIns="91425" spcFirstLastPara="1" rIns="91425" wrap="square" tIns="91425">
            <a:noAutofit/>
          </a:bodyPr>
          <a:lstStyle>
            <a:lvl1pPr indent="-228600" lvl="0" marL="457200" rtl="0" algn="ctr">
              <a:spcBef>
                <a:spcPts val="360"/>
              </a:spcBef>
              <a:spcAft>
                <a:spcPts val="0"/>
              </a:spcAft>
              <a:buClr>
                <a:schemeClr val="accent4"/>
              </a:buClr>
              <a:buSzPts val="1800"/>
              <a:buNone/>
              <a:defRPr sz="1800">
                <a:solidFill>
                  <a:schemeClr val="accent4"/>
                </a:solidFill>
              </a:defRPr>
            </a:lvl1pPr>
          </a:lstStyle>
          <a:p/>
        </p:txBody>
      </p:sp>
      <p:sp>
        <p:nvSpPr>
          <p:cNvPr id="52" name="Google Shape;52;p9"/>
          <p:cNvSpPr/>
          <p:nvPr/>
        </p:nvSpPr>
        <p:spPr>
          <a:xfrm>
            <a:off x="3805198" y="4212742"/>
            <a:ext cx="1533600" cy="103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9"/>
          <p:cNvSpPr/>
          <p:nvPr/>
        </p:nvSpPr>
        <p:spPr>
          <a:xfrm>
            <a:off x="-4" y="5040225"/>
            <a:ext cx="9144000" cy="103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9"/>
          <p:cNvSpPr txBox="1"/>
          <p:nvPr>
            <p:ph idx="12" type="sldNum"/>
          </p:nvPr>
        </p:nvSpPr>
        <p:spPr>
          <a:xfrm>
            <a:off x="4297650" y="4777483"/>
            <a:ext cx="548700" cy="3090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55" name="Shape 55"/>
        <p:cNvGrpSpPr/>
        <p:nvPr/>
      </p:nvGrpSpPr>
      <p:grpSpPr>
        <a:xfrm>
          <a:off x="0" y="0"/>
          <a:ext cx="0" cy="0"/>
          <a:chOff x="0" y="0"/>
          <a:chExt cx="0" cy="0"/>
        </a:xfrm>
      </p:grpSpPr>
      <p:sp>
        <p:nvSpPr>
          <p:cNvPr id="56" name="Google Shape;56;p10"/>
          <p:cNvSpPr/>
          <p:nvPr/>
        </p:nvSpPr>
        <p:spPr>
          <a:xfrm>
            <a:off x="-4" y="5040225"/>
            <a:ext cx="9144000" cy="103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0"/>
          <p:cNvSpPr txBox="1"/>
          <p:nvPr>
            <p:ph idx="12" type="sldNum"/>
          </p:nvPr>
        </p:nvSpPr>
        <p:spPr>
          <a:xfrm>
            <a:off x="4297650" y="4777483"/>
            <a:ext cx="548700" cy="309000"/>
          </a:xfrm>
          <a:prstGeom prst="rect">
            <a:avLst/>
          </a:prstGeom>
        </p:spPr>
        <p:txBody>
          <a:bodyPr anchorCtr="0" anchor="t" bIns="91425" lIns="91425" spcFirstLastPara="1" rIns="91425" wrap="square" tIns="91425">
            <a:noAutofit/>
          </a:bodyPr>
          <a:lstStyle>
            <a:lvl1pPr lvl="0" rtl="0" algn="ctr">
              <a:buNone/>
              <a:defRPr>
                <a:solidFill>
                  <a:srgbClr val="FFFFFF"/>
                </a:solidFill>
              </a:defRPr>
            </a:lvl1pPr>
            <a:lvl2pPr lvl="1" rtl="0" algn="ctr">
              <a:buNone/>
              <a:defRPr>
                <a:solidFill>
                  <a:srgbClr val="FFFFFF"/>
                </a:solidFill>
              </a:defRPr>
            </a:lvl2pPr>
            <a:lvl3pPr lvl="2" rtl="0" algn="ctr">
              <a:buNone/>
              <a:defRPr>
                <a:solidFill>
                  <a:srgbClr val="FFFFFF"/>
                </a:solidFill>
              </a:defRPr>
            </a:lvl3pPr>
            <a:lvl4pPr lvl="3" rtl="0" algn="ctr">
              <a:buNone/>
              <a:defRPr>
                <a:solidFill>
                  <a:srgbClr val="FFFFFF"/>
                </a:solidFill>
              </a:defRPr>
            </a:lvl4pPr>
            <a:lvl5pPr lvl="4" rtl="0" algn="ctr">
              <a:buNone/>
              <a:defRPr>
                <a:solidFill>
                  <a:srgbClr val="FFFFFF"/>
                </a:solidFill>
              </a:defRPr>
            </a:lvl5pPr>
            <a:lvl6pPr lvl="5" rtl="0" algn="ctr">
              <a:buNone/>
              <a:defRPr>
                <a:solidFill>
                  <a:srgbClr val="FFFFFF"/>
                </a:solidFill>
              </a:defRPr>
            </a:lvl6pPr>
            <a:lvl7pPr lvl="6" rtl="0" algn="ctr">
              <a:buNone/>
              <a:defRPr>
                <a:solidFill>
                  <a:srgbClr val="FFFFFF"/>
                </a:solidFill>
              </a:defRPr>
            </a:lvl7pPr>
            <a:lvl8pPr lvl="7" rtl="0" algn="ctr">
              <a:buNone/>
              <a:defRPr>
                <a:solidFill>
                  <a:srgbClr val="FFFFFF"/>
                </a:solidFill>
              </a:defRPr>
            </a:lvl8pPr>
            <a:lvl9pPr lvl="8" rtl="0" algn="ctr">
              <a:buNone/>
              <a:defRPr>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91200" y="628125"/>
            <a:ext cx="7761600" cy="4935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3000"/>
              <a:buFont typeface="Montserrat"/>
              <a:buNone/>
              <a:defRPr b="1" sz="3000">
                <a:solidFill>
                  <a:schemeClr val="dk1"/>
                </a:solidFill>
                <a:latin typeface="Montserrat"/>
                <a:ea typeface="Montserrat"/>
                <a:cs typeface="Montserrat"/>
                <a:sym typeface="Montserrat"/>
              </a:defRPr>
            </a:lvl1pPr>
            <a:lvl2pPr lvl="1" rtl="0">
              <a:spcBef>
                <a:spcPts val="0"/>
              </a:spcBef>
              <a:spcAft>
                <a:spcPts val="0"/>
              </a:spcAft>
              <a:buClr>
                <a:schemeClr val="dk1"/>
              </a:buClr>
              <a:buSzPts val="3000"/>
              <a:buFont typeface="Montserrat"/>
              <a:buNone/>
              <a:defRPr b="1" sz="3000">
                <a:solidFill>
                  <a:schemeClr val="dk1"/>
                </a:solidFill>
                <a:latin typeface="Montserrat"/>
                <a:ea typeface="Montserrat"/>
                <a:cs typeface="Montserrat"/>
                <a:sym typeface="Montserrat"/>
              </a:defRPr>
            </a:lvl2pPr>
            <a:lvl3pPr lvl="2" rtl="0">
              <a:spcBef>
                <a:spcPts val="0"/>
              </a:spcBef>
              <a:spcAft>
                <a:spcPts val="0"/>
              </a:spcAft>
              <a:buClr>
                <a:schemeClr val="dk1"/>
              </a:buClr>
              <a:buSzPts val="3000"/>
              <a:buFont typeface="Montserrat"/>
              <a:buNone/>
              <a:defRPr b="1" sz="3000">
                <a:solidFill>
                  <a:schemeClr val="dk1"/>
                </a:solidFill>
                <a:latin typeface="Montserrat"/>
                <a:ea typeface="Montserrat"/>
                <a:cs typeface="Montserrat"/>
                <a:sym typeface="Montserrat"/>
              </a:defRPr>
            </a:lvl3pPr>
            <a:lvl4pPr lvl="3" rtl="0">
              <a:spcBef>
                <a:spcPts val="0"/>
              </a:spcBef>
              <a:spcAft>
                <a:spcPts val="0"/>
              </a:spcAft>
              <a:buClr>
                <a:schemeClr val="dk1"/>
              </a:buClr>
              <a:buSzPts val="3000"/>
              <a:buFont typeface="Montserrat"/>
              <a:buNone/>
              <a:defRPr b="1" sz="3000">
                <a:solidFill>
                  <a:schemeClr val="dk1"/>
                </a:solidFill>
                <a:latin typeface="Montserrat"/>
                <a:ea typeface="Montserrat"/>
                <a:cs typeface="Montserrat"/>
                <a:sym typeface="Montserrat"/>
              </a:defRPr>
            </a:lvl4pPr>
            <a:lvl5pPr lvl="4" rtl="0">
              <a:spcBef>
                <a:spcPts val="0"/>
              </a:spcBef>
              <a:spcAft>
                <a:spcPts val="0"/>
              </a:spcAft>
              <a:buClr>
                <a:schemeClr val="dk1"/>
              </a:buClr>
              <a:buSzPts val="3000"/>
              <a:buFont typeface="Montserrat"/>
              <a:buNone/>
              <a:defRPr b="1" sz="3000">
                <a:solidFill>
                  <a:schemeClr val="dk1"/>
                </a:solidFill>
                <a:latin typeface="Montserrat"/>
                <a:ea typeface="Montserrat"/>
                <a:cs typeface="Montserrat"/>
                <a:sym typeface="Montserrat"/>
              </a:defRPr>
            </a:lvl5pPr>
            <a:lvl6pPr lvl="5" rtl="0">
              <a:spcBef>
                <a:spcPts val="0"/>
              </a:spcBef>
              <a:spcAft>
                <a:spcPts val="0"/>
              </a:spcAft>
              <a:buClr>
                <a:schemeClr val="dk1"/>
              </a:buClr>
              <a:buSzPts val="3000"/>
              <a:buFont typeface="Montserrat"/>
              <a:buNone/>
              <a:defRPr b="1" sz="3000">
                <a:solidFill>
                  <a:schemeClr val="dk1"/>
                </a:solidFill>
                <a:latin typeface="Montserrat"/>
                <a:ea typeface="Montserrat"/>
                <a:cs typeface="Montserrat"/>
                <a:sym typeface="Montserrat"/>
              </a:defRPr>
            </a:lvl6pPr>
            <a:lvl7pPr lvl="6" rtl="0">
              <a:spcBef>
                <a:spcPts val="0"/>
              </a:spcBef>
              <a:spcAft>
                <a:spcPts val="0"/>
              </a:spcAft>
              <a:buClr>
                <a:schemeClr val="dk1"/>
              </a:buClr>
              <a:buSzPts val="3000"/>
              <a:buFont typeface="Montserrat"/>
              <a:buNone/>
              <a:defRPr b="1" sz="3000">
                <a:solidFill>
                  <a:schemeClr val="dk1"/>
                </a:solidFill>
                <a:latin typeface="Montserrat"/>
                <a:ea typeface="Montserrat"/>
                <a:cs typeface="Montserrat"/>
                <a:sym typeface="Montserrat"/>
              </a:defRPr>
            </a:lvl7pPr>
            <a:lvl8pPr lvl="7" rtl="0">
              <a:spcBef>
                <a:spcPts val="0"/>
              </a:spcBef>
              <a:spcAft>
                <a:spcPts val="0"/>
              </a:spcAft>
              <a:buClr>
                <a:schemeClr val="dk1"/>
              </a:buClr>
              <a:buSzPts val="3000"/>
              <a:buFont typeface="Montserrat"/>
              <a:buNone/>
              <a:defRPr b="1" sz="3000">
                <a:solidFill>
                  <a:schemeClr val="dk1"/>
                </a:solidFill>
                <a:latin typeface="Montserrat"/>
                <a:ea typeface="Montserrat"/>
                <a:cs typeface="Montserrat"/>
                <a:sym typeface="Montserrat"/>
              </a:defRPr>
            </a:lvl8pPr>
            <a:lvl9pPr lvl="8" rtl="0">
              <a:spcBef>
                <a:spcPts val="0"/>
              </a:spcBef>
              <a:spcAft>
                <a:spcPts val="0"/>
              </a:spcAft>
              <a:buClr>
                <a:schemeClr val="dk1"/>
              </a:buClr>
              <a:buSzPts val="3000"/>
              <a:buFont typeface="Montserrat"/>
              <a:buNone/>
              <a:defRPr b="1" sz="30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691200" y="1511100"/>
            <a:ext cx="7761600" cy="2868900"/>
          </a:xfrm>
          <a:prstGeom prst="rect">
            <a:avLst/>
          </a:prstGeom>
          <a:noFill/>
          <a:ln>
            <a:noFill/>
          </a:ln>
        </p:spPr>
        <p:txBody>
          <a:bodyPr anchorCtr="0" anchor="t" bIns="91425" lIns="91425" spcFirstLastPara="1" rIns="91425" wrap="square" tIns="91425">
            <a:noAutofit/>
          </a:bodyPr>
          <a:lstStyle>
            <a:lvl1pPr indent="-381000" lvl="0" marL="457200" rtl="0">
              <a:spcBef>
                <a:spcPts val="60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1pPr>
            <a:lvl2pPr indent="-381000" lvl="1" marL="914400" rtl="0">
              <a:spcBef>
                <a:spcPts val="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2pPr>
            <a:lvl3pPr indent="-381000" lvl="2" marL="1371600" rtl="0">
              <a:spcBef>
                <a:spcPts val="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3pPr>
            <a:lvl4pPr indent="-381000" lvl="3" marL="1828800" rtl="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4pPr>
            <a:lvl5pPr indent="-381000" lvl="4" marL="2286000" rtl="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5pPr>
            <a:lvl6pPr indent="-381000" lvl="5" marL="2743200" rtl="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6pPr>
            <a:lvl7pPr indent="-381000" lvl="6" marL="3200400" rtl="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7pPr>
            <a:lvl8pPr indent="-381000" lvl="7" marL="3657600" rtl="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8pPr>
            <a:lvl9pPr indent="-381000" lvl="8" marL="4114800" rtl="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9pPr>
          </a:lstStyle>
          <a:p/>
        </p:txBody>
      </p:sp>
      <p:sp>
        <p:nvSpPr>
          <p:cNvPr id="8" name="Google Shape;8;p1"/>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lvl1pPr lvl="0" rtl="0" algn="r">
              <a:buNone/>
              <a:defRPr b="1" sz="1200">
                <a:solidFill>
                  <a:schemeClr val="accent1"/>
                </a:solidFill>
                <a:latin typeface="Montserrat"/>
                <a:ea typeface="Montserrat"/>
                <a:cs typeface="Montserrat"/>
                <a:sym typeface="Montserrat"/>
              </a:defRPr>
            </a:lvl1pPr>
            <a:lvl2pPr lvl="1" rtl="0" algn="r">
              <a:buNone/>
              <a:defRPr b="1" sz="1200">
                <a:solidFill>
                  <a:schemeClr val="accent1"/>
                </a:solidFill>
                <a:latin typeface="Montserrat"/>
                <a:ea typeface="Montserrat"/>
                <a:cs typeface="Montserrat"/>
                <a:sym typeface="Montserrat"/>
              </a:defRPr>
            </a:lvl2pPr>
            <a:lvl3pPr lvl="2" rtl="0" algn="r">
              <a:buNone/>
              <a:defRPr b="1" sz="1200">
                <a:solidFill>
                  <a:schemeClr val="accent1"/>
                </a:solidFill>
                <a:latin typeface="Montserrat"/>
                <a:ea typeface="Montserrat"/>
                <a:cs typeface="Montserrat"/>
                <a:sym typeface="Montserrat"/>
              </a:defRPr>
            </a:lvl3pPr>
            <a:lvl4pPr lvl="3" rtl="0" algn="r">
              <a:buNone/>
              <a:defRPr b="1" sz="1200">
                <a:solidFill>
                  <a:schemeClr val="accent1"/>
                </a:solidFill>
                <a:latin typeface="Montserrat"/>
                <a:ea typeface="Montserrat"/>
                <a:cs typeface="Montserrat"/>
                <a:sym typeface="Montserrat"/>
              </a:defRPr>
            </a:lvl4pPr>
            <a:lvl5pPr lvl="4" rtl="0" algn="r">
              <a:buNone/>
              <a:defRPr b="1" sz="1200">
                <a:solidFill>
                  <a:schemeClr val="accent1"/>
                </a:solidFill>
                <a:latin typeface="Montserrat"/>
                <a:ea typeface="Montserrat"/>
                <a:cs typeface="Montserrat"/>
                <a:sym typeface="Montserrat"/>
              </a:defRPr>
            </a:lvl5pPr>
            <a:lvl6pPr lvl="5" rtl="0" algn="r">
              <a:buNone/>
              <a:defRPr b="1" sz="1200">
                <a:solidFill>
                  <a:schemeClr val="accent1"/>
                </a:solidFill>
                <a:latin typeface="Montserrat"/>
                <a:ea typeface="Montserrat"/>
                <a:cs typeface="Montserrat"/>
                <a:sym typeface="Montserrat"/>
              </a:defRPr>
            </a:lvl6pPr>
            <a:lvl7pPr lvl="6" rtl="0" algn="r">
              <a:buNone/>
              <a:defRPr b="1" sz="1200">
                <a:solidFill>
                  <a:schemeClr val="accent1"/>
                </a:solidFill>
                <a:latin typeface="Montserrat"/>
                <a:ea typeface="Montserrat"/>
                <a:cs typeface="Montserrat"/>
                <a:sym typeface="Montserrat"/>
              </a:defRPr>
            </a:lvl7pPr>
            <a:lvl8pPr lvl="7" rtl="0" algn="r">
              <a:buNone/>
              <a:defRPr b="1" sz="1200">
                <a:solidFill>
                  <a:schemeClr val="accent1"/>
                </a:solidFill>
                <a:latin typeface="Montserrat"/>
                <a:ea typeface="Montserrat"/>
                <a:cs typeface="Montserrat"/>
                <a:sym typeface="Montserrat"/>
              </a:defRPr>
            </a:lvl8pPr>
            <a:lvl9pPr lvl="8" rtl="0" algn="r">
              <a:buNone/>
              <a:defRPr b="1" sz="1200">
                <a:solidFill>
                  <a:schemeClr val="accen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hyperlink" Target="http://www.youtube.com/watch?v=afsRWlUsxmA" TargetMode="External"/><Relationship Id="rId4" Type="http://schemas.openxmlformats.org/officeDocument/2006/relationships/image" Target="../media/image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hyperlink" Target="https://www.origamiway.com/plane-nakamura-lock.shtm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3"/>
          <p:cNvSpPr txBox="1"/>
          <p:nvPr>
            <p:ph type="ctrTitle"/>
          </p:nvPr>
        </p:nvSpPr>
        <p:spPr>
          <a:xfrm>
            <a:off x="336175" y="3092800"/>
            <a:ext cx="8209800" cy="1075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Rudder and Tail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8" name="Shape 128"/>
        <p:cNvGrpSpPr/>
        <p:nvPr/>
      </p:nvGrpSpPr>
      <p:grpSpPr>
        <a:xfrm>
          <a:off x="0" y="0"/>
          <a:ext cx="0" cy="0"/>
          <a:chOff x="0" y="0"/>
          <a:chExt cx="0" cy="0"/>
        </a:xfrm>
      </p:grpSpPr>
      <p:sp>
        <p:nvSpPr>
          <p:cNvPr id="129" name="Google Shape;129;p22"/>
          <p:cNvSpPr txBox="1"/>
          <p:nvPr>
            <p:ph idx="4294967295" type="title"/>
          </p:nvPr>
        </p:nvSpPr>
        <p:spPr>
          <a:xfrm>
            <a:off x="3518100" y="2185950"/>
            <a:ext cx="1650600" cy="77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solidFill>
                  <a:schemeClr val="accent1"/>
                </a:solidFill>
              </a:rPr>
              <a:t>Answer:</a:t>
            </a:r>
            <a:r>
              <a:rPr b="0" lang="en" sz="4800">
                <a:solidFill>
                  <a:schemeClr val="lt1"/>
                </a:solidFill>
                <a:latin typeface="Nunito"/>
                <a:ea typeface="Nunito"/>
                <a:cs typeface="Nunito"/>
                <a:sym typeface="Nunito"/>
              </a:rPr>
              <a:t> </a:t>
            </a:r>
            <a:endParaRPr b="0" sz="4800">
              <a:solidFill>
                <a:schemeClr val="lt1"/>
              </a:solidFill>
              <a:latin typeface="Nunito"/>
              <a:ea typeface="Nunito"/>
              <a:cs typeface="Nunito"/>
              <a:sym typeface="Nunito"/>
            </a:endParaRPr>
          </a:p>
          <a:p>
            <a:pPr indent="0" lvl="0" marL="0" rtl="0" algn="l">
              <a:spcBef>
                <a:spcPts val="0"/>
              </a:spcBef>
              <a:spcAft>
                <a:spcPts val="0"/>
              </a:spcAft>
              <a:buNone/>
            </a:pPr>
            <a:r>
              <a:rPr b="0" lang="en" sz="2400">
                <a:solidFill>
                  <a:schemeClr val="lt1"/>
                </a:solidFill>
                <a:latin typeface="Nunito"/>
                <a:ea typeface="Nunito"/>
                <a:cs typeface="Nunito"/>
                <a:sym typeface="Nunito"/>
              </a:rPr>
              <a:t>c</a:t>
            </a:r>
            <a:endParaRPr b="0" sz="2400">
              <a:solidFill>
                <a:schemeClr val="lt1"/>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3" name="Shape 133"/>
        <p:cNvGrpSpPr/>
        <p:nvPr/>
      </p:nvGrpSpPr>
      <p:grpSpPr>
        <a:xfrm>
          <a:off x="0" y="0"/>
          <a:ext cx="0" cy="0"/>
          <a:chOff x="0" y="0"/>
          <a:chExt cx="0" cy="0"/>
        </a:xfrm>
      </p:grpSpPr>
      <p:sp>
        <p:nvSpPr>
          <p:cNvPr id="134" name="Google Shape;134;p23"/>
          <p:cNvSpPr txBox="1"/>
          <p:nvPr/>
        </p:nvSpPr>
        <p:spPr>
          <a:xfrm>
            <a:off x="1761375" y="1576500"/>
            <a:ext cx="5762700" cy="18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chemeClr val="accent1"/>
                </a:solidFill>
                <a:latin typeface="Amatic SC"/>
                <a:ea typeface="Amatic SC"/>
                <a:cs typeface="Amatic SC"/>
                <a:sym typeface="Amatic SC"/>
              </a:rPr>
              <a:t>Question!</a:t>
            </a:r>
            <a:endParaRPr b="1" sz="4800">
              <a:solidFill>
                <a:schemeClr val="accent1"/>
              </a:solidFill>
              <a:latin typeface="Amatic SC"/>
              <a:ea typeface="Amatic SC"/>
              <a:cs typeface="Amatic SC"/>
              <a:sym typeface="Amatic SC"/>
            </a:endParaRPr>
          </a:p>
          <a:p>
            <a:pPr indent="0" lvl="0" marL="0" rtl="0" algn="l">
              <a:spcBef>
                <a:spcPts val="0"/>
              </a:spcBef>
              <a:spcAft>
                <a:spcPts val="0"/>
              </a:spcAft>
              <a:buNone/>
            </a:pPr>
            <a:r>
              <a:rPr lang="en" sz="1800">
                <a:solidFill>
                  <a:schemeClr val="lt1"/>
                </a:solidFill>
                <a:latin typeface="Nunito"/>
                <a:ea typeface="Nunito"/>
                <a:cs typeface="Nunito"/>
                <a:sym typeface="Nunito"/>
              </a:rPr>
              <a:t>1 pt: </a:t>
            </a:r>
            <a:r>
              <a:rPr lang="en" sz="1800">
                <a:solidFill>
                  <a:schemeClr val="lt1"/>
                </a:solidFill>
                <a:latin typeface="Nunito"/>
                <a:ea typeface="Nunito"/>
                <a:cs typeface="Nunito"/>
                <a:sym typeface="Nunito"/>
              </a:rPr>
              <a:t>If the pilot wants to increase pitch (tilt the airplane’s nose up), what should they do?</a:t>
            </a:r>
            <a:endParaRPr sz="1800">
              <a:solidFill>
                <a:schemeClr val="lt1"/>
              </a:solidFill>
              <a:latin typeface="Nunito"/>
              <a:ea typeface="Nunito"/>
              <a:cs typeface="Nunito"/>
              <a:sym typeface="Nunito"/>
            </a:endParaRPr>
          </a:p>
          <a:p>
            <a:pPr indent="0" lvl="0" marL="0" rtl="0" algn="l">
              <a:spcBef>
                <a:spcPts val="0"/>
              </a:spcBef>
              <a:spcAft>
                <a:spcPts val="0"/>
              </a:spcAft>
              <a:buNone/>
            </a:pPr>
            <a:r>
              <a:t/>
            </a:r>
            <a:endParaRPr sz="2400">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8" name="Shape 138"/>
        <p:cNvGrpSpPr/>
        <p:nvPr/>
      </p:nvGrpSpPr>
      <p:grpSpPr>
        <a:xfrm>
          <a:off x="0" y="0"/>
          <a:ext cx="0" cy="0"/>
          <a:chOff x="0" y="0"/>
          <a:chExt cx="0" cy="0"/>
        </a:xfrm>
      </p:grpSpPr>
      <p:sp>
        <p:nvSpPr>
          <p:cNvPr id="139" name="Google Shape;139;p24"/>
          <p:cNvSpPr txBox="1"/>
          <p:nvPr/>
        </p:nvSpPr>
        <p:spPr>
          <a:xfrm>
            <a:off x="2435750" y="1712350"/>
            <a:ext cx="4602000" cy="19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chemeClr val="accent1"/>
                </a:solidFill>
                <a:latin typeface="Amatic SC"/>
                <a:ea typeface="Amatic SC"/>
                <a:cs typeface="Amatic SC"/>
                <a:sym typeface="Amatic SC"/>
              </a:rPr>
              <a:t>Answer:</a:t>
            </a:r>
            <a:endParaRPr b="1" sz="4800">
              <a:solidFill>
                <a:schemeClr val="accent1"/>
              </a:solidFill>
              <a:latin typeface="Amatic SC"/>
              <a:ea typeface="Amatic SC"/>
              <a:cs typeface="Amatic SC"/>
              <a:sym typeface="Amatic SC"/>
            </a:endParaRPr>
          </a:p>
          <a:p>
            <a:pPr indent="0" lvl="0" marL="0" rtl="0" algn="l">
              <a:spcBef>
                <a:spcPts val="0"/>
              </a:spcBef>
              <a:spcAft>
                <a:spcPts val="0"/>
              </a:spcAft>
              <a:buNone/>
            </a:pPr>
            <a:r>
              <a:rPr lang="en" sz="1800">
                <a:solidFill>
                  <a:schemeClr val="lt1"/>
                </a:solidFill>
                <a:latin typeface="Nunito"/>
                <a:ea typeface="Nunito"/>
                <a:cs typeface="Nunito"/>
                <a:sym typeface="Nunito"/>
              </a:rPr>
              <a:t>Raise the elevators</a:t>
            </a:r>
            <a:endParaRPr sz="1800">
              <a:solidFill>
                <a:srgbClr val="FFFFFF"/>
              </a:solidFill>
              <a:latin typeface="Nunito"/>
              <a:ea typeface="Nunito"/>
              <a:cs typeface="Nunito"/>
              <a:sym typeface="Nunito"/>
            </a:endParaRPr>
          </a:p>
          <a:p>
            <a:pPr indent="0" lvl="0" marL="0" rtl="0" algn="l">
              <a:spcBef>
                <a:spcPts val="0"/>
              </a:spcBef>
              <a:spcAft>
                <a:spcPts val="0"/>
              </a:spcAft>
              <a:buNone/>
            </a:pPr>
            <a:r>
              <a:t/>
            </a:r>
            <a:endParaRPr sz="2400">
              <a:solidFill>
                <a:srgbClr val="FFFFFF"/>
              </a:solidFill>
              <a:latin typeface="Nunito"/>
              <a:ea typeface="Nunito"/>
              <a:cs typeface="Nunito"/>
              <a:sym typeface="Nunito"/>
            </a:endParaRPr>
          </a:p>
          <a:p>
            <a:pPr indent="0" lvl="0" marL="0" rtl="0" algn="l">
              <a:spcBef>
                <a:spcPts val="0"/>
              </a:spcBef>
              <a:spcAft>
                <a:spcPts val="0"/>
              </a:spcAft>
              <a:buNone/>
            </a:pPr>
            <a:r>
              <a:t/>
            </a:r>
            <a:endParaRPr sz="2400">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3" name="Shape 143"/>
        <p:cNvGrpSpPr/>
        <p:nvPr/>
      </p:nvGrpSpPr>
      <p:grpSpPr>
        <a:xfrm>
          <a:off x="0" y="0"/>
          <a:ext cx="0" cy="0"/>
          <a:chOff x="0" y="0"/>
          <a:chExt cx="0" cy="0"/>
        </a:xfrm>
      </p:grpSpPr>
      <p:sp>
        <p:nvSpPr>
          <p:cNvPr id="144" name="Google Shape;144;p25"/>
          <p:cNvSpPr txBox="1"/>
          <p:nvPr/>
        </p:nvSpPr>
        <p:spPr>
          <a:xfrm>
            <a:off x="1761375" y="1576500"/>
            <a:ext cx="5762700" cy="18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chemeClr val="accent1"/>
                </a:solidFill>
                <a:latin typeface="Amatic SC"/>
                <a:ea typeface="Amatic SC"/>
                <a:cs typeface="Amatic SC"/>
                <a:sym typeface="Amatic SC"/>
              </a:rPr>
              <a:t>Question!</a:t>
            </a:r>
            <a:endParaRPr b="1" sz="4800">
              <a:solidFill>
                <a:schemeClr val="accent1"/>
              </a:solidFill>
              <a:latin typeface="Amatic SC"/>
              <a:ea typeface="Amatic SC"/>
              <a:cs typeface="Amatic SC"/>
              <a:sym typeface="Amatic SC"/>
            </a:endParaRPr>
          </a:p>
          <a:p>
            <a:pPr indent="0" lvl="0" marL="0" rtl="0" algn="l">
              <a:spcBef>
                <a:spcPts val="0"/>
              </a:spcBef>
              <a:spcAft>
                <a:spcPts val="0"/>
              </a:spcAft>
              <a:buNone/>
            </a:pPr>
            <a:r>
              <a:rPr lang="en" sz="1800">
                <a:solidFill>
                  <a:schemeClr val="lt1"/>
                </a:solidFill>
                <a:latin typeface="Nunito"/>
                <a:ea typeface="Nunito"/>
                <a:cs typeface="Nunito"/>
                <a:sym typeface="Nunito"/>
              </a:rPr>
              <a:t>1 pt: If the pilot wants the airplane to roll to the right, what should they do?</a:t>
            </a:r>
            <a:endParaRPr sz="2400">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8" name="Shape 148"/>
        <p:cNvGrpSpPr/>
        <p:nvPr/>
      </p:nvGrpSpPr>
      <p:grpSpPr>
        <a:xfrm>
          <a:off x="0" y="0"/>
          <a:ext cx="0" cy="0"/>
          <a:chOff x="0" y="0"/>
          <a:chExt cx="0" cy="0"/>
        </a:xfrm>
      </p:grpSpPr>
      <p:sp>
        <p:nvSpPr>
          <p:cNvPr id="149" name="Google Shape;149;p26"/>
          <p:cNvSpPr txBox="1"/>
          <p:nvPr/>
        </p:nvSpPr>
        <p:spPr>
          <a:xfrm>
            <a:off x="2156825" y="1712350"/>
            <a:ext cx="4602000" cy="19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chemeClr val="accent1"/>
                </a:solidFill>
                <a:latin typeface="Amatic SC"/>
                <a:ea typeface="Amatic SC"/>
                <a:cs typeface="Amatic SC"/>
                <a:sym typeface="Amatic SC"/>
              </a:rPr>
              <a:t>Answer:</a:t>
            </a:r>
            <a:endParaRPr b="1" sz="4800">
              <a:solidFill>
                <a:schemeClr val="accent1"/>
              </a:solidFill>
              <a:latin typeface="Amatic SC"/>
              <a:ea typeface="Amatic SC"/>
              <a:cs typeface="Amatic SC"/>
              <a:sym typeface="Amatic SC"/>
            </a:endParaRPr>
          </a:p>
          <a:p>
            <a:pPr indent="0" lvl="0" marL="0" rtl="0" algn="l">
              <a:spcBef>
                <a:spcPts val="0"/>
              </a:spcBef>
              <a:spcAft>
                <a:spcPts val="0"/>
              </a:spcAft>
              <a:buNone/>
            </a:pPr>
            <a:r>
              <a:rPr lang="en" sz="1800">
                <a:solidFill>
                  <a:schemeClr val="lt1"/>
                </a:solidFill>
                <a:latin typeface="Nunito"/>
                <a:ea typeface="Nunito"/>
                <a:cs typeface="Nunito"/>
                <a:sym typeface="Nunito"/>
              </a:rPr>
              <a:t>Raise right aileron, lower left</a:t>
            </a:r>
            <a:endParaRPr sz="1800">
              <a:solidFill>
                <a:srgbClr val="FFFFFF"/>
              </a:solidFill>
              <a:latin typeface="Nunito"/>
              <a:ea typeface="Nunito"/>
              <a:cs typeface="Nunito"/>
              <a:sym typeface="Nunito"/>
            </a:endParaRPr>
          </a:p>
          <a:p>
            <a:pPr indent="0" lvl="0" marL="0" rtl="0" algn="l">
              <a:spcBef>
                <a:spcPts val="0"/>
              </a:spcBef>
              <a:spcAft>
                <a:spcPts val="0"/>
              </a:spcAft>
              <a:buNone/>
            </a:pPr>
            <a:r>
              <a:t/>
            </a:r>
            <a:endParaRPr sz="2400">
              <a:solidFill>
                <a:srgbClr val="FFFFFF"/>
              </a:solidFill>
              <a:latin typeface="Nunito"/>
              <a:ea typeface="Nunito"/>
              <a:cs typeface="Nunito"/>
              <a:sym typeface="Nunito"/>
            </a:endParaRPr>
          </a:p>
          <a:p>
            <a:pPr indent="0" lvl="0" marL="0" rtl="0" algn="l">
              <a:spcBef>
                <a:spcPts val="0"/>
              </a:spcBef>
              <a:spcAft>
                <a:spcPts val="0"/>
              </a:spcAft>
              <a:buNone/>
            </a:pPr>
            <a:r>
              <a:t/>
            </a:r>
            <a:endParaRPr sz="2400">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3" name="Shape 153"/>
        <p:cNvGrpSpPr/>
        <p:nvPr/>
      </p:nvGrpSpPr>
      <p:grpSpPr>
        <a:xfrm>
          <a:off x="0" y="0"/>
          <a:ext cx="0" cy="0"/>
          <a:chOff x="0" y="0"/>
          <a:chExt cx="0" cy="0"/>
        </a:xfrm>
      </p:grpSpPr>
      <p:sp>
        <p:nvSpPr>
          <p:cNvPr id="154" name="Google Shape;154;p27"/>
          <p:cNvSpPr txBox="1"/>
          <p:nvPr/>
        </p:nvSpPr>
        <p:spPr>
          <a:xfrm>
            <a:off x="1761375" y="1576500"/>
            <a:ext cx="5762700" cy="18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chemeClr val="accent1"/>
                </a:solidFill>
                <a:latin typeface="Amatic SC"/>
                <a:ea typeface="Amatic SC"/>
                <a:cs typeface="Amatic SC"/>
                <a:sym typeface="Amatic SC"/>
              </a:rPr>
              <a:t>Question!</a:t>
            </a:r>
            <a:endParaRPr b="1" sz="4800">
              <a:solidFill>
                <a:schemeClr val="accent1"/>
              </a:solidFill>
              <a:latin typeface="Amatic SC"/>
              <a:ea typeface="Amatic SC"/>
              <a:cs typeface="Amatic SC"/>
              <a:sym typeface="Amatic SC"/>
            </a:endParaRPr>
          </a:p>
          <a:p>
            <a:pPr indent="0" lvl="0" marL="0" rtl="0" algn="l">
              <a:spcBef>
                <a:spcPts val="0"/>
              </a:spcBef>
              <a:spcAft>
                <a:spcPts val="0"/>
              </a:spcAft>
              <a:buNone/>
            </a:pPr>
            <a:r>
              <a:rPr lang="en" sz="1800">
                <a:solidFill>
                  <a:schemeClr val="lt1"/>
                </a:solidFill>
                <a:latin typeface="Nunito"/>
                <a:ea typeface="Nunito"/>
                <a:cs typeface="Nunito"/>
                <a:sym typeface="Nunito"/>
              </a:rPr>
              <a:t>1 pt: If the pilot wants to decrease pitch (tilt the airplane’s nose down), what should they do?</a:t>
            </a:r>
            <a:endParaRPr sz="1800">
              <a:solidFill>
                <a:schemeClr val="lt1"/>
              </a:solidFill>
              <a:latin typeface="Nunito"/>
              <a:ea typeface="Nunito"/>
              <a:cs typeface="Nunito"/>
              <a:sym typeface="Nunito"/>
            </a:endParaRPr>
          </a:p>
          <a:p>
            <a:pPr indent="0" lvl="0" marL="0" rtl="0" algn="l">
              <a:spcBef>
                <a:spcPts val="0"/>
              </a:spcBef>
              <a:spcAft>
                <a:spcPts val="0"/>
              </a:spcAft>
              <a:buNone/>
            </a:pPr>
            <a:r>
              <a:t/>
            </a:r>
            <a:endParaRPr sz="2400">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8" name="Shape 158"/>
        <p:cNvGrpSpPr/>
        <p:nvPr/>
      </p:nvGrpSpPr>
      <p:grpSpPr>
        <a:xfrm>
          <a:off x="0" y="0"/>
          <a:ext cx="0" cy="0"/>
          <a:chOff x="0" y="0"/>
          <a:chExt cx="0" cy="0"/>
        </a:xfrm>
      </p:grpSpPr>
      <p:sp>
        <p:nvSpPr>
          <p:cNvPr id="159" name="Google Shape;159;p28"/>
          <p:cNvSpPr txBox="1"/>
          <p:nvPr/>
        </p:nvSpPr>
        <p:spPr>
          <a:xfrm>
            <a:off x="2435750" y="1712350"/>
            <a:ext cx="4602000" cy="19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chemeClr val="accent1"/>
                </a:solidFill>
                <a:latin typeface="Amatic SC"/>
                <a:ea typeface="Amatic SC"/>
                <a:cs typeface="Amatic SC"/>
                <a:sym typeface="Amatic SC"/>
              </a:rPr>
              <a:t>Answer:</a:t>
            </a:r>
            <a:endParaRPr b="1" sz="4800">
              <a:solidFill>
                <a:schemeClr val="accent1"/>
              </a:solidFill>
              <a:latin typeface="Amatic SC"/>
              <a:ea typeface="Amatic SC"/>
              <a:cs typeface="Amatic SC"/>
              <a:sym typeface="Amatic SC"/>
            </a:endParaRPr>
          </a:p>
          <a:p>
            <a:pPr indent="0" lvl="0" marL="0" rtl="0" algn="l">
              <a:spcBef>
                <a:spcPts val="0"/>
              </a:spcBef>
              <a:spcAft>
                <a:spcPts val="0"/>
              </a:spcAft>
              <a:buNone/>
            </a:pPr>
            <a:r>
              <a:rPr lang="en" sz="1800">
                <a:solidFill>
                  <a:schemeClr val="lt1"/>
                </a:solidFill>
                <a:latin typeface="Nunito"/>
                <a:ea typeface="Nunito"/>
                <a:cs typeface="Nunito"/>
                <a:sym typeface="Nunito"/>
              </a:rPr>
              <a:t>Lower the elevators</a:t>
            </a:r>
            <a:endParaRPr sz="1800">
              <a:solidFill>
                <a:srgbClr val="FFFFFF"/>
              </a:solidFill>
              <a:latin typeface="Nunito"/>
              <a:ea typeface="Nunito"/>
              <a:cs typeface="Nunito"/>
              <a:sym typeface="Nunito"/>
            </a:endParaRPr>
          </a:p>
          <a:p>
            <a:pPr indent="0" lvl="0" marL="0" rtl="0" algn="l">
              <a:spcBef>
                <a:spcPts val="0"/>
              </a:spcBef>
              <a:spcAft>
                <a:spcPts val="0"/>
              </a:spcAft>
              <a:buNone/>
            </a:pPr>
            <a:r>
              <a:t/>
            </a:r>
            <a:endParaRPr sz="2400">
              <a:solidFill>
                <a:srgbClr val="FFFFFF"/>
              </a:solidFill>
              <a:latin typeface="Nunito"/>
              <a:ea typeface="Nunito"/>
              <a:cs typeface="Nunito"/>
              <a:sym typeface="Nunito"/>
            </a:endParaRPr>
          </a:p>
          <a:p>
            <a:pPr indent="0" lvl="0" marL="0" rtl="0" algn="l">
              <a:spcBef>
                <a:spcPts val="0"/>
              </a:spcBef>
              <a:spcAft>
                <a:spcPts val="0"/>
              </a:spcAft>
              <a:buNone/>
            </a:pPr>
            <a:r>
              <a:t/>
            </a:r>
            <a:endParaRPr sz="2400">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3" name="Shape 163"/>
        <p:cNvGrpSpPr/>
        <p:nvPr/>
      </p:nvGrpSpPr>
      <p:grpSpPr>
        <a:xfrm>
          <a:off x="0" y="0"/>
          <a:ext cx="0" cy="0"/>
          <a:chOff x="0" y="0"/>
          <a:chExt cx="0" cy="0"/>
        </a:xfrm>
      </p:grpSpPr>
      <p:sp>
        <p:nvSpPr>
          <p:cNvPr id="164" name="Google Shape;164;p29"/>
          <p:cNvSpPr txBox="1"/>
          <p:nvPr/>
        </p:nvSpPr>
        <p:spPr>
          <a:xfrm>
            <a:off x="1761375" y="1576500"/>
            <a:ext cx="5762700" cy="18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chemeClr val="accent1"/>
                </a:solidFill>
                <a:latin typeface="Amatic SC"/>
                <a:ea typeface="Amatic SC"/>
                <a:cs typeface="Amatic SC"/>
                <a:sym typeface="Amatic SC"/>
              </a:rPr>
              <a:t>Question!</a:t>
            </a:r>
            <a:endParaRPr b="1" sz="4800">
              <a:solidFill>
                <a:schemeClr val="accent1"/>
              </a:solidFill>
              <a:latin typeface="Amatic SC"/>
              <a:ea typeface="Amatic SC"/>
              <a:cs typeface="Amatic SC"/>
              <a:sym typeface="Amatic SC"/>
            </a:endParaRPr>
          </a:p>
          <a:p>
            <a:pPr indent="0" lvl="0" marL="0" rtl="0" algn="l">
              <a:spcBef>
                <a:spcPts val="0"/>
              </a:spcBef>
              <a:spcAft>
                <a:spcPts val="0"/>
              </a:spcAft>
              <a:buNone/>
            </a:pPr>
            <a:r>
              <a:rPr lang="en" sz="1800">
                <a:solidFill>
                  <a:schemeClr val="lt1"/>
                </a:solidFill>
                <a:latin typeface="Nunito"/>
                <a:ea typeface="Nunito"/>
                <a:cs typeface="Nunito"/>
                <a:sym typeface="Nunito"/>
              </a:rPr>
              <a:t>1 pt: If the pilot wants the airplane to roll to the left, what should they do?</a:t>
            </a:r>
            <a:endParaRPr sz="2400">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8" name="Shape 168"/>
        <p:cNvGrpSpPr/>
        <p:nvPr/>
      </p:nvGrpSpPr>
      <p:grpSpPr>
        <a:xfrm>
          <a:off x="0" y="0"/>
          <a:ext cx="0" cy="0"/>
          <a:chOff x="0" y="0"/>
          <a:chExt cx="0" cy="0"/>
        </a:xfrm>
      </p:grpSpPr>
      <p:sp>
        <p:nvSpPr>
          <p:cNvPr id="169" name="Google Shape;169;p30"/>
          <p:cNvSpPr txBox="1"/>
          <p:nvPr/>
        </p:nvSpPr>
        <p:spPr>
          <a:xfrm>
            <a:off x="2156825" y="1712350"/>
            <a:ext cx="4602000" cy="19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chemeClr val="accent1"/>
                </a:solidFill>
                <a:latin typeface="Amatic SC"/>
                <a:ea typeface="Amatic SC"/>
                <a:cs typeface="Amatic SC"/>
                <a:sym typeface="Amatic SC"/>
              </a:rPr>
              <a:t>Answer:</a:t>
            </a:r>
            <a:endParaRPr b="1" sz="4800">
              <a:solidFill>
                <a:schemeClr val="accent1"/>
              </a:solidFill>
              <a:latin typeface="Amatic SC"/>
              <a:ea typeface="Amatic SC"/>
              <a:cs typeface="Amatic SC"/>
              <a:sym typeface="Amatic SC"/>
            </a:endParaRPr>
          </a:p>
          <a:p>
            <a:pPr indent="0" lvl="0" marL="0" rtl="0" algn="l">
              <a:spcBef>
                <a:spcPts val="0"/>
              </a:spcBef>
              <a:spcAft>
                <a:spcPts val="0"/>
              </a:spcAft>
              <a:buNone/>
            </a:pPr>
            <a:r>
              <a:rPr lang="en" sz="1800">
                <a:solidFill>
                  <a:schemeClr val="lt1"/>
                </a:solidFill>
                <a:latin typeface="Nunito"/>
                <a:ea typeface="Nunito"/>
                <a:cs typeface="Nunito"/>
                <a:sym typeface="Nunito"/>
              </a:rPr>
              <a:t>Raise left aileron, lower right aileron</a:t>
            </a:r>
            <a:endParaRPr sz="1800">
              <a:solidFill>
                <a:srgbClr val="FFFFFF"/>
              </a:solidFill>
              <a:latin typeface="Nunito"/>
              <a:ea typeface="Nunito"/>
              <a:cs typeface="Nunito"/>
              <a:sym typeface="Nunito"/>
            </a:endParaRPr>
          </a:p>
          <a:p>
            <a:pPr indent="0" lvl="0" marL="0" rtl="0" algn="l">
              <a:spcBef>
                <a:spcPts val="0"/>
              </a:spcBef>
              <a:spcAft>
                <a:spcPts val="0"/>
              </a:spcAft>
              <a:buNone/>
            </a:pPr>
            <a:r>
              <a:t/>
            </a:r>
            <a:endParaRPr sz="2400">
              <a:solidFill>
                <a:srgbClr val="FFFFFF"/>
              </a:solidFill>
              <a:latin typeface="Nunito"/>
              <a:ea typeface="Nunito"/>
              <a:cs typeface="Nunito"/>
              <a:sym typeface="Nunito"/>
            </a:endParaRPr>
          </a:p>
          <a:p>
            <a:pPr indent="0" lvl="0" marL="0" rtl="0" algn="l">
              <a:spcBef>
                <a:spcPts val="0"/>
              </a:spcBef>
              <a:spcAft>
                <a:spcPts val="0"/>
              </a:spcAft>
              <a:buNone/>
            </a:pPr>
            <a:r>
              <a:t/>
            </a:r>
            <a:endParaRPr sz="2400">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3" name="Shape 173"/>
        <p:cNvGrpSpPr/>
        <p:nvPr/>
      </p:nvGrpSpPr>
      <p:grpSpPr>
        <a:xfrm>
          <a:off x="0" y="0"/>
          <a:ext cx="0" cy="0"/>
          <a:chOff x="0" y="0"/>
          <a:chExt cx="0" cy="0"/>
        </a:xfrm>
      </p:grpSpPr>
      <p:sp>
        <p:nvSpPr>
          <p:cNvPr id="174" name="Google Shape;174;p31"/>
          <p:cNvSpPr txBox="1"/>
          <p:nvPr/>
        </p:nvSpPr>
        <p:spPr>
          <a:xfrm>
            <a:off x="1761375" y="1576500"/>
            <a:ext cx="5762700" cy="18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chemeClr val="accent1"/>
                </a:solidFill>
                <a:latin typeface="Amatic SC"/>
                <a:ea typeface="Amatic SC"/>
                <a:cs typeface="Amatic SC"/>
                <a:sym typeface="Amatic SC"/>
              </a:rPr>
              <a:t>Challenge Question!</a:t>
            </a:r>
            <a:endParaRPr b="1" sz="4800">
              <a:solidFill>
                <a:schemeClr val="accent1"/>
              </a:solidFill>
              <a:latin typeface="Amatic SC"/>
              <a:ea typeface="Amatic SC"/>
              <a:cs typeface="Amatic SC"/>
              <a:sym typeface="Amatic SC"/>
            </a:endParaRPr>
          </a:p>
          <a:p>
            <a:pPr indent="0" lvl="0" marL="0" rtl="0" algn="l">
              <a:spcBef>
                <a:spcPts val="0"/>
              </a:spcBef>
              <a:spcAft>
                <a:spcPts val="0"/>
              </a:spcAft>
              <a:buNone/>
            </a:pPr>
            <a:r>
              <a:rPr lang="en" sz="1800">
                <a:solidFill>
                  <a:schemeClr val="lt1"/>
                </a:solidFill>
                <a:latin typeface="Nunito"/>
                <a:ea typeface="Nunito"/>
                <a:cs typeface="Nunito"/>
                <a:sym typeface="Nunito"/>
              </a:rPr>
              <a:t>2 pts: If the pilot wants to turn the airplane right, what should they do?</a:t>
            </a:r>
            <a:endParaRPr sz="1800">
              <a:solidFill>
                <a:schemeClr val="lt1"/>
              </a:solidFill>
              <a:latin typeface="Nunito"/>
              <a:ea typeface="Nunito"/>
              <a:cs typeface="Nunito"/>
              <a:sym typeface="Nunito"/>
            </a:endParaRPr>
          </a:p>
          <a:p>
            <a:pPr indent="0" lvl="0" marL="0" rtl="0" algn="l">
              <a:spcBef>
                <a:spcPts val="0"/>
              </a:spcBef>
              <a:spcAft>
                <a:spcPts val="0"/>
              </a:spcAft>
              <a:buNone/>
            </a:pPr>
            <a:r>
              <a:t/>
            </a:r>
            <a:endParaRPr sz="2400">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4"/>
          <p:cNvSpPr txBox="1"/>
          <p:nvPr>
            <p:ph type="title"/>
          </p:nvPr>
        </p:nvSpPr>
        <p:spPr>
          <a:xfrm>
            <a:off x="691200" y="152400"/>
            <a:ext cx="7761600" cy="96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84" name="Google Shape;84;p14"/>
          <p:cNvSpPr txBox="1"/>
          <p:nvPr>
            <p:ph idx="1" type="body"/>
          </p:nvPr>
        </p:nvSpPr>
        <p:spPr>
          <a:xfrm>
            <a:off x="691200" y="1511100"/>
            <a:ext cx="7761600" cy="28689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AutoNum type="arabicPeriod"/>
            </a:pPr>
            <a:r>
              <a:rPr lang="en"/>
              <a:t>5 min — ice breaker</a:t>
            </a:r>
            <a:endParaRPr/>
          </a:p>
          <a:p>
            <a:pPr indent="-381000" lvl="0" marL="457200" rtl="0" algn="l">
              <a:spcBef>
                <a:spcPts val="0"/>
              </a:spcBef>
              <a:spcAft>
                <a:spcPts val="0"/>
              </a:spcAft>
              <a:buSzPts val="2400"/>
              <a:buAutoNum type="arabicPeriod"/>
            </a:pPr>
            <a:r>
              <a:rPr lang="en"/>
              <a:t>10 min — intro to tail</a:t>
            </a:r>
            <a:endParaRPr/>
          </a:p>
          <a:p>
            <a:pPr indent="-381000" lvl="0" marL="457200" rtl="0" algn="l">
              <a:spcBef>
                <a:spcPts val="0"/>
              </a:spcBef>
              <a:spcAft>
                <a:spcPts val="0"/>
              </a:spcAft>
              <a:buSzPts val="2400"/>
              <a:buAutoNum type="arabicPeriod"/>
            </a:pPr>
            <a:r>
              <a:rPr lang="en"/>
              <a:t>10 min — static stability </a:t>
            </a:r>
            <a:r>
              <a:rPr lang="en"/>
              <a:t>explanation</a:t>
            </a:r>
            <a:endParaRPr/>
          </a:p>
          <a:p>
            <a:pPr indent="-381000" lvl="0" marL="457200" rtl="0" algn="l">
              <a:spcBef>
                <a:spcPts val="0"/>
              </a:spcBef>
              <a:spcAft>
                <a:spcPts val="0"/>
              </a:spcAft>
              <a:buSzPts val="2400"/>
              <a:buAutoNum type="arabicPeriod"/>
            </a:pPr>
            <a:r>
              <a:rPr lang="en"/>
              <a:t>10 min — center of gravity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8" name="Shape 178"/>
        <p:cNvGrpSpPr/>
        <p:nvPr/>
      </p:nvGrpSpPr>
      <p:grpSpPr>
        <a:xfrm>
          <a:off x="0" y="0"/>
          <a:ext cx="0" cy="0"/>
          <a:chOff x="0" y="0"/>
          <a:chExt cx="0" cy="0"/>
        </a:xfrm>
      </p:grpSpPr>
      <p:sp>
        <p:nvSpPr>
          <p:cNvPr id="179" name="Google Shape;179;p32"/>
          <p:cNvSpPr txBox="1"/>
          <p:nvPr/>
        </p:nvSpPr>
        <p:spPr>
          <a:xfrm>
            <a:off x="2156825" y="1712350"/>
            <a:ext cx="4602000" cy="19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chemeClr val="accent1"/>
                </a:solidFill>
                <a:latin typeface="Amatic SC"/>
                <a:ea typeface="Amatic SC"/>
                <a:cs typeface="Amatic SC"/>
                <a:sym typeface="Amatic SC"/>
              </a:rPr>
              <a:t>Answer:</a:t>
            </a:r>
            <a:endParaRPr b="1" sz="4800">
              <a:solidFill>
                <a:schemeClr val="accent1"/>
              </a:solidFill>
              <a:latin typeface="Amatic SC"/>
              <a:ea typeface="Amatic SC"/>
              <a:cs typeface="Amatic SC"/>
              <a:sym typeface="Amatic SC"/>
            </a:endParaRPr>
          </a:p>
          <a:p>
            <a:pPr indent="0" lvl="0" marL="0" rtl="0" algn="l">
              <a:spcBef>
                <a:spcPts val="0"/>
              </a:spcBef>
              <a:spcAft>
                <a:spcPts val="0"/>
              </a:spcAft>
              <a:buNone/>
            </a:pPr>
            <a:r>
              <a:rPr lang="en" sz="1800">
                <a:solidFill>
                  <a:schemeClr val="lt1"/>
                </a:solidFill>
                <a:latin typeface="Nunito"/>
                <a:ea typeface="Nunito"/>
                <a:cs typeface="Nunito"/>
                <a:sym typeface="Nunito"/>
              </a:rPr>
              <a:t>Raise the right aileron, lower the left aileron, and turn the rudder right</a:t>
            </a:r>
            <a:endParaRPr sz="1800">
              <a:solidFill>
                <a:srgbClr val="FFFFFF"/>
              </a:solidFill>
              <a:latin typeface="Nunito"/>
              <a:ea typeface="Nunito"/>
              <a:cs typeface="Nunito"/>
              <a:sym typeface="Nunito"/>
            </a:endParaRPr>
          </a:p>
          <a:p>
            <a:pPr indent="0" lvl="0" marL="0" rtl="0" algn="l">
              <a:spcBef>
                <a:spcPts val="0"/>
              </a:spcBef>
              <a:spcAft>
                <a:spcPts val="0"/>
              </a:spcAft>
              <a:buNone/>
            </a:pPr>
            <a:r>
              <a:t/>
            </a:r>
            <a:endParaRPr sz="2400">
              <a:solidFill>
                <a:srgbClr val="FFFFFF"/>
              </a:solidFill>
              <a:latin typeface="Nunito"/>
              <a:ea typeface="Nunito"/>
              <a:cs typeface="Nunito"/>
              <a:sym typeface="Nunito"/>
            </a:endParaRPr>
          </a:p>
          <a:p>
            <a:pPr indent="0" lvl="0" marL="0" rtl="0" algn="l">
              <a:spcBef>
                <a:spcPts val="0"/>
              </a:spcBef>
              <a:spcAft>
                <a:spcPts val="0"/>
              </a:spcAft>
              <a:buNone/>
            </a:pPr>
            <a:r>
              <a:t/>
            </a:r>
            <a:endParaRPr sz="2400">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3" name="Shape 183"/>
        <p:cNvGrpSpPr/>
        <p:nvPr/>
      </p:nvGrpSpPr>
      <p:grpSpPr>
        <a:xfrm>
          <a:off x="0" y="0"/>
          <a:ext cx="0" cy="0"/>
          <a:chOff x="0" y="0"/>
          <a:chExt cx="0" cy="0"/>
        </a:xfrm>
      </p:grpSpPr>
      <p:sp>
        <p:nvSpPr>
          <p:cNvPr id="184" name="Google Shape;184;p33"/>
          <p:cNvSpPr txBox="1"/>
          <p:nvPr/>
        </p:nvSpPr>
        <p:spPr>
          <a:xfrm>
            <a:off x="1761375" y="1576500"/>
            <a:ext cx="5762700" cy="18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chemeClr val="accent1"/>
                </a:solidFill>
                <a:latin typeface="Amatic SC"/>
                <a:ea typeface="Amatic SC"/>
                <a:cs typeface="Amatic SC"/>
                <a:sym typeface="Amatic SC"/>
              </a:rPr>
              <a:t>Challenge Question!</a:t>
            </a:r>
            <a:endParaRPr b="1" sz="4800">
              <a:solidFill>
                <a:schemeClr val="accent1"/>
              </a:solidFill>
              <a:latin typeface="Amatic SC"/>
              <a:ea typeface="Amatic SC"/>
              <a:cs typeface="Amatic SC"/>
              <a:sym typeface="Amatic SC"/>
            </a:endParaRPr>
          </a:p>
          <a:p>
            <a:pPr indent="0" lvl="0" marL="0" rtl="0" algn="l">
              <a:spcBef>
                <a:spcPts val="0"/>
              </a:spcBef>
              <a:spcAft>
                <a:spcPts val="0"/>
              </a:spcAft>
              <a:buNone/>
            </a:pPr>
            <a:r>
              <a:rPr lang="en" sz="1800">
                <a:solidFill>
                  <a:schemeClr val="lt1"/>
                </a:solidFill>
                <a:latin typeface="Nunito"/>
                <a:ea typeface="Nunito"/>
                <a:cs typeface="Nunito"/>
                <a:sym typeface="Nunito"/>
              </a:rPr>
              <a:t>2 pts: If the pilot wants to turn the airplane left, what should they do?</a:t>
            </a:r>
            <a:endParaRPr sz="1800">
              <a:solidFill>
                <a:schemeClr val="lt1"/>
              </a:solidFill>
              <a:latin typeface="Nunito"/>
              <a:ea typeface="Nunito"/>
              <a:cs typeface="Nunito"/>
              <a:sym typeface="Nunito"/>
            </a:endParaRPr>
          </a:p>
          <a:p>
            <a:pPr indent="0" lvl="0" marL="0" rtl="0" algn="l">
              <a:spcBef>
                <a:spcPts val="0"/>
              </a:spcBef>
              <a:spcAft>
                <a:spcPts val="0"/>
              </a:spcAft>
              <a:buNone/>
            </a:pPr>
            <a:r>
              <a:t/>
            </a:r>
            <a:endParaRPr sz="2400">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8" name="Shape 188"/>
        <p:cNvGrpSpPr/>
        <p:nvPr/>
      </p:nvGrpSpPr>
      <p:grpSpPr>
        <a:xfrm>
          <a:off x="0" y="0"/>
          <a:ext cx="0" cy="0"/>
          <a:chOff x="0" y="0"/>
          <a:chExt cx="0" cy="0"/>
        </a:xfrm>
      </p:grpSpPr>
      <p:sp>
        <p:nvSpPr>
          <p:cNvPr id="189" name="Google Shape;189;p34"/>
          <p:cNvSpPr txBox="1"/>
          <p:nvPr/>
        </p:nvSpPr>
        <p:spPr>
          <a:xfrm>
            <a:off x="2156825" y="1712350"/>
            <a:ext cx="4602000" cy="19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chemeClr val="accent1"/>
                </a:solidFill>
                <a:latin typeface="Amatic SC"/>
                <a:ea typeface="Amatic SC"/>
                <a:cs typeface="Amatic SC"/>
                <a:sym typeface="Amatic SC"/>
              </a:rPr>
              <a:t>Answer:</a:t>
            </a:r>
            <a:endParaRPr b="1" sz="4800">
              <a:solidFill>
                <a:schemeClr val="accent1"/>
              </a:solidFill>
              <a:latin typeface="Amatic SC"/>
              <a:ea typeface="Amatic SC"/>
              <a:cs typeface="Amatic SC"/>
              <a:sym typeface="Amatic SC"/>
            </a:endParaRPr>
          </a:p>
          <a:p>
            <a:pPr indent="0" lvl="0" marL="0" rtl="0" algn="l">
              <a:spcBef>
                <a:spcPts val="0"/>
              </a:spcBef>
              <a:spcAft>
                <a:spcPts val="0"/>
              </a:spcAft>
              <a:buNone/>
            </a:pPr>
            <a:r>
              <a:rPr lang="en" sz="1800">
                <a:solidFill>
                  <a:schemeClr val="lt1"/>
                </a:solidFill>
                <a:latin typeface="Nunito"/>
                <a:ea typeface="Nunito"/>
                <a:cs typeface="Nunito"/>
                <a:sym typeface="Nunito"/>
              </a:rPr>
              <a:t>Raise the left aileron, lower the right aileron, and turn the rudder left.</a:t>
            </a:r>
            <a:endParaRPr sz="1800">
              <a:solidFill>
                <a:srgbClr val="FFFFFF"/>
              </a:solidFill>
              <a:latin typeface="Nunito"/>
              <a:ea typeface="Nunito"/>
              <a:cs typeface="Nunito"/>
              <a:sym typeface="Nunito"/>
            </a:endParaRPr>
          </a:p>
          <a:p>
            <a:pPr indent="0" lvl="0" marL="0" rtl="0" algn="l">
              <a:spcBef>
                <a:spcPts val="0"/>
              </a:spcBef>
              <a:spcAft>
                <a:spcPts val="0"/>
              </a:spcAft>
              <a:buNone/>
            </a:pPr>
            <a:r>
              <a:t/>
            </a:r>
            <a:endParaRPr sz="2400">
              <a:solidFill>
                <a:srgbClr val="FFFFFF"/>
              </a:solidFill>
              <a:latin typeface="Nunito"/>
              <a:ea typeface="Nunito"/>
              <a:cs typeface="Nunito"/>
              <a:sym typeface="Nunito"/>
            </a:endParaRPr>
          </a:p>
          <a:p>
            <a:pPr indent="0" lvl="0" marL="0" rtl="0" algn="l">
              <a:spcBef>
                <a:spcPts val="0"/>
              </a:spcBef>
              <a:spcAft>
                <a:spcPts val="0"/>
              </a:spcAft>
              <a:buNone/>
            </a:pPr>
            <a:r>
              <a:t/>
            </a:r>
            <a:endParaRPr sz="2400">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691200" y="152400"/>
            <a:ext cx="7761600" cy="96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Their purpose</a:t>
            </a:r>
            <a:endParaRPr/>
          </a:p>
        </p:txBody>
      </p:sp>
      <p:pic>
        <p:nvPicPr>
          <p:cNvPr id="195" name="Google Shape;195;p35" title="ailerons and elevators mechanical control (for ultra lights and home made planes)">
            <a:hlinkClick r:id="rId3"/>
          </p:cNvPr>
          <p:cNvPicPr preferRelativeResize="0"/>
          <p:nvPr/>
        </p:nvPicPr>
        <p:blipFill>
          <a:blip r:embed="rId4">
            <a:alphaModFix/>
          </a:blip>
          <a:stretch>
            <a:fillRect/>
          </a:stretch>
        </p:blipFill>
        <p:spPr>
          <a:xfrm>
            <a:off x="2978950" y="1121400"/>
            <a:ext cx="5229250" cy="3921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691200" y="152400"/>
            <a:ext cx="7761600" cy="96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Rudder </a:t>
            </a:r>
            <a:r>
              <a:rPr lang="en"/>
              <a:t>on our plane</a:t>
            </a:r>
            <a:endParaRPr/>
          </a:p>
        </p:txBody>
      </p:sp>
      <p:sp>
        <p:nvSpPr>
          <p:cNvPr id="201" name="Google Shape;201;p36"/>
          <p:cNvSpPr txBox="1"/>
          <p:nvPr>
            <p:ph idx="1" type="body"/>
          </p:nvPr>
        </p:nvSpPr>
        <p:spPr>
          <a:xfrm>
            <a:off x="691200" y="1511100"/>
            <a:ext cx="3584400" cy="28689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Uses a bellcrank and </a:t>
            </a:r>
            <a:r>
              <a:rPr lang="en"/>
              <a:t>cables to turn</a:t>
            </a:r>
            <a:endParaRPr/>
          </a:p>
          <a:p>
            <a:pPr indent="-381000" lvl="0" marL="457200" rtl="0" algn="l">
              <a:spcBef>
                <a:spcPts val="0"/>
              </a:spcBef>
              <a:spcAft>
                <a:spcPts val="0"/>
              </a:spcAft>
              <a:buSzPts val="2400"/>
              <a:buChar char="-"/>
            </a:pPr>
            <a:r>
              <a:rPr lang="en"/>
              <a:t>When pulled right, causes the plane to turn right (more drag), and vice versa </a:t>
            </a:r>
            <a:endParaRPr/>
          </a:p>
        </p:txBody>
      </p:sp>
      <p:pic>
        <p:nvPicPr>
          <p:cNvPr id="202" name="Google Shape;202;p36"/>
          <p:cNvPicPr preferRelativeResize="0"/>
          <p:nvPr/>
        </p:nvPicPr>
        <p:blipFill>
          <a:blip r:embed="rId3">
            <a:alphaModFix/>
          </a:blip>
          <a:stretch>
            <a:fillRect/>
          </a:stretch>
        </p:blipFill>
        <p:spPr>
          <a:xfrm>
            <a:off x="4782423" y="1168000"/>
            <a:ext cx="3670375" cy="3804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7"/>
          <p:cNvSpPr txBox="1"/>
          <p:nvPr>
            <p:ph type="title"/>
          </p:nvPr>
        </p:nvSpPr>
        <p:spPr>
          <a:xfrm>
            <a:off x="691200" y="152400"/>
            <a:ext cx="7761600" cy="96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Elevator on our plane</a:t>
            </a:r>
            <a:endParaRPr/>
          </a:p>
        </p:txBody>
      </p:sp>
      <p:sp>
        <p:nvSpPr>
          <p:cNvPr id="208" name="Google Shape;208;p37"/>
          <p:cNvSpPr txBox="1"/>
          <p:nvPr>
            <p:ph idx="1" type="body"/>
          </p:nvPr>
        </p:nvSpPr>
        <p:spPr>
          <a:xfrm>
            <a:off x="691200" y="1511100"/>
            <a:ext cx="4718700" cy="28689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When tilted up, causes less lift and more drag, which tilts the plane up</a:t>
            </a:r>
            <a:endParaRPr/>
          </a:p>
          <a:p>
            <a:pPr indent="-381000" lvl="0" marL="457200" rtl="0" algn="l">
              <a:spcBef>
                <a:spcPts val="0"/>
              </a:spcBef>
              <a:spcAft>
                <a:spcPts val="0"/>
              </a:spcAft>
              <a:buSzPts val="2400"/>
              <a:buChar char="-"/>
            </a:pPr>
            <a:r>
              <a:rPr lang="en"/>
              <a:t>When tilted down, creates more lift and drag, which tilts the plane down.</a:t>
            </a:r>
            <a:endParaRPr/>
          </a:p>
        </p:txBody>
      </p:sp>
      <p:pic>
        <p:nvPicPr>
          <p:cNvPr id="209" name="Google Shape;209;p37"/>
          <p:cNvPicPr preferRelativeResize="0"/>
          <p:nvPr/>
        </p:nvPicPr>
        <p:blipFill>
          <a:blip r:embed="rId3">
            <a:alphaModFix/>
          </a:blip>
          <a:stretch>
            <a:fillRect/>
          </a:stretch>
        </p:blipFill>
        <p:spPr>
          <a:xfrm>
            <a:off x="6047488" y="75500"/>
            <a:ext cx="2384975" cy="51435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691200" y="152400"/>
            <a:ext cx="7761600" cy="96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Stabilizers</a:t>
            </a:r>
            <a:endParaRPr/>
          </a:p>
        </p:txBody>
      </p:sp>
      <p:sp>
        <p:nvSpPr>
          <p:cNvPr id="215" name="Google Shape;215;p38"/>
          <p:cNvSpPr txBox="1"/>
          <p:nvPr>
            <p:ph idx="1" type="body"/>
          </p:nvPr>
        </p:nvSpPr>
        <p:spPr>
          <a:xfrm>
            <a:off x="691200" y="1511100"/>
            <a:ext cx="7761600" cy="2868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216" name="Google Shape;216;p38"/>
          <p:cNvPicPr preferRelativeResize="0"/>
          <p:nvPr/>
        </p:nvPicPr>
        <p:blipFill>
          <a:blip r:embed="rId3">
            <a:alphaModFix/>
          </a:blip>
          <a:stretch>
            <a:fillRect/>
          </a:stretch>
        </p:blipFill>
        <p:spPr>
          <a:xfrm>
            <a:off x="639654" y="0"/>
            <a:ext cx="7971842" cy="514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9"/>
          <p:cNvSpPr txBox="1"/>
          <p:nvPr>
            <p:ph type="title"/>
          </p:nvPr>
        </p:nvSpPr>
        <p:spPr>
          <a:xfrm>
            <a:off x="691200" y="152400"/>
            <a:ext cx="7761600" cy="96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
            </a:r>
            <a:r>
              <a:rPr lang="en"/>
              <a:t>urpose</a:t>
            </a:r>
            <a:endParaRPr/>
          </a:p>
        </p:txBody>
      </p:sp>
      <p:sp>
        <p:nvSpPr>
          <p:cNvPr id="222" name="Google Shape;222;p39"/>
          <p:cNvSpPr txBox="1"/>
          <p:nvPr>
            <p:ph idx="1" type="body"/>
          </p:nvPr>
        </p:nvSpPr>
        <p:spPr>
          <a:xfrm>
            <a:off x="691200" y="1511100"/>
            <a:ext cx="7761600" cy="28689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Counters against unwanted motion: </a:t>
            </a:r>
            <a:endParaRPr/>
          </a:p>
          <a:p>
            <a:pPr indent="-381000" lvl="1" marL="914400" rtl="0" algn="l">
              <a:spcBef>
                <a:spcPts val="0"/>
              </a:spcBef>
              <a:spcAft>
                <a:spcPts val="0"/>
              </a:spcAft>
              <a:buSzPts val="2400"/>
              <a:buChar char="-"/>
            </a:pPr>
            <a:r>
              <a:rPr lang="en"/>
              <a:t>Horizontal vs up and down</a:t>
            </a:r>
            <a:endParaRPr/>
          </a:p>
          <a:p>
            <a:pPr indent="-381000" lvl="1" marL="914400" rtl="0" algn="l">
              <a:spcBef>
                <a:spcPts val="0"/>
              </a:spcBef>
              <a:spcAft>
                <a:spcPts val="0"/>
              </a:spcAft>
              <a:buSzPts val="2400"/>
              <a:buChar char="-"/>
            </a:pPr>
            <a:r>
              <a:rPr lang="en"/>
              <a:t>Vertical vs side to side</a:t>
            </a:r>
            <a:endParaRPr/>
          </a:p>
          <a:p>
            <a:pPr indent="-381000" lvl="0" marL="457200" rtl="0" algn="l">
              <a:spcBef>
                <a:spcPts val="0"/>
              </a:spcBef>
              <a:spcAft>
                <a:spcPts val="0"/>
              </a:spcAft>
              <a:buSzPts val="2400"/>
              <a:buChar char="-"/>
            </a:pPr>
            <a:r>
              <a:rPr lang="en"/>
              <a:t>T</a:t>
            </a:r>
            <a:r>
              <a:rPr lang="en"/>
              <a:t>urbulence</a:t>
            </a:r>
            <a:r>
              <a:rPr lang="en"/>
              <a:t>: </a:t>
            </a:r>
            <a:endParaRPr/>
          </a:p>
        </p:txBody>
      </p:sp>
      <p:pic>
        <p:nvPicPr>
          <p:cNvPr id="223" name="Google Shape;223;p39"/>
          <p:cNvPicPr preferRelativeResize="0"/>
          <p:nvPr/>
        </p:nvPicPr>
        <p:blipFill rotWithShape="1">
          <a:blip r:embed="rId3">
            <a:alphaModFix/>
          </a:blip>
          <a:srcRect b="0" l="0" r="1989" t="0"/>
          <a:stretch/>
        </p:blipFill>
        <p:spPr>
          <a:xfrm>
            <a:off x="3510000" y="2803925"/>
            <a:ext cx="4098100" cy="2200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0"/>
          <p:cNvSpPr txBox="1"/>
          <p:nvPr/>
        </p:nvSpPr>
        <p:spPr>
          <a:xfrm>
            <a:off x="806700" y="690700"/>
            <a:ext cx="6454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800">
                <a:latin typeface="Montserrat"/>
                <a:ea typeface="Montserrat"/>
                <a:cs typeface="Montserrat"/>
                <a:sym typeface="Montserrat"/>
              </a:rPr>
              <a:t>Question!</a:t>
            </a:r>
            <a:endParaRPr b="1" sz="4800">
              <a:latin typeface="Montserrat"/>
              <a:ea typeface="Montserrat"/>
              <a:cs typeface="Montserrat"/>
              <a:sym typeface="Montserrat"/>
            </a:endParaRPr>
          </a:p>
        </p:txBody>
      </p:sp>
      <p:sp>
        <p:nvSpPr>
          <p:cNvPr id="229" name="Google Shape;229;p40"/>
          <p:cNvSpPr txBox="1"/>
          <p:nvPr/>
        </p:nvSpPr>
        <p:spPr>
          <a:xfrm>
            <a:off x="409850" y="1614100"/>
            <a:ext cx="21192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Montserrat"/>
                <a:ea typeface="Montserrat"/>
                <a:cs typeface="Montserrat"/>
                <a:sym typeface="Montserrat"/>
              </a:rPr>
              <a:t>What part of the tail resists unwanted up and down motion? </a:t>
            </a:r>
            <a:endParaRPr sz="2400">
              <a:latin typeface="Montserrat"/>
              <a:ea typeface="Montserrat"/>
              <a:cs typeface="Montserrat"/>
              <a:sym typeface="Montserrat"/>
            </a:endParaRPr>
          </a:p>
        </p:txBody>
      </p:sp>
      <p:pic>
        <p:nvPicPr>
          <p:cNvPr id="230" name="Google Shape;230;p40"/>
          <p:cNvPicPr preferRelativeResize="0"/>
          <p:nvPr/>
        </p:nvPicPr>
        <p:blipFill>
          <a:blip r:embed="rId3">
            <a:alphaModFix/>
          </a:blip>
          <a:stretch>
            <a:fillRect/>
          </a:stretch>
        </p:blipFill>
        <p:spPr>
          <a:xfrm>
            <a:off x="2306175" y="1510900"/>
            <a:ext cx="6792575" cy="34075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1"/>
          <p:cNvSpPr txBox="1"/>
          <p:nvPr/>
        </p:nvSpPr>
        <p:spPr>
          <a:xfrm>
            <a:off x="806700" y="690700"/>
            <a:ext cx="75729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800">
                <a:latin typeface="Montserrat"/>
                <a:ea typeface="Montserrat"/>
                <a:cs typeface="Montserrat"/>
                <a:sym typeface="Montserrat"/>
              </a:rPr>
              <a:t>Answer: </a:t>
            </a:r>
            <a:endParaRPr b="1" sz="4800">
              <a:latin typeface="Montserrat"/>
              <a:ea typeface="Montserrat"/>
              <a:cs typeface="Montserrat"/>
              <a:sym typeface="Montserrat"/>
            </a:endParaRPr>
          </a:p>
          <a:p>
            <a:pPr indent="0" lvl="0" marL="0" rtl="0" algn="l">
              <a:spcBef>
                <a:spcPts val="0"/>
              </a:spcBef>
              <a:spcAft>
                <a:spcPts val="0"/>
              </a:spcAft>
              <a:buNone/>
            </a:pPr>
            <a:r>
              <a:t/>
            </a:r>
            <a:endParaRPr b="1" sz="4800">
              <a:latin typeface="Montserrat"/>
              <a:ea typeface="Montserrat"/>
              <a:cs typeface="Montserrat"/>
              <a:sym typeface="Montserrat"/>
            </a:endParaRPr>
          </a:p>
          <a:p>
            <a:pPr indent="0" lvl="0" marL="0" rtl="0" algn="l">
              <a:spcBef>
                <a:spcPts val="0"/>
              </a:spcBef>
              <a:spcAft>
                <a:spcPts val="0"/>
              </a:spcAft>
              <a:buNone/>
            </a:pPr>
            <a:r>
              <a:rPr b="1" lang="en" sz="4800">
                <a:latin typeface="Montserrat"/>
                <a:ea typeface="Montserrat"/>
                <a:cs typeface="Montserrat"/>
                <a:sym typeface="Montserrat"/>
              </a:rPr>
              <a:t>Horizontal</a:t>
            </a:r>
            <a:r>
              <a:rPr b="1" lang="en" sz="4800">
                <a:latin typeface="Montserrat"/>
                <a:ea typeface="Montserrat"/>
                <a:cs typeface="Montserrat"/>
                <a:sym typeface="Montserrat"/>
              </a:rPr>
              <a:t> </a:t>
            </a:r>
            <a:r>
              <a:rPr b="1" lang="en" sz="4800">
                <a:latin typeface="Montserrat"/>
                <a:ea typeface="Montserrat"/>
                <a:cs typeface="Montserrat"/>
                <a:sym typeface="Montserrat"/>
              </a:rPr>
              <a:t>Stabilizer</a:t>
            </a:r>
            <a:r>
              <a:rPr b="1" lang="en" sz="4800">
                <a:latin typeface="Montserrat"/>
                <a:ea typeface="Montserrat"/>
                <a:cs typeface="Montserrat"/>
                <a:sym typeface="Montserrat"/>
              </a:rPr>
              <a:t>!</a:t>
            </a:r>
            <a:endParaRPr b="1" sz="48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5"/>
          <p:cNvPicPr preferRelativeResize="0"/>
          <p:nvPr/>
        </p:nvPicPr>
        <p:blipFill>
          <a:blip r:embed="rId3">
            <a:alphaModFix/>
          </a:blip>
          <a:stretch>
            <a:fillRect/>
          </a:stretch>
        </p:blipFill>
        <p:spPr>
          <a:xfrm>
            <a:off x="680200" y="152400"/>
            <a:ext cx="3419272" cy="48387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2"/>
          <p:cNvSpPr txBox="1"/>
          <p:nvPr/>
        </p:nvSpPr>
        <p:spPr>
          <a:xfrm>
            <a:off x="3334875" y="2074050"/>
            <a:ext cx="2318400" cy="9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chemeClr val="accent2"/>
                </a:solidFill>
                <a:latin typeface="Amatic SC"/>
                <a:ea typeface="Amatic SC"/>
                <a:cs typeface="Amatic SC"/>
                <a:sym typeface="Amatic SC"/>
              </a:rPr>
              <a:t>Trivia Time!</a:t>
            </a:r>
            <a:endParaRPr b="1" sz="4800">
              <a:solidFill>
                <a:schemeClr val="accent2"/>
              </a:solidFill>
              <a:latin typeface="Amatic SC"/>
              <a:ea typeface="Amatic SC"/>
              <a:cs typeface="Amatic SC"/>
              <a:sym typeface="Amatic SC"/>
            </a:endParaRPr>
          </a:p>
          <a:p>
            <a:pPr indent="0" lvl="0" marL="0" rtl="0" algn="l">
              <a:spcBef>
                <a:spcPts val="0"/>
              </a:spcBef>
              <a:spcAft>
                <a:spcPts val="0"/>
              </a:spcAft>
              <a:buNone/>
            </a:pPr>
            <a:r>
              <a:t/>
            </a:r>
            <a:endParaRPr b="1" sz="4800">
              <a:solidFill>
                <a:schemeClr val="accent2"/>
              </a:solidFill>
              <a:latin typeface="Amatic SC"/>
              <a:ea typeface="Amatic SC"/>
              <a:cs typeface="Amatic SC"/>
              <a:sym typeface="Amatic SC"/>
            </a:endParaRPr>
          </a:p>
          <a:p>
            <a:pPr indent="0" lvl="0" marL="0" rtl="0" algn="l">
              <a:spcBef>
                <a:spcPts val="0"/>
              </a:spcBef>
              <a:spcAft>
                <a:spcPts val="0"/>
              </a:spcAft>
              <a:buNone/>
            </a:pPr>
            <a:r>
              <a:t/>
            </a:r>
            <a:endParaRPr sz="1800">
              <a:solidFill>
                <a:schemeClr val="accent2"/>
              </a:solidFill>
              <a:latin typeface="Nunito"/>
              <a:ea typeface="Nunito"/>
              <a:cs typeface="Nunito"/>
              <a:sym typeface="Nunito"/>
            </a:endParaRPr>
          </a:p>
          <a:p>
            <a:pPr indent="0" lvl="0" marL="0" rtl="0" algn="l">
              <a:spcBef>
                <a:spcPts val="0"/>
              </a:spcBef>
              <a:spcAft>
                <a:spcPts val="0"/>
              </a:spcAft>
              <a:buNone/>
            </a:pPr>
            <a:r>
              <a:t/>
            </a:r>
            <a:endParaRPr sz="2400">
              <a:solidFill>
                <a:schemeClr val="accent2"/>
              </a:solidFill>
              <a:latin typeface="Nunito"/>
              <a:ea typeface="Nunito"/>
              <a:cs typeface="Nunito"/>
              <a:sym typeface="Nuni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3"/>
          <p:cNvSpPr txBox="1"/>
          <p:nvPr>
            <p:ph idx="12" type="sldNum"/>
          </p:nvPr>
        </p:nvSpPr>
        <p:spPr>
          <a:xfrm>
            <a:off x="8556775" y="4758433"/>
            <a:ext cx="548700" cy="30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6" name="Google Shape;246;p43"/>
          <p:cNvPicPr preferRelativeResize="0"/>
          <p:nvPr/>
        </p:nvPicPr>
        <p:blipFill rotWithShape="1">
          <a:blip r:embed="rId3">
            <a:alphaModFix/>
          </a:blip>
          <a:srcRect b="50000" l="0" r="50629" t="0"/>
          <a:stretch/>
        </p:blipFill>
        <p:spPr>
          <a:xfrm>
            <a:off x="851825" y="962725"/>
            <a:ext cx="2674326" cy="2809948"/>
          </a:xfrm>
          <a:prstGeom prst="rect">
            <a:avLst/>
          </a:prstGeom>
          <a:noFill/>
          <a:ln>
            <a:noFill/>
          </a:ln>
        </p:spPr>
      </p:pic>
      <p:sp>
        <p:nvSpPr>
          <p:cNvPr id="247" name="Google Shape;247;p43"/>
          <p:cNvSpPr txBox="1"/>
          <p:nvPr>
            <p:ph idx="2" type="body"/>
          </p:nvPr>
        </p:nvSpPr>
        <p:spPr>
          <a:xfrm>
            <a:off x="3803876" y="836875"/>
            <a:ext cx="3975000" cy="2935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highlight>
                  <a:schemeClr val="accent2"/>
                </a:highlight>
              </a:rPr>
              <a:t>Alpha</a:t>
            </a:r>
            <a:r>
              <a:rPr lang="en" sz="1400"/>
              <a:t> = Angle of attack (degrees) — positive AOA means the nose is tilted up, negative AOA means the nose is tilted down</a:t>
            </a:r>
            <a:endParaRPr sz="1400"/>
          </a:p>
          <a:p>
            <a:pPr indent="0" lvl="0" marL="0" rtl="0" algn="l">
              <a:spcBef>
                <a:spcPts val="600"/>
              </a:spcBef>
              <a:spcAft>
                <a:spcPts val="0"/>
              </a:spcAft>
              <a:buNone/>
            </a:pPr>
            <a:r>
              <a:rPr lang="en" sz="1400"/>
              <a:t>Positive </a:t>
            </a:r>
            <a:r>
              <a:rPr lang="en" sz="1400">
                <a:highlight>
                  <a:schemeClr val="accent2"/>
                </a:highlight>
              </a:rPr>
              <a:t>Cm_induced</a:t>
            </a:r>
            <a:r>
              <a:rPr lang="en" sz="1400"/>
              <a:t> means the nose will pitch up, negative Cm_induced means the nose will pitch down</a:t>
            </a:r>
            <a:endParaRPr sz="1400"/>
          </a:p>
          <a:p>
            <a:pPr indent="0" lvl="0" marL="0" rtl="0" algn="l">
              <a:spcBef>
                <a:spcPts val="600"/>
              </a:spcBef>
              <a:spcAft>
                <a:spcPts val="0"/>
              </a:spcAft>
              <a:buNone/>
            </a:pPr>
            <a:r>
              <a:rPr lang="en" sz="1400"/>
              <a:t>An aircraft that is </a:t>
            </a:r>
            <a:r>
              <a:rPr lang="en" sz="1400">
                <a:highlight>
                  <a:schemeClr val="accent2"/>
                </a:highlight>
              </a:rPr>
              <a:t>statically stable</a:t>
            </a:r>
            <a:r>
              <a:rPr lang="en" sz="1400"/>
              <a:t> will return to the original angle of attack if the angle of attack is changed</a:t>
            </a:r>
            <a:endParaRPr sz="1400"/>
          </a:p>
          <a:p>
            <a:pPr indent="0" lvl="0" marL="0" rtl="0" algn="l">
              <a:spcBef>
                <a:spcPts val="600"/>
              </a:spcBef>
              <a:spcAft>
                <a:spcPts val="0"/>
              </a:spcAft>
              <a:buNone/>
            </a:pPr>
            <a:r>
              <a:rPr b="1" lang="en" sz="1400"/>
              <a:t>Is the aircraft that produced this graph statically stable?</a:t>
            </a:r>
            <a:endParaRPr b="1" sz="1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4"/>
          <p:cNvSpPr txBox="1"/>
          <p:nvPr>
            <p:ph type="ctrTitle"/>
          </p:nvPr>
        </p:nvSpPr>
        <p:spPr>
          <a:xfrm>
            <a:off x="685800" y="2897794"/>
            <a:ext cx="4505400" cy="1432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Why we need a tail</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5"/>
          <p:cNvSpPr txBox="1"/>
          <p:nvPr>
            <p:ph type="title"/>
          </p:nvPr>
        </p:nvSpPr>
        <p:spPr>
          <a:xfrm>
            <a:off x="691200" y="152400"/>
            <a:ext cx="7761600" cy="96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Static Stability</a:t>
            </a:r>
            <a:endParaRPr/>
          </a:p>
        </p:txBody>
      </p:sp>
      <p:sp>
        <p:nvSpPr>
          <p:cNvPr id="258" name="Google Shape;258;p45"/>
          <p:cNvSpPr txBox="1"/>
          <p:nvPr>
            <p:ph idx="1" type="body"/>
          </p:nvPr>
        </p:nvSpPr>
        <p:spPr>
          <a:xfrm>
            <a:off x="691200" y="1511100"/>
            <a:ext cx="2759100" cy="2868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Basically, you want the plane to resist a change in angle of attack (or else things would get bad very fast).</a:t>
            </a:r>
            <a:endParaRPr/>
          </a:p>
        </p:txBody>
      </p:sp>
      <p:pic>
        <p:nvPicPr>
          <p:cNvPr id="259" name="Google Shape;259;p45"/>
          <p:cNvPicPr preferRelativeResize="0"/>
          <p:nvPr/>
        </p:nvPicPr>
        <p:blipFill>
          <a:blip r:embed="rId3">
            <a:alphaModFix/>
          </a:blip>
          <a:stretch>
            <a:fillRect/>
          </a:stretch>
        </p:blipFill>
        <p:spPr>
          <a:xfrm>
            <a:off x="3450304" y="1193250"/>
            <a:ext cx="5534124" cy="31867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6"/>
          <p:cNvSpPr txBox="1"/>
          <p:nvPr>
            <p:ph idx="4294967295" type="body"/>
          </p:nvPr>
        </p:nvSpPr>
        <p:spPr>
          <a:xfrm>
            <a:off x="897250" y="723275"/>
            <a:ext cx="6858000" cy="3558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solidFill>
                  <a:schemeClr val="lt1"/>
                </a:solidFill>
              </a:rPr>
              <a:t>Remember:</a:t>
            </a:r>
            <a:r>
              <a:rPr lang="en" sz="2400">
                <a:solidFill>
                  <a:schemeClr val="lt1"/>
                </a:solidFill>
              </a:rPr>
              <a:t> everything rotates around center of </a:t>
            </a:r>
            <a:r>
              <a:rPr lang="en">
                <a:solidFill>
                  <a:schemeClr val="lt1"/>
                </a:solidFill>
              </a:rPr>
              <a:t>g</a:t>
            </a:r>
            <a:r>
              <a:rPr lang="en" sz="2400">
                <a:solidFill>
                  <a:schemeClr val="lt1"/>
                </a:solidFill>
              </a:rPr>
              <a:t>ravity</a:t>
            </a:r>
            <a:endParaRPr sz="2400">
              <a:solidFill>
                <a:schemeClr val="lt1"/>
              </a:solidFill>
            </a:endParaRPr>
          </a:p>
          <a:p>
            <a:pPr indent="0" lvl="0" marL="0" rtl="0" algn="l">
              <a:spcBef>
                <a:spcPts val="600"/>
              </a:spcBef>
              <a:spcAft>
                <a:spcPts val="0"/>
              </a:spcAft>
              <a:buNone/>
            </a:pPr>
            <a:r>
              <a:rPr lang="en" sz="2400">
                <a:solidFill>
                  <a:schemeClr val="lt1"/>
                </a:solidFill>
              </a:rPr>
              <a:t>Ideally, when the wing is at the wrong AOA the tail will produce more or less lift to correct it</a:t>
            </a:r>
            <a:endParaRPr sz="2400">
              <a:solidFill>
                <a:schemeClr val="lt1"/>
              </a:solidFill>
            </a:endParaRPr>
          </a:p>
          <a:p>
            <a:pPr indent="0" lvl="0" marL="0" rtl="0" algn="l">
              <a:spcBef>
                <a:spcPts val="600"/>
              </a:spcBef>
              <a:spcAft>
                <a:spcPts val="0"/>
              </a:spcAft>
              <a:buNone/>
            </a:pPr>
            <a:r>
              <a:rPr b="1" lang="en" sz="2400">
                <a:solidFill>
                  <a:schemeClr val="lt1"/>
                </a:solidFill>
              </a:rPr>
              <a:t>Ex.</a:t>
            </a:r>
            <a:r>
              <a:rPr lang="en" sz="2400">
                <a:solidFill>
                  <a:schemeClr val="lt1"/>
                </a:solidFill>
              </a:rPr>
              <a:t> The wing’s AOA is too high, the tail should produce more lift relative to the wing to tilt the whole plane down.</a:t>
            </a:r>
            <a:endParaRPr sz="24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7"/>
          <p:cNvSpPr txBox="1"/>
          <p:nvPr>
            <p:ph idx="1" type="subTitle"/>
          </p:nvPr>
        </p:nvSpPr>
        <p:spPr>
          <a:xfrm>
            <a:off x="6101100" y="506368"/>
            <a:ext cx="2446500" cy="378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Static stability is represented by </a:t>
            </a:r>
            <a:r>
              <a:rPr lang="en"/>
              <a:t>the</a:t>
            </a:r>
            <a:r>
              <a:rPr lang="en"/>
              <a:t> negative curve on the graph — the more the plane tips away from </a:t>
            </a:r>
            <a:r>
              <a:rPr lang="en"/>
              <a:t>the</a:t>
            </a:r>
            <a:r>
              <a:rPr lang="en"/>
              <a:t> set AOA, the more force to correct it.</a:t>
            </a:r>
            <a:endParaRPr/>
          </a:p>
        </p:txBody>
      </p:sp>
      <p:pic>
        <p:nvPicPr>
          <p:cNvPr id="270" name="Google Shape;270;p47"/>
          <p:cNvPicPr preferRelativeResize="0"/>
          <p:nvPr/>
        </p:nvPicPr>
        <p:blipFill rotWithShape="1">
          <a:blip r:embed="rId3">
            <a:alphaModFix/>
          </a:blip>
          <a:srcRect b="50000" l="0" r="50629" t="0"/>
          <a:stretch/>
        </p:blipFill>
        <p:spPr>
          <a:xfrm>
            <a:off x="623225" y="250125"/>
            <a:ext cx="4351500" cy="45721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8"/>
          <p:cNvSpPr txBox="1"/>
          <p:nvPr>
            <p:ph type="title"/>
          </p:nvPr>
        </p:nvSpPr>
        <p:spPr>
          <a:xfrm>
            <a:off x="691200" y="152400"/>
            <a:ext cx="7761600" cy="96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to achieve static stability</a:t>
            </a:r>
            <a:endParaRPr/>
          </a:p>
        </p:txBody>
      </p:sp>
      <p:sp>
        <p:nvSpPr>
          <p:cNvPr id="276" name="Google Shape;276;p48"/>
          <p:cNvSpPr txBox="1"/>
          <p:nvPr>
            <p:ph idx="1" type="body"/>
          </p:nvPr>
        </p:nvSpPr>
        <p:spPr>
          <a:xfrm>
            <a:off x="691200" y="1511100"/>
            <a:ext cx="7761600" cy="2868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Tail AOA must be less than wing AOA (in our case, it must be negative).</a:t>
            </a:r>
            <a:endParaRPr/>
          </a:p>
          <a:p>
            <a:pPr indent="0" lvl="0" marL="0" rtl="0" algn="l">
              <a:spcBef>
                <a:spcPts val="600"/>
              </a:spcBef>
              <a:spcAft>
                <a:spcPts val="0"/>
              </a:spcAft>
              <a:buNone/>
            </a:pPr>
            <a:r>
              <a:rPr lang="en"/>
              <a:t>Tail area </a:t>
            </a:r>
            <a:r>
              <a:rPr lang="en"/>
              <a:t>must</a:t>
            </a:r>
            <a:r>
              <a:rPr lang="en"/>
              <a:t> be decently large, empennage must be decently long.</a:t>
            </a:r>
            <a:endParaRPr/>
          </a:p>
          <a:p>
            <a:pPr indent="0" lvl="0" marL="0" rtl="0" algn="l">
              <a:spcBef>
                <a:spcPts val="600"/>
              </a:spcBef>
              <a:spcAft>
                <a:spcPts val="0"/>
              </a:spcAft>
              <a:buNone/>
            </a:pPr>
            <a:r>
              <a:rPr lang="en"/>
              <a:t>*our plane uses a negative camber airfoil</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9"/>
          <p:cNvSpPr txBox="1"/>
          <p:nvPr>
            <p:ph idx="1" type="body"/>
          </p:nvPr>
        </p:nvSpPr>
        <p:spPr>
          <a:xfrm>
            <a:off x="457200" y="4258875"/>
            <a:ext cx="8229600" cy="705300"/>
          </a:xfrm>
          <a:prstGeom prst="rect">
            <a:avLst/>
          </a:prstGeom>
        </p:spPr>
        <p:txBody>
          <a:bodyPr anchorCtr="0" anchor="ctr" bIns="91425" lIns="91425" spcFirstLastPara="1" rIns="91425" wrap="square" tIns="91425">
            <a:noAutofit/>
          </a:bodyPr>
          <a:lstStyle/>
          <a:p>
            <a:pPr indent="0" lvl="0" marL="0" rtl="0" algn="ctr">
              <a:spcBef>
                <a:spcPts val="360"/>
              </a:spcBef>
              <a:spcAft>
                <a:spcPts val="0"/>
              </a:spcAft>
              <a:buNone/>
            </a:pPr>
            <a:r>
              <a:rPr lang="en"/>
              <a:t>Our design in XFLR5</a:t>
            </a:r>
            <a:endParaRPr/>
          </a:p>
        </p:txBody>
      </p:sp>
      <p:pic>
        <p:nvPicPr>
          <p:cNvPr id="282" name="Google Shape;282;p49"/>
          <p:cNvPicPr preferRelativeResize="0"/>
          <p:nvPr/>
        </p:nvPicPr>
        <p:blipFill>
          <a:blip r:embed="rId3">
            <a:alphaModFix/>
          </a:blip>
          <a:stretch>
            <a:fillRect/>
          </a:stretch>
        </p:blipFill>
        <p:spPr>
          <a:xfrm>
            <a:off x="1858904" y="333100"/>
            <a:ext cx="5426202" cy="34999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0"/>
          <p:cNvSpPr txBox="1"/>
          <p:nvPr>
            <p:ph idx="1" type="body"/>
          </p:nvPr>
        </p:nvSpPr>
        <p:spPr>
          <a:xfrm>
            <a:off x="457200" y="4258875"/>
            <a:ext cx="8229600" cy="705300"/>
          </a:xfrm>
          <a:prstGeom prst="rect">
            <a:avLst/>
          </a:prstGeom>
        </p:spPr>
        <p:txBody>
          <a:bodyPr anchorCtr="0" anchor="ctr" bIns="91425" lIns="91425" spcFirstLastPara="1" rIns="91425" wrap="square" tIns="91425">
            <a:noAutofit/>
          </a:bodyPr>
          <a:lstStyle/>
          <a:p>
            <a:pPr indent="0" lvl="0" marL="0" rtl="0" algn="ctr">
              <a:spcBef>
                <a:spcPts val="360"/>
              </a:spcBef>
              <a:spcAft>
                <a:spcPts val="0"/>
              </a:spcAft>
              <a:buNone/>
            </a:pPr>
            <a:r>
              <a:rPr lang="en"/>
              <a:t>Our design in Fusion</a:t>
            </a:r>
            <a:endParaRPr/>
          </a:p>
        </p:txBody>
      </p:sp>
      <p:pic>
        <p:nvPicPr>
          <p:cNvPr id="288" name="Google Shape;288;p50"/>
          <p:cNvPicPr preferRelativeResize="0"/>
          <p:nvPr/>
        </p:nvPicPr>
        <p:blipFill>
          <a:blip r:embed="rId3">
            <a:alphaModFix/>
          </a:blip>
          <a:stretch>
            <a:fillRect/>
          </a:stretch>
        </p:blipFill>
        <p:spPr>
          <a:xfrm>
            <a:off x="1393300" y="187925"/>
            <a:ext cx="6357391" cy="395407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1"/>
          <p:cNvSpPr txBox="1"/>
          <p:nvPr/>
        </p:nvSpPr>
        <p:spPr>
          <a:xfrm>
            <a:off x="1082075" y="1259250"/>
            <a:ext cx="6454500" cy="230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800">
                <a:latin typeface="Montserrat"/>
                <a:ea typeface="Montserrat"/>
                <a:cs typeface="Montserrat"/>
                <a:sym typeface="Montserrat"/>
              </a:rPr>
              <a:t>Question</a:t>
            </a:r>
            <a:r>
              <a:rPr b="1" lang="en" sz="4800">
                <a:latin typeface="Montserrat"/>
                <a:ea typeface="Montserrat"/>
                <a:cs typeface="Montserrat"/>
                <a:sym typeface="Montserrat"/>
              </a:rPr>
              <a:t>:</a:t>
            </a:r>
            <a:endParaRPr b="1" sz="4800">
              <a:latin typeface="Montserrat"/>
              <a:ea typeface="Montserrat"/>
              <a:cs typeface="Montserrat"/>
              <a:sym typeface="Montserrat"/>
            </a:endParaRPr>
          </a:p>
          <a:p>
            <a:pPr indent="0" lvl="0" marL="0" rtl="0" algn="l">
              <a:spcBef>
                <a:spcPts val="0"/>
              </a:spcBef>
              <a:spcAft>
                <a:spcPts val="0"/>
              </a:spcAft>
              <a:buNone/>
            </a:pPr>
            <a:r>
              <a:rPr lang="en" sz="3000">
                <a:latin typeface="Montserrat"/>
                <a:ea typeface="Montserrat"/>
                <a:cs typeface="Montserrat"/>
                <a:sym typeface="Montserrat"/>
              </a:rPr>
              <a:t>If tail area is kept the same, will a long, skinny tail be better or will a fat, short tail be better? Why? </a:t>
            </a:r>
            <a:endParaRPr sz="30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nvSpPr>
        <p:spPr>
          <a:xfrm>
            <a:off x="806700" y="690700"/>
            <a:ext cx="6454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800">
                <a:latin typeface="Montserrat"/>
                <a:ea typeface="Montserrat"/>
                <a:cs typeface="Montserrat"/>
                <a:sym typeface="Montserrat"/>
              </a:rPr>
              <a:t>Ice Breaker:</a:t>
            </a:r>
            <a:endParaRPr b="1" sz="4800">
              <a:latin typeface="Montserrat"/>
              <a:ea typeface="Montserrat"/>
              <a:cs typeface="Montserrat"/>
              <a:sym typeface="Montserrat"/>
            </a:endParaRPr>
          </a:p>
        </p:txBody>
      </p:sp>
      <p:sp>
        <p:nvSpPr>
          <p:cNvPr id="95" name="Google Shape;95;p16"/>
          <p:cNvSpPr txBox="1"/>
          <p:nvPr/>
        </p:nvSpPr>
        <p:spPr>
          <a:xfrm>
            <a:off x="1224225" y="1614100"/>
            <a:ext cx="4840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2 minutes - what is the purpose of a tail on a plane?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Share out at the end!</a:t>
            </a:r>
            <a:endParaRPr>
              <a:latin typeface="Montserrat"/>
              <a:ea typeface="Montserrat"/>
              <a:cs typeface="Montserrat"/>
              <a:sym typeface="Montserra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2"/>
          <p:cNvSpPr txBox="1"/>
          <p:nvPr/>
        </p:nvSpPr>
        <p:spPr>
          <a:xfrm>
            <a:off x="1090975" y="1046050"/>
            <a:ext cx="64545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800">
                <a:latin typeface="Montserrat"/>
                <a:ea typeface="Montserrat"/>
                <a:cs typeface="Montserrat"/>
                <a:sym typeface="Montserrat"/>
              </a:rPr>
              <a:t>Answer</a:t>
            </a:r>
            <a:r>
              <a:rPr b="1" lang="en" sz="4800">
                <a:latin typeface="Montserrat"/>
                <a:ea typeface="Montserrat"/>
                <a:cs typeface="Montserrat"/>
                <a:sym typeface="Montserrat"/>
              </a:rPr>
              <a:t>:</a:t>
            </a:r>
            <a:endParaRPr b="1" sz="4800">
              <a:latin typeface="Montserrat"/>
              <a:ea typeface="Montserrat"/>
              <a:cs typeface="Montserrat"/>
              <a:sym typeface="Montserrat"/>
            </a:endParaRPr>
          </a:p>
          <a:p>
            <a:pPr indent="0" lvl="0" marL="0" rtl="0" algn="l">
              <a:spcBef>
                <a:spcPts val="0"/>
              </a:spcBef>
              <a:spcAft>
                <a:spcPts val="0"/>
              </a:spcAft>
              <a:buNone/>
            </a:pPr>
            <a:r>
              <a:rPr lang="en" sz="3000">
                <a:latin typeface="Montserrat"/>
                <a:ea typeface="Montserrat"/>
                <a:cs typeface="Montserrat"/>
                <a:sym typeface="Montserrat"/>
              </a:rPr>
              <a:t>A long, skinny tail (high aspect ratio), to minimize induced drag (remember this from the wing presentation?)</a:t>
            </a:r>
            <a:endParaRPr sz="3000">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3"/>
          <p:cNvSpPr txBox="1"/>
          <p:nvPr>
            <p:ph type="title"/>
          </p:nvPr>
        </p:nvSpPr>
        <p:spPr>
          <a:xfrm>
            <a:off x="691200" y="152400"/>
            <a:ext cx="7761600" cy="96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Center of Gravity</a:t>
            </a:r>
            <a:endParaRPr/>
          </a:p>
        </p:txBody>
      </p:sp>
      <p:sp>
        <p:nvSpPr>
          <p:cNvPr id="304" name="Google Shape;304;p53"/>
          <p:cNvSpPr txBox="1"/>
          <p:nvPr>
            <p:ph idx="1" type="body"/>
          </p:nvPr>
        </p:nvSpPr>
        <p:spPr>
          <a:xfrm>
            <a:off x="691200" y="1511100"/>
            <a:ext cx="7761600" cy="2868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Everything rotates around center of gravity, so if you want the tail to have the most effect (the most moment), you need center of gravity to be closer to the wing than it is to the tail.</a:t>
            </a:r>
            <a:endParaRPr/>
          </a:p>
          <a:p>
            <a:pPr indent="0" lvl="0" marL="0" rtl="0" algn="l">
              <a:spcBef>
                <a:spcPts val="600"/>
              </a:spcBef>
              <a:spcAft>
                <a:spcPts val="0"/>
              </a:spcAft>
              <a:buNone/>
            </a:pPr>
            <a:r>
              <a:rPr lang="en"/>
              <a:t>Our CG is in front of our wing because our tail produces negative lift.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8" name="Shape 308"/>
        <p:cNvGrpSpPr/>
        <p:nvPr/>
      </p:nvGrpSpPr>
      <p:grpSpPr>
        <a:xfrm>
          <a:off x="0" y="0"/>
          <a:ext cx="0" cy="0"/>
          <a:chOff x="0" y="0"/>
          <a:chExt cx="0" cy="0"/>
        </a:xfrm>
      </p:grpSpPr>
      <p:sp>
        <p:nvSpPr>
          <p:cNvPr id="309" name="Google Shape;309;p54"/>
          <p:cNvSpPr txBox="1"/>
          <p:nvPr>
            <p:ph type="title"/>
          </p:nvPr>
        </p:nvSpPr>
        <p:spPr>
          <a:xfrm>
            <a:off x="691200" y="152400"/>
            <a:ext cx="7761600" cy="96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Build a Plane</a:t>
            </a:r>
            <a:endParaRPr/>
          </a:p>
        </p:txBody>
      </p:sp>
      <p:sp>
        <p:nvSpPr>
          <p:cNvPr id="310" name="Google Shape;310;p54"/>
          <p:cNvSpPr txBox="1"/>
          <p:nvPr>
            <p:ph idx="1" type="body"/>
          </p:nvPr>
        </p:nvSpPr>
        <p:spPr>
          <a:xfrm>
            <a:off x="691200" y="1511100"/>
            <a:ext cx="7761600" cy="2868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Follow these instructions to create the paper airplane: </a:t>
            </a:r>
            <a:r>
              <a:rPr lang="en" u="sng">
                <a:solidFill>
                  <a:schemeClr val="hlink"/>
                </a:solidFill>
                <a:hlinkClick r:id="rId3"/>
              </a:rPr>
              <a:t>https://www.origamiway.com/plane-nakamura-lock.shtml</a:t>
            </a:r>
            <a:r>
              <a:rPr lang="en"/>
              <a: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4" name="Shape 314"/>
        <p:cNvGrpSpPr/>
        <p:nvPr/>
      </p:nvGrpSpPr>
      <p:grpSpPr>
        <a:xfrm>
          <a:off x="0" y="0"/>
          <a:ext cx="0" cy="0"/>
          <a:chOff x="0" y="0"/>
          <a:chExt cx="0" cy="0"/>
        </a:xfrm>
      </p:grpSpPr>
      <p:sp>
        <p:nvSpPr>
          <p:cNvPr id="315" name="Google Shape;315;p55"/>
          <p:cNvSpPr txBox="1"/>
          <p:nvPr/>
        </p:nvSpPr>
        <p:spPr>
          <a:xfrm>
            <a:off x="2660400" y="1525725"/>
            <a:ext cx="38232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latin typeface="Montserrat"/>
                <a:ea typeface="Montserrat"/>
                <a:cs typeface="Montserrat"/>
                <a:sym typeface="Montserrat"/>
              </a:rPr>
              <a:t>Now throw it!  Notice how it stalls?</a:t>
            </a:r>
            <a:endParaRPr b="1" sz="3600">
              <a:latin typeface="Montserrat"/>
              <a:ea typeface="Montserrat"/>
              <a:cs typeface="Montserrat"/>
              <a:sym typeface="Montserra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9" name="Shape 319"/>
        <p:cNvGrpSpPr/>
        <p:nvPr/>
      </p:nvGrpSpPr>
      <p:grpSpPr>
        <a:xfrm>
          <a:off x="0" y="0"/>
          <a:ext cx="0" cy="0"/>
          <a:chOff x="0" y="0"/>
          <a:chExt cx="0" cy="0"/>
        </a:xfrm>
      </p:grpSpPr>
      <p:sp>
        <p:nvSpPr>
          <p:cNvPr id="320" name="Google Shape;320;p56"/>
          <p:cNvSpPr txBox="1"/>
          <p:nvPr>
            <p:ph type="title"/>
          </p:nvPr>
        </p:nvSpPr>
        <p:spPr>
          <a:xfrm>
            <a:off x="691200" y="152400"/>
            <a:ext cx="7761600" cy="96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Fixing CG</a:t>
            </a:r>
            <a:endParaRPr/>
          </a:p>
        </p:txBody>
      </p:sp>
      <p:sp>
        <p:nvSpPr>
          <p:cNvPr id="321" name="Google Shape;321;p56"/>
          <p:cNvSpPr txBox="1"/>
          <p:nvPr>
            <p:ph idx="1" type="body"/>
          </p:nvPr>
        </p:nvSpPr>
        <p:spPr>
          <a:xfrm>
            <a:off x="691200" y="1511100"/>
            <a:ext cx="7761600" cy="2868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Add a small paper clip to the front of the plane and try throwing it again.  It shouldn’t stall this time.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idx="4294967295" type="body"/>
          </p:nvPr>
        </p:nvSpPr>
        <p:spPr>
          <a:xfrm>
            <a:off x="1235800" y="1681100"/>
            <a:ext cx="6301200" cy="337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solidFill>
                  <a:srgbClr val="000000"/>
                </a:solidFill>
              </a:rPr>
              <a:t>Control systems enable the pilot to control the movement of the aircraft, and the 3 systems in our aircraft are the:</a:t>
            </a:r>
            <a:endParaRPr sz="1800">
              <a:solidFill>
                <a:srgbClr val="000000"/>
              </a:solidFill>
            </a:endParaRPr>
          </a:p>
          <a:p>
            <a:pPr indent="0" lvl="0" marL="0" rtl="0" algn="l">
              <a:spcBef>
                <a:spcPts val="600"/>
              </a:spcBef>
              <a:spcAft>
                <a:spcPts val="0"/>
              </a:spcAft>
              <a:buNone/>
            </a:pPr>
            <a:br>
              <a:rPr lang="en" sz="1800">
                <a:solidFill>
                  <a:srgbClr val="000000"/>
                </a:solidFill>
              </a:rPr>
            </a:br>
            <a:r>
              <a:rPr b="1" lang="en" sz="1800">
                <a:solidFill>
                  <a:srgbClr val="000000"/>
                </a:solidFill>
                <a:highlight>
                  <a:schemeClr val="accent1"/>
                </a:highlight>
              </a:rPr>
              <a:t>Rudder</a:t>
            </a:r>
            <a:r>
              <a:rPr lang="en" sz="1800">
                <a:solidFill>
                  <a:srgbClr val="000000"/>
                </a:solidFill>
                <a:highlight>
                  <a:schemeClr val="accent1"/>
                </a:highlight>
              </a:rPr>
              <a:t>:</a:t>
            </a:r>
            <a:r>
              <a:rPr lang="en" sz="1800">
                <a:solidFill>
                  <a:srgbClr val="000000"/>
                </a:solidFill>
              </a:rPr>
              <a:t> Allows for rotation around the vertical axis </a:t>
            </a:r>
            <a:endParaRPr sz="1800">
              <a:solidFill>
                <a:srgbClr val="000000"/>
              </a:solidFill>
            </a:endParaRPr>
          </a:p>
          <a:p>
            <a:pPr indent="0" lvl="0" marL="0" rtl="0" algn="l">
              <a:spcBef>
                <a:spcPts val="600"/>
              </a:spcBef>
              <a:spcAft>
                <a:spcPts val="0"/>
              </a:spcAft>
              <a:buNone/>
            </a:pPr>
            <a:r>
              <a:rPr b="1" lang="en" sz="1800">
                <a:solidFill>
                  <a:srgbClr val="000000"/>
                </a:solidFill>
                <a:highlight>
                  <a:schemeClr val="accent1"/>
                </a:highlight>
              </a:rPr>
              <a:t>Ailerons</a:t>
            </a:r>
            <a:r>
              <a:rPr lang="en" sz="1800">
                <a:solidFill>
                  <a:srgbClr val="000000"/>
                </a:solidFill>
                <a:highlight>
                  <a:schemeClr val="accent1"/>
                </a:highlight>
              </a:rPr>
              <a:t>:</a:t>
            </a:r>
            <a:r>
              <a:rPr lang="en" sz="1800">
                <a:solidFill>
                  <a:srgbClr val="000000"/>
                </a:solidFill>
              </a:rPr>
              <a:t> Allows for rotation along the longitudinal axis</a:t>
            </a:r>
            <a:endParaRPr sz="1800">
              <a:solidFill>
                <a:srgbClr val="000000"/>
              </a:solidFill>
            </a:endParaRPr>
          </a:p>
          <a:p>
            <a:pPr indent="0" lvl="0" marL="0" rtl="0" algn="l">
              <a:spcBef>
                <a:spcPts val="600"/>
              </a:spcBef>
              <a:spcAft>
                <a:spcPts val="0"/>
              </a:spcAft>
              <a:buNone/>
            </a:pPr>
            <a:r>
              <a:rPr b="1" lang="en" sz="1800">
                <a:solidFill>
                  <a:srgbClr val="000000"/>
                </a:solidFill>
                <a:highlight>
                  <a:schemeClr val="accent1"/>
                </a:highlight>
              </a:rPr>
              <a:t>Elevators</a:t>
            </a:r>
            <a:r>
              <a:rPr lang="en" sz="1800">
                <a:solidFill>
                  <a:srgbClr val="000000"/>
                </a:solidFill>
                <a:highlight>
                  <a:schemeClr val="accent1"/>
                </a:highlight>
              </a:rPr>
              <a:t>:</a:t>
            </a:r>
            <a:r>
              <a:rPr lang="en" sz="1800">
                <a:solidFill>
                  <a:srgbClr val="000000"/>
                </a:solidFill>
              </a:rPr>
              <a:t> Allows for rotation along the lateral axis</a:t>
            </a:r>
            <a:endParaRPr sz="1800">
              <a:solidFill>
                <a:srgbClr val="000000"/>
              </a:solidFill>
            </a:endParaRPr>
          </a:p>
          <a:p>
            <a:pPr indent="0" lvl="0" marL="0" rtl="0" algn="l">
              <a:spcBef>
                <a:spcPts val="600"/>
              </a:spcBef>
              <a:spcAft>
                <a:spcPts val="0"/>
              </a:spcAft>
              <a:buNone/>
            </a:pPr>
            <a:r>
              <a:rPr lang="en" sz="1800">
                <a:solidFill>
                  <a:srgbClr val="000000"/>
                </a:solidFill>
              </a:rPr>
              <a:t>On ultralights, is controlled by wires, but differs from plane to plane</a:t>
            </a:r>
            <a:endParaRPr sz="1800">
              <a:solidFill>
                <a:srgbClr val="000000"/>
              </a:solidFill>
            </a:endParaRPr>
          </a:p>
        </p:txBody>
      </p:sp>
      <p:sp>
        <p:nvSpPr>
          <p:cNvPr id="101" name="Google Shape;101;p17"/>
          <p:cNvSpPr txBox="1"/>
          <p:nvPr>
            <p:ph type="title"/>
          </p:nvPr>
        </p:nvSpPr>
        <p:spPr>
          <a:xfrm>
            <a:off x="691200" y="628125"/>
            <a:ext cx="7761600" cy="49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are control systems and how do they work?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nvSpPr>
        <p:spPr>
          <a:xfrm>
            <a:off x="5377300" y="894975"/>
            <a:ext cx="29694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Nunito"/>
                <a:ea typeface="Nunito"/>
                <a:cs typeface="Nunito"/>
                <a:sym typeface="Nunito"/>
              </a:rPr>
              <a:t>Rotation along these 3 axis gives the pilot control of the direction of the plane with yaw (rudder), roll ( aileron ), and pitch (Elevator). </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When a control system is slightly tilted to one side, a difference in lift or drag is created, turning the plane.</a:t>
            </a:r>
            <a:endParaRPr sz="1800">
              <a:latin typeface="Nunito"/>
              <a:ea typeface="Nunito"/>
              <a:cs typeface="Nunito"/>
              <a:sym typeface="Nunito"/>
            </a:endParaRPr>
          </a:p>
        </p:txBody>
      </p:sp>
      <p:pic>
        <p:nvPicPr>
          <p:cNvPr id="107" name="Google Shape;107;p18"/>
          <p:cNvPicPr preferRelativeResize="0"/>
          <p:nvPr/>
        </p:nvPicPr>
        <p:blipFill>
          <a:blip r:embed="rId3">
            <a:alphaModFix/>
          </a:blip>
          <a:stretch>
            <a:fillRect/>
          </a:stretch>
        </p:blipFill>
        <p:spPr>
          <a:xfrm>
            <a:off x="957550" y="1092000"/>
            <a:ext cx="3990975" cy="2838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1" name="Shape 111"/>
        <p:cNvGrpSpPr/>
        <p:nvPr/>
      </p:nvGrpSpPr>
      <p:grpSpPr>
        <a:xfrm>
          <a:off x="0" y="0"/>
          <a:ext cx="0" cy="0"/>
          <a:chOff x="0" y="0"/>
          <a:chExt cx="0" cy="0"/>
        </a:xfrm>
      </p:grpSpPr>
      <p:sp>
        <p:nvSpPr>
          <p:cNvPr id="112" name="Google Shape;112;p19"/>
          <p:cNvSpPr txBox="1"/>
          <p:nvPr>
            <p:ph idx="4294967295" type="title"/>
          </p:nvPr>
        </p:nvSpPr>
        <p:spPr>
          <a:xfrm>
            <a:off x="1099350" y="1194475"/>
            <a:ext cx="6426300" cy="39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solidFill>
                  <a:schemeClr val="accent2"/>
                </a:solidFill>
                <a:latin typeface="Amatic SC"/>
                <a:ea typeface="Amatic SC"/>
                <a:cs typeface="Amatic SC"/>
                <a:sym typeface="Amatic SC"/>
              </a:rPr>
              <a:t>Question!</a:t>
            </a:r>
            <a:endParaRPr sz="4800">
              <a:solidFill>
                <a:schemeClr val="accent2"/>
              </a:solidFill>
              <a:latin typeface="Amatic SC"/>
              <a:ea typeface="Amatic SC"/>
              <a:cs typeface="Amatic SC"/>
              <a:sym typeface="Amatic SC"/>
            </a:endParaRPr>
          </a:p>
        </p:txBody>
      </p:sp>
      <p:sp>
        <p:nvSpPr>
          <p:cNvPr id="113" name="Google Shape;113;p19"/>
          <p:cNvSpPr txBox="1"/>
          <p:nvPr>
            <p:ph idx="4294967295" type="body"/>
          </p:nvPr>
        </p:nvSpPr>
        <p:spPr>
          <a:xfrm>
            <a:off x="1099350" y="1658850"/>
            <a:ext cx="6945300" cy="3092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chemeClr val="lt1"/>
                </a:solidFill>
              </a:rPr>
              <a:t>What is a chord?</a:t>
            </a:r>
            <a:endParaRPr>
              <a:solidFill>
                <a:schemeClr val="lt1"/>
              </a:solidFill>
            </a:endParaRPr>
          </a:p>
          <a:p>
            <a:pPr indent="-381000" lvl="0" marL="457200" rtl="0" algn="l">
              <a:spcBef>
                <a:spcPts val="600"/>
              </a:spcBef>
              <a:spcAft>
                <a:spcPts val="0"/>
              </a:spcAft>
              <a:buSzPts val="2400"/>
              <a:buAutoNum type="alphaLcParenR"/>
            </a:pPr>
            <a:r>
              <a:rPr lang="en">
                <a:solidFill>
                  <a:schemeClr val="lt1"/>
                </a:solidFill>
              </a:rPr>
              <a:t>The length you get when you wrap a string around the perimeter of an airfoil</a:t>
            </a:r>
            <a:endParaRPr>
              <a:solidFill>
                <a:schemeClr val="lt1"/>
              </a:solidFill>
            </a:endParaRPr>
          </a:p>
          <a:p>
            <a:pPr indent="-381000" lvl="0" marL="457200" rtl="0" algn="l">
              <a:spcBef>
                <a:spcPts val="0"/>
              </a:spcBef>
              <a:spcAft>
                <a:spcPts val="0"/>
              </a:spcAft>
              <a:buSzPts val="2400"/>
              <a:buAutoNum type="alphaLcParenR"/>
            </a:pPr>
            <a:r>
              <a:rPr lang="en">
                <a:solidFill>
                  <a:schemeClr val="lt1"/>
                </a:solidFill>
              </a:rPr>
              <a:t>The largest amount of lift an airfoil can produce</a:t>
            </a:r>
            <a:endParaRPr>
              <a:solidFill>
                <a:schemeClr val="lt1"/>
              </a:solidFill>
            </a:endParaRPr>
          </a:p>
          <a:p>
            <a:pPr indent="-381000" lvl="0" marL="457200" rtl="0" algn="l">
              <a:spcBef>
                <a:spcPts val="0"/>
              </a:spcBef>
              <a:spcAft>
                <a:spcPts val="0"/>
              </a:spcAft>
              <a:buSzPts val="2400"/>
              <a:buAutoNum type="alphaLcParenR"/>
            </a:pPr>
            <a:r>
              <a:rPr lang="en">
                <a:solidFill>
                  <a:schemeClr val="lt1"/>
                </a:solidFill>
              </a:rPr>
              <a:t>The line from front tip (leading edge) to back tip (trailing edge) of an airfoil</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7" name="Shape 117"/>
        <p:cNvGrpSpPr/>
        <p:nvPr/>
      </p:nvGrpSpPr>
      <p:grpSpPr>
        <a:xfrm>
          <a:off x="0" y="0"/>
          <a:ext cx="0" cy="0"/>
          <a:chOff x="0" y="0"/>
          <a:chExt cx="0" cy="0"/>
        </a:xfrm>
      </p:grpSpPr>
      <p:sp>
        <p:nvSpPr>
          <p:cNvPr id="118" name="Google Shape;118;p20"/>
          <p:cNvSpPr txBox="1"/>
          <p:nvPr>
            <p:ph idx="4294967295" type="title"/>
          </p:nvPr>
        </p:nvSpPr>
        <p:spPr>
          <a:xfrm>
            <a:off x="3518100" y="2185950"/>
            <a:ext cx="1650600" cy="77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solidFill>
                  <a:schemeClr val="accent2"/>
                </a:solidFill>
                <a:latin typeface="Amatic SC"/>
                <a:ea typeface="Amatic SC"/>
                <a:cs typeface="Amatic SC"/>
                <a:sym typeface="Amatic SC"/>
              </a:rPr>
              <a:t>Answer:</a:t>
            </a:r>
            <a:r>
              <a:rPr b="0" lang="en" sz="4800">
                <a:solidFill>
                  <a:schemeClr val="lt1"/>
                </a:solidFill>
                <a:latin typeface="Nunito"/>
                <a:ea typeface="Nunito"/>
                <a:cs typeface="Nunito"/>
                <a:sym typeface="Nunito"/>
              </a:rPr>
              <a:t> </a:t>
            </a:r>
            <a:endParaRPr b="0" sz="4800">
              <a:solidFill>
                <a:schemeClr val="lt1"/>
              </a:solidFill>
              <a:latin typeface="Nunito"/>
              <a:ea typeface="Nunito"/>
              <a:cs typeface="Nunito"/>
              <a:sym typeface="Nunito"/>
            </a:endParaRPr>
          </a:p>
          <a:p>
            <a:pPr indent="0" lvl="0" marL="0" rtl="0" algn="l">
              <a:spcBef>
                <a:spcPts val="0"/>
              </a:spcBef>
              <a:spcAft>
                <a:spcPts val="0"/>
              </a:spcAft>
              <a:buNone/>
            </a:pPr>
            <a:r>
              <a:rPr b="0" lang="en" sz="2400">
                <a:solidFill>
                  <a:schemeClr val="lt1"/>
                </a:solidFill>
                <a:latin typeface="Nunito"/>
                <a:ea typeface="Nunito"/>
                <a:cs typeface="Nunito"/>
                <a:sym typeface="Nunito"/>
              </a:rPr>
              <a:t>c</a:t>
            </a:r>
            <a:endParaRPr b="0" sz="2400">
              <a:solidFill>
                <a:schemeClr val="lt1"/>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2" name="Shape 122"/>
        <p:cNvGrpSpPr/>
        <p:nvPr/>
      </p:nvGrpSpPr>
      <p:grpSpPr>
        <a:xfrm>
          <a:off x="0" y="0"/>
          <a:ext cx="0" cy="0"/>
          <a:chOff x="0" y="0"/>
          <a:chExt cx="0" cy="0"/>
        </a:xfrm>
      </p:grpSpPr>
      <p:sp>
        <p:nvSpPr>
          <p:cNvPr id="123" name="Google Shape;123;p21"/>
          <p:cNvSpPr txBox="1"/>
          <p:nvPr>
            <p:ph idx="4294967295" type="title"/>
          </p:nvPr>
        </p:nvSpPr>
        <p:spPr>
          <a:xfrm>
            <a:off x="1139425" y="965275"/>
            <a:ext cx="6426300" cy="39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solidFill>
                  <a:schemeClr val="accent1"/>
                </a:solidFill>
              </a:rPr>
              <a:t>Question!</a:t>
            </a:r>
            <a:endParaRPr sz="4800">
              <a:solidFill>
                <a:schemeClr val="accent1"/>
              </a:solidFill>
            </a:endParaRPr>
          </a:p>
        </p:txBody>
      </p:sp>
      <p:sp>
        <p:nvSpPr>
          <p:cNvPr id="124" name="Google Shape;124;p21"/>
          <p:cNvSpPr txBox="1"/>
          <p:nvPr>
            <p:ph idx="4294967295" type="body"/>
          </p:nvPr>
        </p:nvSpPr>
        <p:spPr>
          <a:xfrm>
            <a:off x="1083750" y="1580900"/>
            <a:ext cx="7087800" cy="3348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lt1"/>
                </a:solidFill>
              </a:rPr>
              <a:t>How do planes produce lift?</a:t>
            </a:r>
            <a:endParaRPr sz="2000">
              <a:solidFill>
                <a:schemeClr val="lt1"/>
              </a:solidFill>
            </a:endParaRPr>
          </a:p>
          <a:p>
            <a:pPr indent="-355600" lvl="0" marL="457200" rtl="0" algn="l">
              <a:spcBef>
                <a:spcPts val="600"/>
              </a:spcBef>
              <a:spcAft>
                <a:spcPts val="0"/>
              </a:spcAft>
              <a:buSzPts val="2000"/>
              <a:buAutoNum type="alphaLcParenR"/>
            </a:pPr>
            <a:r>
              <a:rPr lang="en" sz="2000">
                <a:solidFill>
                  <a:schemeClr val="lt1"/>
                </a:solidFill>
              </a:rPr>
              <a:t>Two particles want to be together and the top must speed up to catch the bottom</a:t>
            </a:r>
            <a:endParaRPr sz="2000">
              <a:solidFill>
                <a:schemeClr val="lt1"/>
              </a:solidFill>
            </a:endParaRPr>
          </a:p>
          <a:p>
            <a:pPr indent="-355600" lvl="0" marL="457200" rtl="0" algn="l">
              <a:spcBef>
                <a:spcPts val="0"/>
              </a:spcBef>
              <a:spcAft>
                <a:spcPts val="0"/>
              </a:spcAft>
              <a:buSzPts val="2000"/>
              <a:buAutoNum type="alphaLcParenR"/>
            </a:pPr>
            <a:r>
              <a:rPr lang="en" sz="2000">
                <a:solidFill>
                  <a:schemeClr val="lt1"/>
                </a:solidFill>
              </a:rPr>
              <a:t>The wing goes so quickly that gravity doesn’t affect it as much</a:t>
            </a:r>
            <a:endParaRPr sz="2000">
              <a:solidFill>
                <a:schemeClr val="lt1"/>
              </a:solidFill>
            </a:endParaRPr>
          </a:p>
          <a:p>
            <a:pPr indent="-355600" lvl="0" marL="457200" rtl="0" algn="l">
              <a:spcBef>
                <a:spcPts val="0"/>
              </a:spcBef>
              <a:spcAft>
                <a:spcPts val="0"/>
              </a:spcAft>
              <a:buSzPts val="2000"/>
              <a:buAutoNum type="alphaLcParenR"/>
            </a:pPr>
            <a:r>
              <a:rPr lang="en" sz="2000">
                <a:solidFill>
                  <a:schemeClr val="lt1"/>
                </a:solidFill>
              </a:rPr>
              <a:t>No one really knows, but there’s low pressure at the top of the wing and high pressure at the bottom</a:t>
            </a:r>
            <a:endParaRPr sz="20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Desdemona template">
  <a:themeElements>
    <a:clrScheme name="Custom 347">
      <a:dk1>
        <a:srgbClr val="454F5B"/>
      </a:dk1>
      <a:lt1>
        <a:srgbClr val="FFFFFF"/>
      </a:lt1>
      <a:dk2>
        <a:srgbClr val="89929B"/>
      </a:dk2>
      <a:lt2>
        <a:srgbClr val="EFF1F3"/>
      </a:lt2>
      <a:accent1>
        <a:srgbClr val="4ECDC4"/>
      </a:accent1>
      <a:accent2>
        <a:srgbClr val="C7F464"/>
      </a:accent2>
      <a:accent3>
        <a:srgbClr val="454F5B"/>
      </a:accent3>
      <a:accent4>
        <a:srgbClr val="738498"/>
      </a:accent4>
      <a:accent5>
        <a:srgbClr val="A6B5C7"/>
      </a:accent5>
      <a:accent6>
        <a:srgbClr val="D4DAE0"/>
      </a:accent6>
      <a:hlink>
        <a:srgbClr val="454F5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