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Catamaran"/>
      <p:regular r:id="rId18"/>
      <p:bold r:id="rId19"/>
    </p:embeddedFont>
    <p:embeddedFont>
      <p:font typeface="Catamaran Thin"/>
      <p:regular r:id="rId20"/>
      <p:bold r:id="rId21"/>
    </p:embeddedFont>
    <p:embeddedFont>
      <p:font typeface="Helvetica Neue"/>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Keaton Zo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atamaranThin-regular.fntdata"/><Relationship Id="rId22" Type="http://schemas.openxmlformats.org/officeDocument/2006/relationships/font" Target="fonts/HelveticaNeue-regular.fntdata"/><Relationship Id="rId21" Type="http://schemas.openxmlformats.org/officeDocument/2006/relationships/font" Target="fonts/CatamaranThin-bold.fntdata"/><Relationship Id="rId24" Type="http://schemas.openxmlformats.org/officeDocument/2006/relationships/font" Target="fonts/HelveticaNeue-italic.fntdata"/><Relationship Id="rId23" Type="http://schemas.openxmlformats.org/officeDocument/2006/relationships/font" Target="fonts/HelveticaNeue-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HelveticaNeue-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Catamaran-bold.fntdata"/><Relationship Id="rId18" Type="http://schemas.openxmlformats.org/officeDocument/2006/relationships/font" Target="fonts/Catamaran-regular.fntdata"/></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5-03T00:44:52.792">
    <p:pos x="782" y="221"/>
    <p:text>This is more of an extra thing if there's time, probably won't fit within the hour time block.</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6" name="Google Shape;65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d16f9c3351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9" name="Google Shape;729;gd16f9c3351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e78725d555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6" name="Google Shape;736;ge78725d555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d16f9c3351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4" name="Google Shape;744;gd16f9c3351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2" name="Google Shape;66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9" name="Google Shape;66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c766b62421_1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6" name="Google Shape;676;gc766b62421_1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dff1d0d3b8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3" name="Google Shape;683;gdff1d0d3b8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c766b62421_1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0" name="Google Shape;690;gc766b62421_1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c766b62421_1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3" name="Google Shape;703;gc766b62421_1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c766b62421_1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1" name="Google Shape;711;gc766b62421_1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c766b62421_1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2" name="Google Shape;722;gc766b62421_1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Changing page names, how to upload an image, how to delete/add sections, how to write, add pages, how to add text, format text, how to publish site, how to view the site, changing themes,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855300" y="1115325"/>
            <a:ext cx="7433400" cy="1350600"/>
          </a:xfrm>
          <a:prstGeom prst="rect">
            <a:avLst/>
          </a:prstGeom>
          <a:noFill/>
          <a:ln>
            <a:noFill/>
          </a:ln>
        </p:spPr>
        <p:txBody>
          <a:bodyPr anchorCtr="0" anchor="b" bIns="0" lIns="0" spcFirstLastPara="1" rIns="0" wrap="square" tIns="0">
            <a:noAutofit/>
          </a:bodyPr>
          <a:lstStyle>
            <a:lvl1pPr lvl="0" algn="ctr">
              <a:lnSpc>
                <a:spcPct val="90000"/>
              </a:lnSpc>
              <a:spcBef>
                <a:spcPts val="0"/>
              </a:spcBef>
              <a:spcAft>
                <a:spcPts val="0"/>
              </a:spcAft>
              <a:buSzPts val="4800"/>
              <a:buNone/>
              <a:defRPr sz="4800"/>
            </a:lvl1pPr>
            <a:lvl2pPr lvl="1" algn="ctr">
              <a:lnSpc>
                <a:spcPct val="90000"/>
              </a:lnSpc>
              <a:spcBef>
                <a:spcPts val="0"/>
              </a:spcBef>
              <a:spcAft>
                <a:spcPts val="0"/>
              </a:spcAft>
              <a:buSzPts val="4800"/>
              <a:buNone/>
              <a:defRPr sz="4800"/>
            </a:lvl2pPr>
            <a:lvl3pPr lvl="2" algn="ctr">
              <a:lnSpc>
                <a:spcPct val="90000"/>
              </a:lnSpc>
              <a:spcBef>
                <a:spcPts val="0"/>
              </a:spcBef>
              <a:spcAft>
                <a:spcPts val="0"/>
              </a:spcAft>
              <a:buSzPts val="4800"/>
              <a:buNone/>
              <a:defRPr sz="4800"/>
            </a:lvl3pPr>
            <a:lvl4pPr lvl="3" algn="ctr">
              <a:lnSpc>
                <a:spcPct val="90000"/>
              </a:lnSpc>
              <a:spcBef>
                <a:spcPts val="0"/>
              </a:spcBef>
              <a:spcAft>
                <a:spcPts val="0"/>
              </a:spcAft>
              <a:buSzPts val="4800"/>
              <a:buNone/>
              <a:defRPr sz="4800"/>
            </a:lvl4pPr>
            <a:lvl5pPr lvl="4" algn="ctr">
              <a:lnSpc>
                <a:spcPct val="90000"/>
              </a:lnSpc>
              <a:spcBef>
                <a:spcPts val="0"/>
              </a:spcBef>
              <a:spcAft>
                <a:spcPts val="0"/>
              </a:spcAft>
              <a:buSzPts val="4800"/>
              <a:buNone/>
              <a:defRPr sz="4800"/>
            </a:lvl5pPr>
            <a:lvl6pPr lvl="5" algn="ctr">
              <a:lnSpc>
                <a:spcPct val="90000"/>
              </a:lnSpc>
              <a:spcBef>
                <a:spcPts val="0"/>
              </a:spcBef>
              <a:spcAft>
                <a:spcPts val="0"/>
              </a:spcAft>
              <a:buSzPts val="4800"/>
              <a:buNone/>
              <a:defRPr sz="4800"/>
            </a:lvl6pPr>
            <a:lvl7pPr lvl="6" algn="ctr">
              <a:lnSpc>
                <a:spcPct val="90000"/>
              </a:lnSpc>
              <a:spcBef>
                <a:spcPts val="0"/>
              </a:spcBef>
              <a:spcAft>
                <a:spcPts val="0"/>
              </a:spcAft>
              <a:buSzPts val="4800"/>
              <a:buNone/>
              <a:defRPr sz="4800"/>
            </a:lvl7pPr>
            <a:lvl8pPr lvl="7" algn="ctr">
              <a:lnSpc>
                <a:spcPct val="90000"/>
              </a:lnSpc>
              <a:spcBef>
                <a:spcPts val="0"/>
              </a:spcBef>
              <a:spcAft>
                <a:spcPts val="0"/>
              </a:spcAft>
              <a:buSzPts val="4800"/>
              <a:buNone/>
              <a:defRPr sz="4800"/>
            </a:lvl8pPr>
            <a:lvl9pPr lvl="8" algn="ctr">
              <a:lnSpc>
                <a:spcPct val="90000"/>
              </a:lnSpc>
              <a:spcBef>
                <a:spcPts val="0"/>
              </a:spcBef>
              <a:spcAft>
                <a:spcPts val="0"/>
              </a:spcAft>
              <a:buSzPts val="4800"/>
              <a:buNone/>
              <a:defRPr sz="4800"/>
            </a:lvl9pPr>
          </a:lstStyle>
          <a:p/>
        </p:txBody>
      </p:sp>
      <p:grpSp>
        <p:nvGrpSpPr>
          <p:cNvPr id="11" name="Google Shape;11;p2"/>
          <p:cNvGrpSpPr/>
          <p:nvPr/>
        </p:nvGrpSpPr>
        <p:grpSpPr>
          <a:xfrm>
            <a:off x="0" y="2396973"/>
            <a:ext cx="9144000" cy="2463363"/>
            <a:chOff x="0" y="1786473"/>
            <a:chExt cx="9144000" cy="2463363"/>
          </a:xfrm>
        </p:grpSpPr>
        <p:sp>
          <p:nvSpPr>
            <p:cNvPr id="12" name="Google Shape;12;p2"/>
            <p:cNvSpPr/>
            <p:nvPr/>
          </p:nvSpPr>
          <p:spPr>
            <a:xfrm>
              <a:off x="387953" y="3203434"/>
              <a:ext cx="1506902" cy="1046402"/>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 name="Google Shape;13;p2"/>
            <p:cNvSpPr/>
            <p:nvPr/>
          </p:nvSpPr>
          <p:spPr>
            <a:xfrm>
              <a:off x="455961" y="3203339"/>
              <a:ext cx="1387697" cy="1027233"/>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33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 name="Google Shape;14;p2"/>
            <p:cNvSpPr/>
            <p:nvPr/>
          </p:nvSpPr>
          <p:spPr>
            <a:xfrm>
              <a:off x="464296" y="3203434"/>
              <a:ext cx="852487" cy="485578"/>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 name="Google Shape;15;p2"/>
            <p:cNvSpPr/>
            <p:nvPr/>
          </p:nvSpPr>
          <p:spPr>
            <a:xfrm>
              <a:off x="1894904" y="2489983"/>
              <a:ext cx="963930" cy="713456"/>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 name="Google Shape;16;p2"/>
            <p:cNvSpPr/>
            <p:nvPr/>
          </p:nvSpPr>
          <p:spPr>
            <a:xfrm>
              <a:off x="1316783" y="2071853"/>
              <a:ext cx="1372123" cy="1131588"/>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 name="Google Shape;17;p2"/>
            <p:cNvSpPr/>
            <p:nvPr/>
          </p:nvSpPr>
          <p:spPr>
            <a:xfrm>
              <a:off x="2688907" y="3203434"/>
              <a:ext cx="785813" cy="342887"/>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 name="Google Shape;18;p2"/>
            <p:cNvSpPr/>
            <p:nvPr/>
          </p:nvSpPr>
          <p:spPr>
            <a:xfrm>
              <a:off x="6347555" y="3203434"/>
              <a:ext cx="987313" cy="485530"/>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 name="Google Shape;19;p2"/>
            <p:cNvSpPr/>
            <p:nvPr/>
          </p:nvSpPr>
          <p:spPr>
            <a:xfrm>
              <a:off x="4433316" y="3203434"/>
              <a:ext cx="1359026" cy="913651"/>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 name="Google Shape;20;p2"/>
            <p:cNvSpPr/>
            <p:nvPr/>
          </p:nvSpPr>
          <p:spPr>
            <a:xfrm>
              <a:off x="3474719" y="2357234"/>
              <a:ext cx="958596" cy="846206"/>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 name="Google Shape;21;p2"/>
            <p:cNvSpPr/>
            <p:nvPr/>
          </p:nvSpPr>
          <p:spPr>
            <a:xfrm>
              <a:off x="5792342" y="2975558"/>
              <a:ext cx="530066" cy="227878"/>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 name="Google Shape;22;p2"/>
            <p:cNvSpPr/>
            <p:nvPr/>
          </p:nvSpPr>
          <p:spPr>
            <a:xfrm>
              <a:off x="0" y="2737741"/>
              <a:ext cx="464201" cy="465648"/>
            </a:xfrm>
            <a:custGeom>
              <a:rect b="b" l="l" r="r" t="t"/>
              <a:pathLst>
                <a:path extrusionOk="0" h="620864" w="618934">
                  <a:moveTo>
                    <a:pt x="0" y="0"/>
                  </a:moveTo>
                  <a:lnTo>
                    <a:pt x="0" y="620865"/>
                  </a:lnTo>
                  <a:lnTo>
                    <a:pt x="618935" y="620865"/>
                  </a:lnTo>
                  <a:cubicBezTo>
                    <a:pt x="480632" y="309101"/>
                    <a:pt x="339535" y="1459"/>
                    <a:pt x="0" y="0"/>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 name="Google Shape;23;p2"/>
            <p:cNvSpPr/>
            <p:nvPr/>
          </p:nvSpPr>
          <p:spPr>
            <a:xfrm>
              <a:off x="8765190" y="3203434"/>
              <a:ext cx="378809" cy="485483"/>
            </a:xfrm>
            <a:custGeom>
              <a:rect b="b" l="l" r="r" t="t"/>
              <a:pathLst>
                <a:path extrusionOk="0" h="647310" w="505079">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 name="Google Shape;24;p2"/>
            <p:cNvSpPr/>
            <p:nvPr/>
          </p:nvSpPr>
          <p:spPr>
            <a:xfrm>
              <a:off x="1894904" y="2489983"/>
              <a:ext cx="794003" cy="713456"/>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 name="Google Shape;25;p2"/>
            <p:cNvSpPr/>
            <p:nvPr/>
          </p:nvSpPr>
          <p:spPr>
            <a:xfrm>
              <a:off x="5288756" y="3203434"/>
              <a:ext cx="940450" cy="428073"/>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 name="Google Shape;26;p2"/>
            <p:cNvSpPr/>
            <p:nvPr/>
          </p:nvSpPr>
          <p:spPr>
            <a:xfrm>
              <a:off x="8514492" y="2394856"/>
              <a:ext cx="629507" cy="808583"/>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 name="Google Shape;27;p2"/>
            <p:cNvSpPr/>
            <p:nvPr/>
          </p:nvSpPr>
          <p:spPr>
            <a:xfrm>
              <a:off x="3876675" y="2014492"/>
              <a:ext cx="1398460" cy="1189045"/>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 name="Google Shape;28;p2"/>
            <p:cNvSpPr/>
            <p:nvPr/>
          </p:nvSpPr>
          <p:spPr>
            <a:xfrm>
              <a:off x="0" y="2918101"/>
              <a:ext cx="387952" cy="285382"/>
            </a:xfrm>
            <a:custGeom>
              <a:rect b="b" l="l" r="r" t="t"/>
              <a:pathLst>
                <a:path extrusionOk="0" h="380509" w="517270">
                  <a:moveTo>
                    <a:pt x="0" y="0"/>
                  </a:moveTo>
                  <a:lnTo>
                    <a:pt x="0" y="380510"/>
                  </a:lnTo>
                  <a:lnTo>
                    <a:pt x="517271" y="380510"/>
                  </a:lnTo>
                  <a:cubicBezTo>
                    <a:pt x="385445" y="159053"/>
                    <a:pt x="226378" y="1142"/>
                    <a:pt x="0" y="0"/>
                  </a:cubicBezTo>
                  <a:close/>
                </a:path>
              </a:pathLst>
            </a:custGeom>
            <a:solidFill>
              <a:srgbClr val="029E8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 name="Google Shape;29;p2"/>
            <p:cNvSpPr/>
            <p:nvPr/>
          </p:nvSpPr>
          <p:spPr>
            <a:xfrm>
              <a:off x="6229207" y="2252166"/>
              <a:ext cx="1366075" cy="951274"/>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 name="Google Shape;30;p2"/>
            <p:cNvSpPr/>
            <p:nvPr/>
          </p:nvSpPr>
          <p:spPr>
            <a:xfrm>
              <a:off x="7343679" y="1786473"/>
              <a:ext cx="1421463" cy="1416970"/>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49411"/>
                  </a:srgbClr>
                </a:gs>
                <a:gs pos="100000">
                  <a:srgbClr val="002FFF">
                    <a:alpha val="49411"/>
                  </a:srgbClr>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 name="Google Shape;31;p2"/>
            <p:cNvSpPr/>
            <p:nvPr/>
          </p:nvSpPr>
          <p:spPr>
            <a:xfrm>
              <a:off x="6229350" y="3129663"/>
              <a:ext cx="93202" cy="73771"/>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 name="Google Shape;32;p2"/>
            <p:cNvSpPr/>
            <p:nvPr/>
          </p:nvSpPr>
          <p:spPr>
            <a:xfrm>
              <a:off x="7595330" y="3203434"/>
              <a:ext cx="919163" cy="285382"/>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 name="Google Shape;33;p2"/>
            <p:cNvSpPr/>
            <p:nvPr/>
          </p:nvSpPr>
          <p:spPr>
            <a:xfrm>
              <a:off x="2858547" y="3202435"/>
              <a:ext cx="1012412" cy="474733"/>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 name="Google Shape;34;p2"/>
            <p:cNvSpPr/>
            <p:nvPr/>
          </p:nvSpPr>
          <p:spPr>
            <a:xfrm>
              <a:off x="0" y="1968308"/>
              <a:ext cx="9144000" cy="2220131"/>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5" name="Google Shape;35;p2"/>
          <p:cNvGrpSpPr/>
          <p:nvPr/>
        </p:nvGrpSpPr>
        <p:grpSpPr>
          <a:xfrm>
            <a:off x="135815" y="2828480"/>
            <a:ext cx="8869535" cy="2073345"/>
            <a:chOff x="135815" y="2828480"/>
            <a:chExt cx="8869535" cy="2073345"/>
          </a:xfrm>
        </p:grpSpPr>
        <p:sp>
          <p:nvSpPr>
            <p:cNvPr id="36" name="Google Shape;36;p2"/>
            <p:cNvSpPr/>
            <p:nvPr/>
          </p:nvSpPr>
          <p:spPr>
            <a:xfrm>
              <a:off x="2005925" y="3956525"/>
              <a:ext cx="96300" cy="96300"/>
            </a:xfrm>
            <a:prstGeom prst="donut">
              <a:avLst>
                <a:gd fmla="val 22068"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
            <p:cNvSpPr/>
            <p:nvPr/>
          </p:nvSpPr>
          <p:spPr>
            <a:xfrm>
              <a:off x="2320790" y="4086477"/>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
            <p:cNvSpPr/>
            <p:nvPr/>
          </p:nvSpPr>
          <p:spPr>
            <a:xfrm>
              <a:off x="2102225" y="4326630"/>
              <a:ext cx="124800" cy="124800"/>
            </a:xfrm>
            <a:prstGeom prst="donut">
              <a:avLst>
                <a:gd fmla="val 13795"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a:off x="268650" y="4401625"/>
              <a:ext cx="96300" cy="96300"/>
            </a:xfrm>
            <a:prstGeom prst="donut">
              <a:avLst>
                <a:gd fmla="val 22068"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
            <p:cNvSpPr/>
            <p:nvPr/>
          </p:nvSpPr>
          <p:spPr>
            <a:xfrm>
              <a:off x="2719290" y="4420677"/>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a:off x="2777500" y="4589780"/>
              <a:ext cx="124800" cy="124800"/>
            </a:xfrm>
            <a:prstGeom prst="donut">
              <a:avLst>
                <a:gd fmla="val 13795"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6258675" y="4230325"/>
              <a:ext cx="96300" cy="96300"/>
            </a:xfrm>
            <a:prstGeom prst="donut">
              <a:avLst>
                <a:gd fmla="val 22068"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a:off x="1669290" y="4656377"/>
              <a:ext cx="58200" cy="582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1015700" y="3350030"/>
              <a:ext cx="124800" cy="124800"/>
            </a:xfrm>
            <a:prstGeom prst="donut">
              <a:avLst>
                <a:gd fmla="val 1379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a:off x="4283275" y="4184350"/>
              <a:ext cx="96300" cy="96300"/>
            </a:xfrm>
            <a:prstGeom prst="donut">
              <a:avLst>
                <a:gd fmla="val 22068"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
            <p:cNvSpPr/>
            <p:nvPr/>
          </p:nvSpPr>
          <p:spPr>
            <a:xfrm>
              <a:off x="6085040" y="465637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
            <p:cNvSpPr/>
            <p:nvPr/>
          </p:nvSpPr>
          <p:spPr>
            <a:xfrm>
              <a:off x="6570650" y="4497930"/>
              <a:ext cx="124800" cy="124800"/>
            </a:xfrm>
            <a:prstGeom prst="donut">
              <a:avLst>
                <a:gd fmla="val 13795"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
            <p:cNvSpPr/>
            <p:nvPr/>
          </p:nvSpPr>
          <p:spPr>
            <a:xfrm>
              <a:off x="3225425" y="3253725"/>
              <a:ext cx="96300" cy="96300"/>
            </a:xfrm>
            <a:prstGeom prst="donut">
              <a:avLst>
                <a:gd fmla="val 22068"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
            <p:cNvSpPr/>
            <p:nvPr/>
          </p:nvSpPr>
          <p:spPr>
            <a:xfrm>
              <a:off x="5755090" y="4451427"/>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
            <p:cNvSpPr/>
            <p:nvPr/>
          </p:nvSpPr>
          <p:spPr>
            <a:xfrm>
              <a:off x="3005325" y="3474830"/>
              <a:ext cx="124800" cy="124800"/>
            </a:xfrm>
            <a:prstGeom prst="donut">
              <a:avLst>
                <a:gd fmla="val 13795"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
            <p:cNvSpPr/>
            <p:nvPr/>
          </p:nvSpPr>
          <p:spPr>
            <a:xfrm>
              <a:off x="5505625" y="4805525"/>
              <a:ext cx="96300" cy="96300"/>
            </a:xfrm>
            <a:prstGeom prst="donut">
              <a:avLst>
                <a:gd fmla="val 22068"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
            <p:cNvSpPr/>
            <p:nvPr/>
          </p:nvSpPr>
          <p:spPr>
            <a:xfrm>
              <a:off x="7109815" y="4420677"/>
              <a:ext cx="58200" cy="582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
            <p:cNvSpPr/>
            <p:nvPr/>
          </p:nvSpPr>
          <p:spPr>
            <a:xfrm>
              <a:off x="7682275" y="4216080"/>
              <a:ext cx="124800" cy="124800"/>
            </a:xfrm>
            <a:prstGeom prst="donut">
              <a:avLst>
                <a:gd fmla="val 13795"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
            <p:cNvSpPr/>
            <p:nvPr/>
          </p:nvSpPr>
          <p:spPr>
            <a:xfrm>
              <a:off x="8909050" y="4637325"/>
              <a:ext cx="96300" cy="96300"/>
            </a:xfrm>
            <a:prstGeom prst="donut">
              <a:avLst>
                <a:gd fmla="val 22068"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
            <p:cNvSpPr/>
            <p:nvPr/>
          </p:nvSpPr>
          <p:spPr>
            <a:xfrm>
              <a:off x="8733490" y="428065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
            <p:cNvSpPr/>
            <p:nvPr/>
          </p:nvSpPr>
          <p:spPr>
            <a:xfrm>
              <a:off x="7280975" y="2828480"/>
              <a:ext cx="124800" cy="124800"/>
            </a:xfrm>
            <a:prstGeom prst="donut">
              <a:avLst>
                <a:gd fmla="val 13795"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
            <p:cNvSpPr/>
            <p:nvPr/>
          </p:nvSpPr>
          <p:spPr>
            <a:xfrm>
              <a:off x="7446290" y="307295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
            <p:cNvSpPr/>
            <p:nvPr/>
          </p:nvSpPr>
          <p:spPr>
            <a:xfrm>
              <a:off x="6143240" y="3416627"/>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
            <p:cNvSpPr/>
            <p:nvPr/>
          </p:nvSpPr>
          <p:spPr>
            <a:xfrm>
              <a:off x="5363775" y="3474825"/>
              <a:ext cx="96300" cy="96300"/>
            </a:xfrm>
            <a:prstGeom prst="donut">
              <a:avLst>
                <a:gd fmla="val 22068"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
            <p:cNvSpPr/>
            <p:nvPr/>
          </p:nvSpPr>
          <p:spPr>
            <a:xfrm>
              <a:off x="8526265" y="473362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
            <p:cNvSpPr/>
            <p:nvPr/>
          </p:nvSpPr>
          <p:spPr>
            <a:xfrm>
              <a:off x="135815" y="397557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
            <p:cNvSpPr/>
            <p:nvPr/>
          </p:nvSpPr>
          <p:spPr>
            <a:xfrm>
              <a:off x="509690" y="3508127"/>
              <a:ext cx="58200" cy="582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79" name="Shape 579"/>
        <p:cNvGrpSpPr/>
        <p:nvPr/>
      </p:nvGrpSpPr>
      <p:grpSpPr>
        <a:xfrm>
          <a:off x="0" y="0"/>
          <a:ext cx="0" cy="0"/>
          <a:chOff x="0" y="0"/>
          <a:chExt cx="0" cy="0"/>
        </a:xfrm>
      </p:grpSpPr>
      <p:sp>
        <p:nvSpPr>
          <p:cNvPr id="580" name="Google Shape;580;p11"/>
          <p:cNvSpPr txBox="1"/>
          <p:nvPr>
            <p:ph idx="1" type="body"/>
          </p:nvPr>
        </p:nvSpPr>
        <p:spPr>
          <a:xfrm>
            <a:off x="855300" y="4253900"/>
            <a:ext cx="7433400" cy="276300"/>
          </a:xfrm>
          <a:prstGeom prst="rect">
            <a:avLst/>
          </a:prstGeom>
          <a:noFill/>
          <a:ln>
            <a:noFill/>
          </a:ln>
        </p:spPr>
        <p:txBody>
          <a:bodyPr anchorCtr="0" anchor="t" bIns="0" lIns="0" spcFirstLastPara="1" rIns="0" wrap="square" tIns="0">
            <a:noAutofit/>
          </a:bodyPr>
          <a:lstStyle>
            <a:lvl1pPr indent="-228600" lvl="0" marL="457200" algn="ctr">
              <a:lnSpc>
                <a:spcPct val="115000"/>
              </a:lnSpc>
              <a:spcBef>
                <a:spcPts val="0"/>
              </a:spcBef>
              <a:spcAft>
                <a:spcPts val="800"/>
              </a:spcAft>
              <a:buSzPts val="1700"/>
              <a:buNone/>
              <a:defRPr sz="1700"/>
            </a:lvl1pPr>
          </a:lstStyle>
          <a:p/>
        </p:txBody>
      </p:sp>
      <p:sp>
        <p:nvSpPr>
          <p:cNvPr id="581" name="Google Shape;581;p11"/>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9pPr>
          </a:lstStyle>
          <a:p>
            <a:pPr indent="0" lvl="0" marL="0" rtl="0" algn="ctr">
              <a:spcBef>
                <a:spcPts val="0"/>
              </a:spcBef>
              <a:spcAft>
                <a:spcPts val="0"/>
              </a:spcAft>
              <a:buNone/>
            </a:pPr>
            <a:fld id="{00000000-1234-1234-1234-123412341234}" type="slidenum">
              <a:rPr lang="en"/>
              <a:t>‹#›</a:t>
            </a:fld>
            <a:endParaRPr/>
          </a:p>
        </p:txBody>
      </p:sp>
      <p:grpSp>
        <p:nvGrpSpPr>
          <p:cNvPr id="582" name="Google Shape;582;p11"/>
          <p:cNvGrpSpPr/>
          <p:nvPr/>
        </p:nvGrpSpPr>
        <p:grpSpPr>
          <a:xfrm>
            <a:off x="218" y="264561"/>
            <a:ext cx="9143346" cy="1231682"/>
            <a:chOff x="218" y="898161"/>
            <a:chExt cx="9143346" cy="1231682"/>
          </a:xfrm>
        </p:grpSpPr>
        <p:sp>
          <p:nvSpPr>
            <p:cNvPr id="583" name="Google Shape;583;p11"/>
            <p:cNvSpPr/>
            <p:nvPr/>
          </p:nvSpPr>
          <p:spPr>
            <a:xfrm>
              <a:off x="4571575" y="1374616"/>
              <a:ext cx="236742"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4" name="Google Shape;584;p11"/>
            <p:cNvSpPr/>
            <p:nvPr/>
          </p:nvSpPr>
          <p:spPr>
            <a:xfrm flipH="1">
              <a:off x="4340118" y="1374612"/>
              <a:ext cx="232100"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5" name="Google Shape;585;p11"/>
            <p:cNvSpPr/>
            <p:nvPr/>
          </p:nvSpPr>
          <p:spPr>
            <a:xfrm>
              <a:off x="4765540"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6" name="Google Shape;586;p11"/>
            <p:cNvSpPr/>
            <p:nvPr/>
          </p:nvSpPr>
          <p:spPr>
            <a:xfrm>
              <a:off x="4803711"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7" name="Google Shape;587;p11"/>
            <p:cNvSpPr/>
            <p:nvPr/>
          </p:nvSpPr>
          <p:spPr>
            <a:xfrm>
              <a:off x="5519015"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8" name="Google Shape;588;p11"/>
            <p:cNvSpPr/>
            <p:nvPr/>
          </p:nvSpPr>
          <p:spPr>
            <a:xfrm>
              <a:off x="522995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9" name="Google Shape;589;p11"/>
            <p:cNvSpPr/>
            <p:nvPr/>
          </p:nvSpPr>
          <p:spPr>
            <a:xfrm>
              <a:off x="5916017"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0" name="Google Shape;590;p11"/>
            <p:cNvSpPr/>
            <p:nvPr/>
          </p:nvSpPr>
          <p:spPr>
            <a:xfrm>
              <a:off x="7745341"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1" name="Google Shape;591;p11"/>
            <p:cNvSpPr/>
            <p:nvPr/>
          </p:nvSpPr>
          <p:spPr>
            <a:xfrm>
              <a:off x="6788222"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2" name="Google Shape;592;p11"/>
            <p:cNvSpPr/>
            <p:nvPr/>
          </p:nvSpPr>
          <p:spPr>
            <a:xfrm>
              <a:off x="6308923"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3" name="Google Shape;593;p11"/>
            <p:cNvSpPr/>
            <p:nvPr/>
          </p:nvSpPr>
          <p:spPr>
            <a:xfrm>
              <a:off x="7467735"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4" name="Google Shape;594;p11"/>
            <p:cNvSpPr/>
            <p:nvPr/>
          </p:nvSpPr>
          <p:spPr>
            <a:xfrm>
              <a:off x="8954159"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5" name="Google Shape;595;p11"/>
            <p:cNvSpPr/>
            <p:nvPr/>
          </p:nvSpPr>
          <p:spPr>
            <a:xfrm>
              <a:off x="551901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6" name="Google Shape;596;p11"/>
            <p:cNvSpPr/>
            <p:nvPr/>
          </p:nvSpPr>
          <p:spPr>
            <a:xfrm>
              <a:off x="7215942"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7" name="Google Shape;597;p11"/>
            <p:cNvSpPr/>
            <p:nvPr/>
          </p:nvSpPr>
          <p:spPr>
            <a:xfrm>
              <a:off x="8828810"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8" name="Google Shape;598;p11"/>
            <p:cNvSpPr/>
            <p:nvPr/>
          </p:nvSpPr>
          <p:spPr>
            <a:xfrm>
              <a:off x="6509901"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9" name="Google Shape;599;p11"/>
            <p:cNvSpPr/>
            <p:nvPr/>
          </p:nvSpPr>
          <p:spPr>
            <a:xfrm>
              <a:off x="768616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0" name="Google Shape;600;p11"/>
            <p:cNvSpPr/>
            <p:nvPr/>
          </p:nvSpPr>
          <p:spPr>
            <a:xfrm>
              <a:off x="8243403"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1" name="Google Shape;601;p11"/>
            <p:cNvSpPr/>
            <p:nvPr/>
          </p:nvSpPr>
          <p:spPr>
            <a:xfrm>
              <a:off x="7686239"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2" name="Google Shape;602;p11"/>
            <p:cNvSpPr/>
            <p:nvPr/>
          </p:nvSpPr>
          <p:spPr>
            <a:xfrm>
              <a:off x="8369228"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3" name="Google Shape;603;p11"/>
            <p:cNvSpPr/>
            <p:nvPr/>
          </p:nvSpPr>
          <p:spPr>
            <a:xfrm>
              <a:off x="6000837"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4" name="Google Shape;604;p11"/>
            <p:cNvSpPr/>
            <p:nvPr/>
          </p:nvSpPr>
          <p:spPr>
            <a:xfrm flipH="1">
              <a:off x="3624791"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5" name="Google Shape;605;p11"/>
            <p:cNvSpPr/>
            <p:nvPr/>
          </p:nvSpPr>
          <p:spPr>
            <a:xfrm flipH="1">
              <a:off x="3913827"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6" name="Google Shape;606;p11"/>
            <p:cNvSpPr/>
            <p:nvPr/>
          </p:nvSpPr>
          <p:spPr>
            <a:xfrm flipH="1">
              <a:off x="3142801"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7" name="Google Shape;607;p11"/>
            <p:cNvSpPr/>
            <p:nvPr/>
          </p:nvSpPr>
          <p:spPr>
            <a:xfrm flipH="1">
              <a:off x="322776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8" name="Google Shape;608;p11"/>
            <p:cNvSpPr/>
            <p:nvPr/>
          </p:nvSpPr>
          <p:spPr>
            <a:xfrm flipH="1">
              <a:off x="2834859"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9" name="Google Shape;609;p11"/>
            <p:cNvSpPr/>
            <p:nvPr/>
          </p:nvSpPr>
          <p:spPr>
            <a:xfrm flipH="1">
              <a:off x="904784"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0" name="Google Shape;610;p11"/>
            <p:cNvSpPr/>
            <p:nvPr/>
          </p:nvSpPr>
          <p:spPr>
            <a:xfrm flipH="1">
              <a:off x="1676047"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1" name="Google Shape;611;p11"/>
            <p:cNvSpPr/>
            <p:nvPr/>
          </p:nvSpPr>
          <p:spPr>
            <a:xfrm flipH="1">
              <a:off x="2355561"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2" name="Google Shape;612;p11"/>
            <p:cNvSpPr/>
            <p:nvPr/>
          </p:nvSpPr>
          <p:spPr>
            <a:xfrm flipH="1">
              <a:off x="1411014"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3" name="Google Shape;613;p11"/>
            <p:cNvSpPr/>
            <p:nvPr/>
          </p:nvSpPr>
          <p:spPr>
            <a:xfrm flipH="1">
              <a:off x="218"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4" name="Google Shape;614;p11"/>
            <p:cNvSpPr/>
            <p:nvPr/>
          </p:nvSpPr>
          <p:spPr>
            <a:xfrm flipH="1">
              <a:off x="322776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5" name="Google Shape;615;p11"/>
            <p:cNvSpPr/>
            <p:nvPr/>
          </p:nvSpPr>
          <p:spPr>
            <a:xfrm flipH="1">
              <a:off x="1457615"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6" name="Google Shape;616;p11"/>
            <p:cNvSpPr/>
            <p:nvPr/>
          </p:nvSpPr>
          <p:spPr>
            <a:xfrm flipH="1">
              <a:off x="218"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7" name="Google Shape;617;p11"/>
            <p:cNvSpPr/>
            <p:nvPr/>
          </p:nvSpPr>
          <p:spPr>
            <a:xfrm flipH="1">
              <a:off x="1934650"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8" name="Google Shape;618;p11"/>
            <p:cNvSpPr/>
            <p:nvPr/>
          </p:nvSpPr>
          <p:spPr>
            <a:xfrm flipH="1">
              <a:off x="189647"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9" name="Google Shape;619;p11"/>
            <p:cNvSpPr/>
            <p:nvPr/>
          </p:nvSpPr>
          <p:spPr>
            <a:xfrm flipH="1">
              <a:off x="1410942"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0" name="Google Shape;620;p11"/>
            <p:cNvSpPr/>
            <p:nvPr/>
          </p:nvSpPr>
          <p:spPr>
            <a:xfrm flipH="1">
              <a:off x="314972"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1" name="Google Shape;621;p11"/>
            <p:cNvSpPr/>
            <p:nvPr/>
          </p:nvSpPr>
          <p:spPr>
            <a:xfrm flipH="1">
              <a:off x="2636739"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2" name="Google Shape;622;p11"/>
            <p:cNvSpPr/>
            <p:nvPr/>
          </p:nvSpPr>
          <p:spPr>
            <a:xfrm flipH="1">
              <a:off x="3650389"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3" name="Google Shape;623;p11"/>
            <p:cNvSpPr/>
            <p:nvPr/>
          </p:nvSpPr>
          <p:spPr>
            <a:xfrm>
              <a:off x="4799544"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4" name="Google Shape;624;p11"/>
            <p:cNvSpPr/>
            <p:nvPr/>
          </p:nvSpPr>
          <p:spPr>
            <a:xfrm flipH="1" rot="10800000">
              <a:off x="4377375" y="1454281"/>
              <a:ext cx="389112" cy="153155"/>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5" name="Google Shape;625;p11"/>
            <p:cNvSpPr/>
            <p:nvPr/>
          </p:nvSpPr>
          <p:spPr>
            <a:xfrm flipH="1">
              <a:off x="77457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6" name="Google Shape;626;p11"/>
            <p:cNvSpPr/>
            <p:nvPr/>
          </p:nvSpPr>
          <p:spPr>
            <a:xfrm>
              <a:off x="4571564"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7" name="Google Shape;627;p11"/>
            <p:cNvSpPr/>
            <p:nvPr/>
          </p:nvSpPr>
          <p:spPr>
            <a:xfrm flipH="1">
              <a:off x="218"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28" name="Google Shape;628;p11"/>
          <p:cNvGrpSpPr/>
          <p:nvPr/>
        </p:nvGrpSpPr>
        <p:grpSpPr>
          <a:xfrm>
            <a:off x="138350" y="260325"/>
            <a:ext cx="8847940" cy="1250750"/>
            <a:chOff x="138350" y="260325"/>
            <a:chExt cx="8847940" cy="1250750"/>
          </a:xfrm>
        </p:grpSpPr>
        <p:sp>
          <p:nvSpPr>
            <p:cNvPr id="629" name="Google Shape;629;p11"/>
            <p:cNvSpPr/>
            <p:nvPr/>
          </p:nvSpPr>
          <p:spPr>
            <a:xfrm>
              <a:off x="1499675" y="1250550"/>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1"/>
            <p:cNvSpPr/>
            <p:nvPr/>
          </p:nvSpPr>
          <p:spPr>
            <a:xfrm>
              <a:off x="2661090" y="12696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1"/>
            <p:cNvSpPr/>
            <p:nvPr/>
          </p:nvSpPr>
          <p:spPr>
            <a:xfrm>
              <a:off x="964725" y="1364875"/>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1"/>
            <p:cNvSpPr/>
            <p:nvPr/>
          </p:nvSpPr>
          <p:spPr>
            <a:xfrm>
              <a:off x="2853765" y="143382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1"/>
            <p:cNvSpPr/>
            <p:nvPr/>
          </p:nvSpPr>
          <p:spPr>
            <a:xfrm>
              <a:off x="6511800" y="260325"/>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11"/>
            <p:cNvSpPr/>
            <p:nvPr/>
          </p:nvSpPr>
          <p:spPr>
            <a:xfrm>
              <a:off x="922865" y="38542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11"/>
            <p:cNvSpPr/>
            <p:nvPr/>
          </p:nvSpPr>
          <p:spPr>
            <a:xfrm>
              <a:off x="1669300" y="352130"/>
              <a:ext cx="124800" cy="124800"/>
            </a:xfrm>
            <a:prstGeom prst="donut">
              <a:avLst>
                <a:gd fmla="val 13795"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1"/>
            <p:cNvSpPr/>
            <p:nvPr/>
          </p:nvSpPr>
          <p:spPr>
            <a:xfrm>
              <a:off x="138350" y="366375"/>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1"/>
            <p:cNvSpPr/>
            <p:nvPr/>
          </p:nvSpPr>
          <p:spPr>
            <a:xfrm>
              <a:off x="5813290" y="108617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1"/>
            <p:cNvSpPr/>
            <p:nvPr/>
          </p:nvSpPr>
          <p:spPr>
            <a:xfrm>
              <a:off x="8192200" y="352130"/>
              <a:ext cx="124800" cy="124800"/>
            </a:xfrm>
            <a:prstGeom prst="donut">
              <a:avLst>
                <a:gd fmla="val 13795"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1"/>
            <p:cNvSpPr/>
            <p:nvPr/>
          </p:nvSpPr>
          <p:spPr>
            <a:xfrm>
              <a:off x="3083050" y="588050"/>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11"/>
            <p:cNvSpPr/>
            <p:nvPr/>
          </p:nvSpPr>
          <p:spPr>
            <a:xfrm>
              <a:off x="5905390" y="12696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1"/>
            <p:cNvSpPr/>
            <p:nvPr/>
          </p:nvSpPr>
          <p:spPr>
            <a:xfrm>
              <a:off x="3321725" y="1144805"/>
              <a:ext cx="124800" cy="124800"/>
            </a:xfrm>
            <a:prstGeom prst="donut">
              <a:avLst>
                <a:gd fmla="val 13795"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1"/>
            <p:cNvSpPr/>
            <p:nvPr/>
          </p:nvSpPr>
          <p:spPr>
            <a:xfrm>
              <a:off x="5550600" y="1250550"/>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1"/>
            <p:cNvSpPr/>
            <p:nvPr/>
          </p:nvSpPr>
          <p:spPr>
            <a:xfrm>
              <a:off x="7715565" y="11781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1"/>
            <p:cNvSpPr/>
            <p:nvPr/>
          </p:nvSpPr>
          <p:spPr>
            <a:xfrm>
              <a:off x="7255125" y="462680"/>
              <a:ext cx="124800" cy="124800"/>
            </a:xfrm>
            <a:prstGeom prst="donut">
              <a:avLst>
                <a:gd fmla="val 13795"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1"/>
            <p:cNvSpPr/>
            <p:nvPr/>
          </p:nvSpPr>
          <p:spPr>
            <a:xfrm>
              <a:off x="8774600" y="1414775"/>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1"/>
            <p:cNvSpPr/>
            <p:nvPr/>
          </p:nvSpPr>
          <p:spPr>
            <a:xfrm>
              <a:off x="8928090" y="12696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1"/>
            <p:cNvSpPr/>
            <p:nvPr/>
          </p:nvSpPr>
          <p:spPr>
            <a:xfrm>
              <a:off x="7494550" y="1350630"/>
              <a:ext cx="124800" cy="124800"/>
            </a:xfrm>
            <a:prstGeom prst="donut">
              <a:avLst>
                <a:gd fmla="val 13795"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1"/>
            <p:cNvSpPr/>
            <p:nvPr/>
          </p:nvSpPr>
          <p:spPr>
            <a:xfrm>
              <a:off x="4147815" y="6071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1"/>
            <p:cNvSpPr/>
            <p:nvPr/>
          </p:nvSpPr>
          <p:spPr>
            <a:xfrm>
              <a:off x="4901365" y="38542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1"/>
            <p:cNvSpPr/>
            <p:nvPr/>
          </p:nvSpPr>
          <p:spPr>
            <a:xfrm>
              <a:off x="5055300" y="476925"/>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1"/>
            <p:cNvSpPr/>
            <p:nvPr/>
          </p:nvSpPr>
          <p:spPr>
            <a:xfrm>
              <a:off x="8316990" y="26032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1"/>
            <p:cNvSpPr/>
            <p:nvPr/>
          </p:nvSpPr>
          <p:spPr>
            <a:xfrm>
              <a:off x="364940" y="143382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1"/>
            <p:cNvSpPr/>
            <p:nvPr/>
          </p:nvSpPr>
          <p:spPr>
            <a:xfrm>
              <a:off x="194015" y="12696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63" name="Shape 63"/>
        <p:cNvGrpSpPr/>
        <p:nvPr/>
      </p:nvGrpSpPr>
      <p:grpSpPr>
        <a:xfrm>
          <a:off x="0" y="0"/>
          <a:ext cx="0" cy="0"/>
          <a:chOff x="0" y="0"/>
          <a:chExt cx="0" cy="0"/>
        </a:xfrm>
      </p:grpSpPr>
      <p:grpSp>
        <p:nvGrpSpPr>
          <p:cNvPr id="64" name="Google Shape;64;p3"/>
          <p:cNvGrpSpPr/>
          <p:nvPr/>
        </p:nvGrpSpPr>
        <p:grpSpPr>
          <a:xfrm>
            <a:off x="218" y="3708336"/>
            <a:ext cx="9143346" cy="1231682"/>
            <a:chOff x="218" y="898161"/>
            <a:chExt cx="9143346" cy="1231682"/>
          </a:xfrm>
        </p:grpSpPr>
        <p:sp>
          <p:nvSpPr>
            <p:cNvPr id="65" name="Google Shape;65;p3"/>
            <p:cNvSpPr/>
            <p:nvPr/>
          </p:nvSpPr>
          <p:spPr>
            <a:xfrm>
              <a:off x="4571575" y="1374616"/>
              <a:ext cx="236742"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 name="Google Shape;66;p3"/>
            <p:cNvSpPr/>
            <p:nvPr/>
          </p:nvSpPr>
          <p:spPr>
            <a:xfrm flipH="1">
              <a:off x="4340118" y="1374612"/>
              <a:ext cx="232100"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 name="Google Shape;67;p3"/>
            <p:cNvSpPr/>
            <p:nvPr/>
          </p:nvSpPr>
          <p:spPr>
            <a:xfrm>
              <a:off x="4765540"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 name="Google Shape;68;p3"/>
            <p:cNvSpPr/>
            <p:nvPr/>
          </p:nvSpPr>
          <p:spPr>
            <a:xfrm>
              <a:off x="4803711"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 name="Google Shape;69;p3"/>
            <p:cNvSpPr/>
            <p:nvPr/>
          </p:nvSpPr>
          <p:spPr>
            <a:xfrm>
              <a:off x="5519015"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 name="Google Shape;70;p3"/>
            <p:cNvSpPr/>
            <p:nvPr/>
          </p:nvSpPr>
          <p:spPr>
            <a:xfrm>
              <a:off x="522995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 name="Google Shape;71;p3"/>
            <p:cNvSpPr/>
            <p:nvPr/>
          </p:nvSpPr>
          <p:spPr>
            <a:xfrm>
              <a:off x="5916017"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 name="Google Shape;72;p3"/>
            <p:cNvSpPr/>
            <p:nvPr/>
          </p:nvSpPr>
          <p:spPr>
            <a:xfrm>
              <a:off x="7745341"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 name="Google Shape;73;p3"/>
            <p:cNvSpPr/>
            <p:nvPr/>
          </p:nvSpPr>
          <p:spPr>
            <a:xfrm>
              <a:off x="6788222"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 name="Google Shape;74;p3"/>
            <p:cNvSpPr/>
            <p:nvPr/>
          </p:nvSpPr>
          <p:spPr>
            <a:xfrm>
              <a:off x="6308923"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 name="Google Shape;75;p3"/>
            <p:cNvSpPr/>
            <p:nvPr/>
          </p:nvSpPr>
          <p:spPr>
            <a:xfrm>
              <a:off x="7467735"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 name="Google Shape;76;p3"/>
            <p:cNvSpPr/>
            <p:nvPr/>
          </p:nvSpPr>
          <p:spPr>
            <a:xfrm>
              <a:off x="8954159"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 name="Google Shape;77;p3"/>
            <p:cNvSpPr/>
            <p:nvPr/>
          </p:nvSpPr>
          <p:spPr>
            <a:xfrm>
              <a:off x="551901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 name="Google Shape;78;p3"/>
            <p:cNvSpPr/>
            <p:nvPr/>
          </p:nvSpPr>
          <p:spPr>
            <a:xfrm>
              <a:off x="7215942"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 name="Google Shape;79;p3"/>
            <p:cNvSpPr/>
            <p:nvPr/>
          </p:nvSpPr>
          <p:spPr>
            <a:xfrm>
              <a:off x="8828810"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 name="Google Shape;80;p3"/>
            <p:cNvSpPr/>
            <p:nvPr/>
          </p:nvSpPr>
          <p:spPr>
            <a:xfrm>
              <a:off x="6509901"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 name="Google Shape;81;p3"/>
            <p:cNvSpPr/>
            <p:nvPr/>
          </p:nvSpPr>
          <p:spPr>
            <a:xfrm>
              <a:off x="768616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 name="Google Shape;82;p3"/>
            <p:cNvSpPr/>
            <p:nvPr/>
          </p:nvSpPr>
          <p:spPr>
            <a:xfrm>
              <a:off x="8243403"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 name="Google Shape;83;p3"/>
            <p:cNvSpPr/>
            <p:nvPr/>
          </p:nvSpPr>
          <p:spPr>
            <a:xfrm>
              <a:off x="7686239"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 name="Google Shape;84;p3"/>
            <p:cNvSpPr/>
            <p:nvPr/>
          </p:nvSpPr>
          <p:spPr>
            <a:xfrm>
              <a:off x="8369228"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 name="Google Shape;85;p3"/>
            <p:cNvSpPr/>
            <p:nvPr/>
          </p:nvSpPr>
          <p:spPr>
            <a:xfrm>
              <a:off x="6000837"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 name="Google Shape;86;p3"/>
            <p:cNvSpPr/>
            <p:nvPr/>
          </p:nvSpPr>
          <p:spPr>
            <a:xfrm flipH="1">
              <a:off x="3624791"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 name="Google Shape;87;p3"/>
            <p:cNvSpPr/>
            <p:nvPr/>
          </p:nvSpPr>
          <p:spPr>
            <a:xfrm flipH="1">
              <a:off x="3913827"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 name="Google Shape;88;p3"/>
            <p:cNvSpPr/>
            <p:nvPr/>
          </p:nvSpPr>
          <p:spPr>
            <a:xfrm flipH="1">
              <a:off x="3142801"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 name="Google Shape;89;p3"/>
            <p:cNvSpPr/>
            <p:nvPr/>
          </p:nvSpPr>
          <p:spPr>
            <a:xfrm flipH="1">
              <a:off x="322776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3"/>
            <p:cNvSpPr/>
            <p:nvPr/>
          </p:nvSpPr>
          <p:spPr>
            <a:xfrm flipH="1">
              <a:off x="2834859"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3"/>
            <p:cNvSpPr/>
            <p:nvPr/>
          </p:nvSpPr>
          <p:spPr>
            <a:xfrm flipH="1">
              <a:off x="904784"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 name="Google Shape;92;p3"/>
            <p:cNvSpPr/>
            <p:nvPr/>
          </p:nvSpPr>
          <p:spPr>
            <a:xfrm flipH="1">
              <a:off x="1676047"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 name="Google Shape;93;p3"/>
            <p:cNvSpPr/>
            <p:nvPr/>
          </p:nvSpPr>
          <p:spPr>
            <a:xfrm flipH="1">
              <a:off x="2355561"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 name="Google Shape;94;p3"/>
            <p:cNvSpPr/>
            <p:nvPr/>
          </p:nvSpPr>
          <p:spPr>
            <a:xfrm flipH="1">
              <a:off x="1411014"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 name="Google Shape;95;p3"/>
            <p:cNvSpPr/>
            <p:nvPr/>
          </p:nvSpPr>
          <p:spPr>
            <a:xfrm flipH="1">
              <a:off x="218"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 name="Google Shape;96;p3"/>
            <p:cNvSpPr/>
            <p:nvPr/>
          </p:nvSpPr>
          <p:spPr>
            <a:xfrm flipH="1">
              <a:off x="322776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 name="Google Shape;97;p3"/>
            <p:cNvSpPr/>
            <p:nvPr/>
          </p:nvSpPr>
          <p:spPr>
            <a:xfrm flipH="1">
              <a:off x="1457615"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 name="Google Shape;98;p3"/>
            <p:cNvSpPr/>
            <p:nvPr/>
          </p:nvSpPr>
          <p:spPr>
            <a:xfrm flipH="1">
              <a:off x="218"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 name="Google Shape;99;p3"/>
            <p:cNvSpPr/>
            <p:nvPr/>
          </p:nvSpPr>
          <p:spPr>
            <a:xfrm flipH="1">
              <a:off x="1934650"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 name="Google Shape;100;p3"/>
            <p:cNvSpPr/>
            <p:nvPr/>
          </p:nvSpPr>
          <p:spPr>
            <a:xfrm flipH="1">
              <a:off x="189647"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 name="Google Shape;101;p3"/>
            <p:cNvSpPr/>
            <p:nvPr/>
          </p:nvSpPr>
          <p:spPr>
            <a:xfrm flipH="1">
              <a:off x="1410942"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 name="Google Shape;102;p3"/>
            <p:cNvSpPr/>
            <p:nvPr/>
          </p:nvSpPr>
          <p:spPr>
            <a:xfrm flipH="1">
              <a:off x="314972"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 name="Google Shape;103;p3"/>
            <p:cNvSpPr/>
            <p:nvPr/>
          </p:nvSpPr>
          <p:spPr>
            <a:xfrm flipH="1">
              <a:off x="2636739"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 name="Google Shape;104;p3"/>
            <p:cNvSpPr/>
            <p:nvPr/>
          </p:nvSpPr>
          <p:spPr>
            <a:xfrm flipH="1">
              <a:off x="3650389"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 name="Google Shape;105;p3"/>
            <p:cNvSpPr/>
            <p:nvPr/>
          </p:nvSpPr>
          <p:spPr>
            <a:xfrm>
              <a:off x="4799544"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 name="Google Shape;106;p3"/>
            <p:cNvSpPr/>
            <p:nvPr/>
          </p:nvSpPr>
          <p:spPr>
            <a:xfrm flipH="1" rot="10800000">
              <a:off x="4377375" y="1454281"/>
              <a:ext cx="389112" cy="153155"/>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 name="Google Shape;107;p3"/>
            <p:cNvSpPr/>
            <p:nvPr/>
          </p:nvSpPr>
          <p:spPr>
            <a:xfrm flipH="1">
              <a:off x="77457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 name="Google Shape;108;p3"/>
            <p:cNvSpPr/>
            <p:nvPr/>
          </p:nvSpPr>
          <p:spPr>
            <a:xfrm>
              <a:off x="4571564"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 name="Google Shape;109;p3"/>
            <p:cNvSpPr/>
            <p:nvPr/>
          </p:nvSpPr>
          <p:spPr>
            <a:xfrm flipH="1">
              <a:off x="218"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10" name="Google Shape;110;p3"/>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lvl1pPr lvl="0" algn="ctr">
              <a:lnSpc>
                <a:spcPct val="90000"/>
              </a:lnSpc>
              <a:spcBef>
                <a:spcPts val="0"/>
              </a:spcBef>
              <a:spcAft>
                <a:spcPts val="0"/>
              </a:spcAft>
              <a:buSzPts val="2000"/>
              <a:buNone/>
              <a:defRPr/>
            </a:lvl1pPr>
            <a:lvl2pPr lvl="1" algn="ctr">
              <a:lnSpc>
                <a:spcPct val="90000"/>
              </a:lnSpc>
              <a:spcBef>
                <a:spcPts val="0"/>
              </a:spcBef>
              <a:spcAft>
                <a:spcPts val="0"/>
              </a:spcAft>
              <a:buSzPts val="2000"/>
              <a:buNone/>
              <a:defRPr/>
            </a:lvl2pPr>
            <a:lvl3pPr lvl="2" algn="ctr">
              <a:lnSpc>
                <a:spcPct val="90000"/>
              </a:lnSpc>
              <a:spcBef>
                <a:spcPts val="0"/>
              </a:spcBef>
              <a:spcAft>
                <a:spcPts val="0"/>
              </a:spcAft>
              <a:buSzPts val="2000"/>
              <a:buNone/>
              <a:defRPr/>
            </a:lvl3pPr>
            <a:lvl4pPr lvl="3" algn="ctr">
              <a:lnSpc>
                <a:spcPct val="90000"/>
              </a:lnSpc>
              <a:spcBef>
                <a:spcPts val="0"/>
              </a:spcBef>
              <a:spcAft>
                <a:spcPts val="0"/>
              </a:spcAft>
              <a:buSzPts val="2000"/>
              <a:buNone/>
              <a:defRPr/>
            </a:lvl4pPr>
            <a:lvl5pPr lvl="4" algn="ctr">
              <a:lnSpc>
                <a:spcPct val="90000"/>
              </a:lnSpc>
              <a:spcBef>
                <a:spcPts val="0"/>
              </a:spcBef>
              <a:spcAft>
                <a:spcPts val="0"/>
              </a:spcAft>
              <a:buSzPts val="2000"/>
              <a:buNone/>
              <a:defRPr/>
            </a:lvl5pPr>
            <a:lvl6pPr lvl="5" algn="ctr">
              <a:lnSpc>
                <a:spcPct val="90000"/>
              </a:lnSpc>
              <a:spcBef>
                <a:spcPts val="0"/>
              </a:spcBef>
              <a:spcAft>
                <a:spcPts val="0"/>
              </a:spcAft>
              <a:buSzPts val="2000"/>
              <a:buNone/>
              <a:defRPr/>
            </a:lvl6pPr>
            <a:lvl7pPr lvl="6" algn="ctr">
              <a:lnSpc>
                <a:spcPct val="90000"/>
              </a:lnSpc>
              <a:spcBef>
                <a:spcPts val="0"/>
              </a:spcBef>
              <a:spcAft>
                <a:spcPts val="0"/>
              </a:spcAft>
              <a:buSzPts val="2000"/>
              <a:buNone/>
              <a:defRPr/>
            </a:lvl7pPr>
            <a:lvl8pPr lvl="7" algn="ctr">
              <a:lnSpc>
                <a:spcPct val="90000"/>
              </a:lnSpc>
              <a:spcBef>
                <a:spcPts val="0"/>
              </a:spcBef>
              <a:spcAft>
                <a:spcPts val="0"/>
              </a:spcAft>
              <a:buSzPts val="2000"/>
              <a:buNone/>
              <a:defRPr/>
            </a:lvl8pPr>
            <a:lvl9pPr lvl="8" algn="ctr">
              <a:lnSpc>
                <a:spcPct val="90000"/>
              </a:lnSpc>
              <a:spcBef>
                <a:spcPts val="0"/>
              </a:spcBef>
              <a:spcAft>
                <a:spcPts val="0"/>
              </a:spcAft>
              <a:buSzPts val="2000"/>
              <a:buNone/>
              <a:defRPr/>
            </a:lvl9pPr>
          </a:lstStyle>
          <a:p/>
        </p:txBody>
      </p:sp>
      <p:sp>
        <p:nvSpPr>
          <p:cNvPr id="111" name="Google Shape;111;p3"/>
          <p:cNvSpPr txBox="1"/>
          <p:nvPr>
            <p:ph idx="1" type="body"/>
          </p:nvPr>
        </p:nvSpPr>
        <p:spPr>
          <a:xfrm>
            <a:off x="1241825" y="1125350"/>
            <a:ext cx="3111900" cy="2734800"/>
          </a:xfrm>
          <a:prstGeom prst="rect">
            <a:avLst/>
          </a:prstGeom>
          <a:noFill/>
          <a:ln>
            <a:noFill/>
          </a:ln>
        </p:spPr>
        <p:txBody>
          <a:bodyPr anchorCtr="0" anchor="t" bIns="0" lIns="0" spcFirstLastPara="1" rIns="0" wrap="square" tIns="0">
            <a:noAutofit/>
          </a:bodyPr>
          <a:lstStyle>
            <a:lvl1pPr indent="-355600" lvl="0" marL="457200" algn="l">
              <a:lnSpc>
                <a:spcPct val="115000"/>
              </a:lnSpc>
              <a:spcBef>
                <a:spcPts val="0"/>
              </a:spcBef>
              <a:spcAft>
                <a:spcPts val="0"/>
              </a:spcAft>
              <a:buSzPts val="2000"/>
              <a:buChar char="▹"/>
              <a:defRPr sz="2000"/>
            </a:lvl1pPr>
            <a:lvl2pPr indent="-355600" lvl="1" marL="914400" algn="l">
              <a:lnSpc>
                <a:spcPct val="115000"/>
              </a:lnSpc>
              <a:spcBef>
                <a:spcPts val="800"/>
              </a:spcBef>
              <a:spcAft>
                <a:spcPts val="0"/>
              </a:spcAft>
              <a:buSzPts val="2000"/>
              <a:buChar char="▸"/>
              <a:defRPr sz="2000"/>
            </a:lvl2pPr>
            <a:lvl3pPr indent="-355600" lvl="2" marL="1371600" algn="l">
              <a:lnSpc>
                <a:spcPct val="115000"/>
              </a:lnSpc>
              <a:spcBef>
                <a:spcPts val="800"/>
              </a:spcBef>
              <a:spcAft>
                <a:spcPts val="0"/>
              </a:spcAft>
              <a:buSzPts val="2000"/>
              <a:buChar char="■"/>
              <a:defRPr sz="2000"/>
            </a:lvl3pPr>
            <a:lvl4pPr indent="-355600" lvl="3" marL="1828800" algn="l">
              <a:lnSpc>
                <a:spcPct val="115000"/>
              </a:lnSpc>
              <a:spcBef>
                <a:spcPts val="800"/>
              </a:spcBef>
              <a:spcAft>
                <a:spcPts val="0"/>
              </a:spcAft>
              <a:buSzPts val="2000"/>
              <a:buChar char="●"/>
              <a:defRPr sz="2000"/>
            </a:lvl4pPr>
            <a:lvl5pPr indent="-355600" lvl="4" marL="2286000" algn="l">
              <a:lnSpc>
                <a:spcPct val="115000"/>
              </a:lnSpc>
              <a:spcBef>
                <a:spcPts val="800"/>
              </a:spcBef>
              <a:spcAft>
                <a:spcPts val="0"/>
              </a:spcAft>
              <a:buSzPts val="2000"/>
              <a:buChar char="○"/>
              <a:defRPr sz="2000"/>
            </a:lvl5pPr>
            <a:lvl6pPr indent="-355600" lvl="5" marL="2743200" algn="l">
              <a:lnSpc>
                <a:spcPct val="115000"/>
              </a:lnSpc>
              <a:spcBef>
                <a:spcPts val="800"/>
              </a:spcBef>
              <a:spcAft>
                <a:spcPts val="0"/>
              </a:spcAft>
              <a:buSzPts val="2000"/>
              <a:buChar char="■"/>
              <a:defRPr sz="2000"/>
            </a:lvl6pPr>
            <a:lvl7pPr indent="-355600" lvl="6" marL="3200400" algn="l">
              <a:lnSpc>
                <a:spcPct val="115000"/>
              </a:lnSpc>
              <a:spcBef>
                <a:spcPts val="800"/>
              </a:spcBef>
              <a:spcAft>
                <a:spcPts val="0"/>
              </a:spcAft>
              <a:buSzPts val="2000"/>
              <a:buChar char="●"/>
              <a:defRPr sz="2000"/>
            </a:lvl7pPr>
            <a:lvl8pPr indent="-355600" lvl="7" marL="3657600" algn="l">
              <a:lnSpc>
                <a:spcPct val="115000"/>
              </a:lnSpc>
              <a:spcBef>
                <a:spcPts val="800"/>
              </a:spcBef>
              <a:spcAft>
                <a:spcPts val="0"/>
              </a:spcAft>
              <a:buSzPts val="2000"/>
              <a:buChar char="○"/>
              <a:defRPr sz="2000"/>
            </a:lvl8pPr>
            <a:lvl9pPr indent="-355600" lvl="8" marL="4114800" algn="l">
              <a:lnSpc>
                <a:spcPct val="115000"/>
              </a:lnSpc>
              <a:spcBef>
                <a:spcPts val="800"/>
              </a:spcBef>
              <a:spcAft>
                <a:spcPts val="800"/>
              </a:spcAft>
              <a:buSzPts val="2000"/>
              <a:buChar char="■"/>
              <a:defRPr sz="2000"/>
            </a:lvl9pPr>
          </a:lstStyle>
          <a:p/>
        </p:txBody>
      </p:sp>
      <p:sp>
        <p:nvSpPr>
          <p:cNvPr id="112" name="Google Shape;112;p3"/>
          <p:cNvSpPr txBox="1"/>
          <p:nvPr>
            <p:ph idx="2" type="body"/>
          </p:nvPr>
        </p:nvSpPr>
        <p:spPr>
          <a:xfrm>
            <a:off x="4790250" y="1125350"/>
            <a:ext cx="3111900" cy="2734800"/>
          </a:xfrm>
          <a:prstGeom prst="rect">
            <a:avLst/>
          </a:prstGeom>
          <a:noFill/>
          <a:ln>
            <a:noFill/>
          </a:ln>
        </p:spPr>
        <p:txBody>
          <a:bodyPr anchorCtr="0" anchor="t" bIns="0" lIns="0" spcFirstLastPara="1" rIns="0" wrap="square" tIns="0">
            <a:noAutofit/>
          </a:bodyPr>
          <a:lstStyle>
            <a:lvl1pPr indent="-355600" lvl="0" marL="457200" algn="l">
              <a:lnSpc>
                <a:spcPct val="115000"/>
              </a:lnSpc>
              <a:spcBef>
                <a:spcPts val="0"/>
              </a:spcBef>
              <a:spcAft>
                <a:spcPts val="0"/>
              </a:spcAft>
              <a:buSzPts val="2000"/>
              <a:buChar char="▹"/>
              <a:defRPr sz="2000"/>
            </a:lvl1pPr>
            <a:lvl2pPr indent="-355600" lvl="1" marL="914400" algn="l">
              <a:lnSpc>
                <a:spcPct val="115000"/>
              </a:lnSpc>
              <a:spcBef>
                <a:spcPts val="800"/>
              </a:spcBef>
              <a:spcAft>
                <a:spcPts val="0"/>
              </a:spcAft>
              <a:buSzPts val="2000"/>
              <a:buChar char="▸"/>
              <a:defRPr sz="2000"/>
            </a:lvl2pPr>
            <a:lvl3pPr indent="-355600" lvl="2" marL="1371600" algn="l">
              <a:lnSpc>
                <a:spcPct val="115000"/>
              </a:lnSpc>
              <a:spcBef>
                <a:spcPts val="800"/>
              </a:spcBef>
              <a:spcAft>
                <a:spcPts val="0"/>
              </a:spcAft>
              <a:buSzPts val="2000"/>
              <a:buChar char="■"/>
              <a:defRPr sz="2000"/>
            </a:lvl3pPr>
            <a:lvl4pPr indent="-355600" lvl="3" marL="1828800" algn="l">
              <a:lnSpc>
                <a:spcPct val="115000"/>
              </a:lnSpc>
              <a:spcBef>
                <a:spcPts val="800"/>
              </a:spcBef>
              <a:spcAft>
                <a:spcPts val="0"/>
              </a:spcAft>
              <a:buSzPts val="2000"/>
              <a:buChar char="●"/>
              <a:defRPr sz="2000"/>
            </a:lvl4pPr>
            <a:lvl5pPr indent="-355600" lvl="4" marL="2286000" algn="l">
              <a:lnSpc>
                <a:spcPct val="115000"/>
              </a:lnSpc>
              <a:spcBef>
                <a:spcPts val="800"/>
              </a:spcBef>
              <a:spcAft>
                <a:spcPts val="0"/>
              </a:spcAft>
              <a:buSzPts val="2000"/>
              <a:buChar char="○"/>
              <a:defRPr sz="2000"/>
            </a:lvl5pPr>
            <a:lvl6pPr indent="-355600" lvl="5" marL="2743200" algn="l">
              <a:lnSpc>
                <a:spcPct val="115000"/>
              </a:lnSpc>
              <a:spcBef>
                <a:spcPts val="800"/>
              </a:spcBef>
              <a:spcAft>
                <a:spcPts val="0"/>
              </a:spcAft>
              <a:buSzPts val="2000"/>
              <a:buChar char="■"/>
              <a:defRPr sz="2000"/>
            </a:lvl6pPr>
            <a:lvl7pPr indent="-355600" lvl="6" marL="3200400" algn="l">
              <a:lnSpc>
                <a:spcPct val="115000"/>
              </a:lnSpc>
              <a:spcBef>
                <a:spcPts val="800"/>
              </a:spcBef>
              <a:spcAft>
                <a:spcPts val="0"/>
              </a:spcAft>
              <a:buSzPts val="2000"/>
              <a:buChar char="●"/>
              <a:defRPr sz="2000"/>
            </a:lvl7pPr>
            <a:lvl8pPr indent="-355600" lvl="7" marL="3657600" algn="l">
              <a:lnSpc>
                <a:spcPct val="115000"/>
              </a:lnSpc>
              <a:spcBef>
                <a:spcPts val="800"/>
              </a:spcBef>
              <a:spcAft>
                <a:spcPts val="0"/>
              </a:spcAft>
              <a:buSzPts val="2000"/>
              <a:buChar char="○"/>
              <a:defRPr sz="2000"/>
            </a:lvl8pPr>
            <a:lvl9pPr indent="-355600" lvl="8" marL="4114800" algn="l">
              <a:lnSpc>
                <a:spcPct val="115000"/>
              </a:lnSpc>
              <a:spcBef>
                <a:spcPts val="800"/>
              </a:spcBef>
              <a:spcAft>
                <a:spcPts val="800"/>
              </a:spcAft>
              <a:buSzPts val="2000"/>
              <a:buChar char="■"/>
              <a:defRPr sz="2000"/>
            </a:lvl9pPr>
          </a:lstStyle>
          <a:p/>
        </p:txBody>
      </p:sp>
      <p:sp>
        <p:nvSpPr>
          <p:cNvPr id="113" name="Google Shape;113;p3"/>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9pPr>
          </a:lstStyle>
          <a:p>
            <a:pPr indent="0" lvl="0" marL="0" rtl="0" algn="ctr">
              <a:spcBef>
                <a:spcPts val="0"/>
              </a:spcBef>
              <a:spcAft>
                <a:spcPts val="0"/>
              </a:spcAft>
              <a:buNone/>
            </a:pPr>
            <a:fld id="{00000000-1234-1234-1234-123412341234}" type="slidenum">
              <a:rPr lang="en"/>
              <a:t>‹#›</a:t>
            </a:fld>
            <a:endParaRPr/>
          </a:p>
        </p:txBody>
      </p:sp>
      <p:grpSp>
        <p:nvGrpSpPr>
          <p:cNvPr id="114" name="Google Shape;114;p3"/>
          <p:cNvGrpSpPr/>
          <p:nvPr/>
        </p:nvGrpSpPr>
        <p:grpSpPr>
          <a:xfrm>
            <a:off x="138350" y="3775000"/>
            <a:ext cx="8847940" cy="1250750"/>
            <a:chOff x="138350" y="260325"/>
            <a:chExt cx="8847940" cy="1250750"/>
          </a:xfrm>
        </p:grpSpPr>
        <p:sp>
          <p:nvSpPr>
            <p:cNvPr id="115" name="Google Shape;115;p3"/>
            <p:cNvSpPr/>
            <p:nvPr/>
          </p:nvSpPr>
          <p:spPr>
            <a:xfrm>
              <a:off x="1499675" y="1250550"/>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3"/>
            <p:cNvSpPr/>
            <p:nvPr/>
          </p:nvSpPr>
          <p:spPr>
            <a:xfrm>
              <a:off x="2661090" y="12696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3"/>
            <p:cNvSpPr/>
            <p:nvPr/>
          </p:nvSpPr>
          <p:spPr>
            <a:xfrm>
              <a:off x="964725" y="1364875"/>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3"/>
            <p:cNvSpPr/>
            <p:nvPr/>
          </p:nvSpPr>
          <p:spPr>
            <a:xfrm>
              <a:off x="2853765" y="143382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3"/>
            <p:cNvSpPr/>
            <p:nvPr/>
          </p:nvSpPr>
          <p:spPr>
            <a:xfrm>
              <a:off x="6511800" y="260325"/>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
            <p:cNvSpPr/>
            <p:nvPr/>
          </p:nvSpPr>
          <p:spPr>
            <a:xfrm>
              <a:off x="922865" y="38542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3"/>
            <p:cNvSpPr/>
            <p:nvPr/>
          </p:nvSpPr>
          <p:spPr>
            <a:xfrm>
              <a:off x="1669300" y="352130"/>
              <a:ext cx="124800" cy="124800"/>
            </a:xfrm>
            <a:prstGeom prst="donut">
              <a:avLst>
                <a:gd fmla="val 13795"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3"/>
            <p:cNvSpPr/>
            <p:nvPr/>
          </p:nvSpPr>
          <p:spPr>
            <a:xfrm>
              <a:off x="138350" y="366375"/>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3"/>
            <p:cNvSpPr/>
            <p:nvPr/>
          </p:nvSpPr>
          <p:spPr>
            <a:xfrm>
              <a:off x="5813290" y="108617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3"/>
            <p:cNvSpPr/>
            <p:nvPr/>
          </p:nvSpPr>
          <p:spPr>
            <a:xfrm>
              <a:off x="8192200" y="352130"/>
              <a:ext cx="124800" cy="124800"/>
            </a:xfrm>
            <a:prstGeom prst="donut">
              <a:avLst>
                <a:gd fmla="val 13795"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
            <p:cNvSpPr/>
            <p:nvPr/>
          </p:nvSpPr>
          <p:spPr>
            <a:xfrm>
              <a:off x="3083050" y="588050"/>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3"/>
            <p:cNvSpPr/>
            <p:nvPr/>
          </p:nvSpPr>
          <p:spPr>
            <a:xfrm>
              <a:off x="5905390" y="12696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3"/>
            <p:cNvSpPr/>
            <p:nvPr/>
          </p:nvSpPr>
          <p:spPr>
            <a:xfrm>
              <a:off x="3321725" y="1144805"/>
              <a:ext cx="124800" cy="124800"/>
            </a:xfrm>
            <a:prstGeom prst="donut">
              <a:avLst>
                <a:gd fmla="val 13795"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3"/>
            <p:cNvSpPr/>
            <p:nvPr/>
          </p:nvSpPr>
          <p:spPr>
            <a:xfrm>
              <a:off x="5550600" y="1250550"/>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3"/>
            <p:cNvSpPr/>
            <p:nvPr/>
          </p:nvSpPr>
          <p:spPr>
            <a:xfrm>
              <a:off x="7715565" y="11781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3"/>
            <p:cNvSpPr/>
            <p:nvPr/>
          </p:nvSpPr>
          <p:spPr>
            <a:xfrm>
              <a:off x="7255125" y="462680"/>
              <a:ext cx="124800" cy="124800"/>
            </a:xfrm>
            <a:prstGeom prst="donut">
              <a:avLst>
                <a:gd fmla="val 13795"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3"/>
            <p:cNvSpPr/>
            <p:nvPr/>
          </p:nvSpPr>
          <p:spPr>
            <a:xfrm>
              <a:off x="8774600" y="1414775"/>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3"/>
            <p:cNvSpPr/>
            <p:nvPr/>
          </p:nvSpPr>
          <p:spPr>
            <a:xfrm>
              <a:off x="8928090" y="12696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3"/>
            <p:cNvSpPr/>
            <p:nvPr/>
          </p:nvSpPr>
          <p:spPr>
            <a:xfrm>
              <a:off x="7494550" y="1350630"/>
              <a:ext cx="124800" cy="124800"/>
            </a:xfrm>
            <a:prstGeom prst="donut">
              <a:avLst>
                <a:gd fmla="val 13795"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3"/>
            <p:cNvSpPr/>
            <p:nvPr/>
          </p:nvSpPr>
          <p:spPr>
            <a:xfrm>
              <a:off x="4147815" y="6071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3"/>
            <p:cNvSpPr/>
            <p:nvPr/>
          </p:nvSpPr>
          <p:spPr>
            <a:xfrm>
              <a:off x="4901365" y="38542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3"/>
            <p:cNvSpPr/>
            <p:nvPr/>
          </p:nvSpPr>
          <p:spPr>
            <a:xfrm>
              <a:off x="5055300" y="476925"/>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3"/>
            <p:cNvSpPr/>
            <p:nvPr/>
          </p:nvSpPr>
          <p:spPr>
            <a:xfrm>
              <a:off x="8316990" y="26032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3"/>
            <p:cNvSpPr/>
            <p:nvPr/>
          </p:nvSpPr>
          <p:spPr>
            <a:xfrm>
              <a:off x="364940" y="143382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3"/>
            <p:cNvSpPr/>
            <p:nvPr/>
          </p:nvSpPr>
          <p:spPr>
            <a:xfrm>
              <a:off x="194015" y="12696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0" name="Google Shape;140;p3"/>
          <p:cNvSpPr/>
          <p:nvPr/>
        </p:nvSpPr>
        <p:spPr>
          <a:xfrm>
            <a:off x="4212739" y="916323"/>
            <a:ext cx="718522" cy="200800"/>
          </a:xfrm>
          <a:custGeom>
            <a:rect b="b" l="l" r="r" t="t"/>
            <a:pathLst>
              <a:path extrusionOk="0" h="436521" w="1562005">
                <a:moveTo>
                  <a:pt x="937260" y="436521"/>
                </a:moveTo>
                <a:cubicBezTo>
                  <a:pt x="896645" y="436521"/>
                  <a:pt x="890776" y="349597"/>
                  <a:pt x="885947" y="206493"/>
                </a:cubicBezTo>
                <a:cubicBezTo>
                  <a:pt x="883770" y="141015"/>
                  <a:pt x="879699" y="18979"/>
                  <a:pt x="861522" y="18979"/>
                </a:cubicBezTo>
                <a:cubicBezTo>
                  <a:pt x="841357" y="18979"/>
                  <a:pt x="830659" y="96889"/>
                  <a:pt x="823653" y="148417"/>
                </a:cubicBezTo>
                <a:cubicBezTo>
                  <a:pt x="812860" y="226611"/>
                  <a:pt x="803582" y="294177"/>
                  <a:pt x="766849" y="294177"/>
                </a:cubicBezTo>
                <a:cubicBezTo>
                  <a:pt x="746210" y="294177"/>
                  <a:pt x="739394" y="277001"/>
                  <a:pt x="734376" y="264475"/>
                </a:cubicBezTo>
                <a:cubicBezTo>
                  <a:pt x="729359" y="251949"/>
                  <a:pt x="726235" y="246729"/>
                  <a:pt x="719513" y="246729"/>
                </a:cubicBezTo>
                <a:cubicBezTo>
                  <a:pt x="706543" y="246729"/>
                  <a:pt x="701336" y="266752"/>
                  <a:pt x="694993" y="297214"/>
                </a:cubicBezTo>
                <a:cubicBezTo>
                  <a:pt x="687419" y="333939"/>
                  <a:pt x="677951" y="379584"/>
                  <a:pt x="634307" y="379584"/>
                </a:cubicBezTo>
                <a:cubicBezTo>
                  <a:pt x="597480" y="379584"/>
                  <a:pt x="590095" y="315624"/>
                  <a:pt x="582332" y="247773"/>
                </a:cubicBezTo>
                <a:cubicBezTo>
                  <a:pt x="576746" y="199281"/>
                  <a:pt x="569078" y="132854"/>
                  <a:pt x="549102" y="132854"/>
                </a:cubicBezTo>
                <a:cubicBezTo>
                  <a:pt x="538404" y="132854"/>
                  <a:pt x="527895" y="170813"/>
                  <a:pt x="520700" y="195486"/>
                </a:cubicBezTo>
                <a:cubicBezTo>
                  <a:pt x="508393" y="239328"/>
                  <a:pt x="495801" y="284688"/>
                  <a:pt x="463896" y="284688"/>
                </a:cubicBezTo>
                <a:cubicBezTo>
                  <a:pt x="443447" y="284688"/>
                  <a:pt x="433696" y="256219"/>
                  <a:pt x="422335" y="222341"/>
                </a:cubicBezTo>
                <a:cubicBezTo>
                  <a:pt x="415235" y="201274"/>
                  <a:pt x="403401" y="166068"/>
                  <a:pt x="392892" y="166068"/>
                </a:cubicBezTo>
                <a:cubicBezTo>
                  <a:pt x="382383" y="166068"/>
                  <a:pt x="376608" y="180492"/>
                  <a:pt x="369129" y="195770"/>
                </a:cubicBezTo>
                <a:cubicBezTo>
                  <a:pt x="357958" y="218450"/>
                  <a:pt x="344041" y="246729"/>
                  <a:pt x="312325" y="246729"/>
                </a:cubicBezTo>
                <a:lnTo>
                  <a:pt x="0" y="246729"/>
                </a:lnTo>
                <a:lnTo>
                  <a:pt x="0" y="227750"/>
                </a:lnTo>
                <a:lnTo>
                  <a:pt x="312420" y="227750"/>
                </a:lnTo>
                <a:cubicBezTo>
                  <a:pt x="331355" y="227750"/>
                  <a:pt x="340159" y="211713"/>
                  <a:pt x="352183" y="187325"/>
                </a:cubicBezTo>
                <a:cubicBezTo>
                  <a:pt x="361650" y="167586"/>
                  <a:pt x="371874" y="147089"/>
                  <a:pt x="392892" y="147089"/>
                </a:cubicBezTo>
                <a:cubicBezTo>
                  <a:pt x="416844" y="147089"/>
                  <a:pt x="428299" y="180682"/>
                  <a:pt x="440228" y="216268"/>
                </a:cubicBezTo>
                <a:cubicBezTo>
                  <a:pt x="445625" y="232305"/>
                  <a:pt x="456891" y="265709"/>
                  <a:pt x="463802" y="265709"/>
                </a:cubicBezTo>
                <a:cubicBezTo>
                  <a:pt x="481600" y="265709"/>
                  <a:pt x="493245" y="223954"/>
                  <a:pt x="502618" y="190361"/>
                </a:cubicBezTo>
                <a:cubicBezTo>
                  <a:pt x="514073" y="149366"/>
                  <a:pt x="523919" y="113875"/>
                  <a:pt x="549007" y="113875"/>
                </a:cubicBezTo>
                <a:cubicBezTo>
                  <a:pt x="585835" y="113875"/>
                  <a:pt x="593219" y="177835"/>
                  <a:pt x="600982" y="245686"/>
                </a:cubicBezTo>
                <a:cubicBezTo>
                  <a:pt x="606568" y="294177"/>
                  <a:pt x="614237" y="360604"/>
                  <a:pt x="634213" y="360604"/>
                </a:cubicBezTo>
                <a:cubicBezTo>
                  <a:pt x="660437" y="360604"/>
                  <a:pt x="667916" y="334034"/>
                  <a:pt x="676437" y="293418"/>
                </a:cubicBezTo>
                <a:cubicBezTo>
                  <a:pt x="683064" y="261154"/>
                  <a:pt x="690070" y="227750"/>
                  <a:pt x="719418" y="227750"/>
                </a:cubicBezTo>
                <a:cubicBezTo>
                  <a:pt x="740057" y="227750"/>
                  <a:pt x="746873" y="244926"/>
                  <a:pt x="751891" y="257453"/>
                </a:cubicBezTo>
                <a:cubicBezTo>
                  <a:pt x="756908" y="269979"/>
                  <a:pt x="760033" y="275198"/>
                  <a:pt x="766754" y="275198"/>
                </a:cubicBezTo>
                <a:cubicBezTo>
                  <a:pt x="786920" y="275198"/>
                  <a:pt x="797618" y="197289"/>
                  <a:pt x="804624" y="145760"/>
                </a:cubicBezTo>
                <a:cubicBezTo>
                  <a:pt x="815416" y="67566"/>
                  <a:pt x="824694" y="0"/>
                  <a:pt x="861427" y="0"/>
                </a:cubicBezTo>
                <a:cubicBezTo>
                  <a:pt x="896172" y="0"/>
                  <a:pt x="900432" y="74398"/>
                  <a:pt x="904787" y="205924"/>
                </a:cubicBezTo>
                <a:cubicBezTo>
                  <a:pt x="907438" y="285067"/>
                  <a:pt x="911888" y="417542"/>
                  <a:pt x="937165" y="417542"/>
                </a:cubicBezTo>
                <a:cubicBezTo>
                  <a:pt x="966419" y="417542"/>
                  <a:pt x="977212" y="315814"/>
                  <a:pt x="984502" y="248437"/>
                </a:cubicBezTo>
                <a:cubicBezTo>
                  <a:pt x="993401" y="163980"/>
                  <a:pt x="998797" y="123365"/>
                  <a:pt x="1022371" y="123365"/>
                </a:cubicBezTo>
                <a:cubicBezTo>
                  <a:pt x="1050773" y="123365"/>
                  <a:pt x="1061944" y="158856"/>
                  <a:pt x="1073494" y="196435"/>
                </a:cubicBezTo>
                <a:cubicBezTo>
                  <a:pt x="1085044" y="234013"/>
                  <a:pt x="1097636" y="275198"/>
                  <a:pt x="1126511" y="275198"/>
                </a:cubicBezTo>
                <a:cubicBezTo>
                  <a:pt x="1139481" y="275198"/>
                  <a:pt x="1146108" y="268460"/>
                  <a:pt x="1156711" y="256219"/>
                </a:cubicBezTo>
                <a:cubicBezTo>
                  <a:pt x="1167315" y="243977"/>
                  <a:pt x="1182462" y="227750"/>
                  <a:pt x="1211716" y="227750"/>
                </a:cubicBezTo>
                <a:lnTo>
                  <a:pt x="1562005" y="227750"/>
                </a:lnTo>
                <a:lnTo>
                  <a:pt x="1562005" y="246729"/>
                </a:lnTo>
                <a:lnTo>
                  <a:pt x="1211811" y="246729"/>
                </a:lnTo>
                <a:cubicBezTo>
                  <a:pt x="1191078" y="246729"/>
                  <a:pt x="1181705" y="257168"/>
                  <a:pt x="1170912" y="269315"/>
                </a:cubicBezTo>
                <a:cubicBezTo>
                  <a:pt x="1160120" y="281461"/>
                  <a:pt x="1148759" y="294177"/>
                  <a:pt x="1126606" y="294177"/>
                </a:cubicBezTo>
                <a:cubicBezTo>
                  <a:pt x="1083719" y="294177"/>
                  <a:pt x="1068666" y="245211"/>
                  <a:pt x="1055412" y="202033"/>
                </a:cubicBezTo>
                <a:cubicBezTo>
                  <a:pt x="1046607" y="173565"/>
                  <a:pt x="1037424" y="143198"/>
                  <a:pt x="1023128" y="142344"/>
                </a:cubicBezTo>
                <a:cubicBezTo>
                  <a:pt x="1013661" y="149746"/>
                  <a:pt x="1007697" y="207822"/>
                  <a:pt x="1003247" y="250430"/>
                </a:cubicBezTo>
                <a:cubicBezTo>
                  <a:pt x="993496" y="341910"/>
                  <a:pt x="983555" y="436521"/>
                  <a:pt x="937260" y="436521"/>
                </a:cubicBezTo>
                <a:close/>
              </a:path>
            </a:pathLst>
          </a:custGeom>
          <a:gradFill>
            <a:gsLst>
              <a:gs pos="0">
                <a:srgbClr val="8097FF">
                  <a:alpha val="0"/>
                </a:srgbClr>
              </a:gs>
              <a:gs pos="22000">
                <a:schemeClr val="accent1"/>
              </a:gs>
              <a:gs pos="76000">
                <a:schemeClr val="accent1"/>
              </a:gs>
              <a:gs pos="100000">
                <a:srgbClr val="8097FF">
                  <a:alpha val="0"/>
                </a:srgbClr>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141" name="Shape 141"/>
        <p:cNvGrpSpPr/>
        <p:nvPr/>
      </p:nvGrpSpPr>
      <p:grpSpPr>
        <a:xfrm>
          <a:off x="0" y="0"/>
          <a:ext cx="0" cy="0"/>
          <a:chOff x="0" y="0"/>
          <a:chExt cx="0" cy="0"/>
        </a:xfrm>
      </p:grpSpPr>
      <p:sp>
        <p:nvSpPr>
          <p:cNvPr id="142" name="Google Shape;142;p4"/>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dk1"/>
            </a:gs>
            <a:gs pos="49000">
              <a:schemeClr val="dk2"/>
            </a:gs>
            <a:gs pos="100000">
              <a:schemeClr val="dk2"/>
            </a:gs>
          </a:gsLst>
          <a:lin ang="5400012" scaled="0"/>
        </a:gradFill>
      </p:bgPr>
    </p:bg>
    <p:spTree>
      <p:nvGrpSpPr>
        <p:cNvPr id="143" name="Shape 143"/>
        <p:cNvGrpSpPr/>
        <p:nvPr/>
      </p:nvGrpSpPr>
      <p:grpSpPr>
        <a:xfrm>
          <a:off x="0" y="0"/>
          <a:ext cx="0" cy="0"/>
          <a:chOff x="0" y="0"/>
          <a:chExt cx="0" cy="0"/>
        </a:xfrm>
      </p:grpSpPr>
      <p:grpSp>
        <p:nvGrpSpPr>
          <p:cNvPr id="144" name="Google Shape;144;p5"/>
          <p:cNvGrpSpPr/>
          <p:nvPr/>
        </p:nvGrpSpPr>
        <p:grpSpPr>
          <a:xfrm>
            <a:off x="0" y="2396973"/>
            <a:ext cx="9144000" cy="2463363"/>
            <a:chOff x="0" y="1786473"/>
            <a:chExt cx="9144000" cy="2463363"/>
          </a:xfrm>
        </p:grpSpPr>
        <p:sp>
          <p:nvSpPr>
            <p:cNvPr id="145" name="Google Shape;145;p5"/>
            <p:cNvSpPr/>
            <p:nvPr/>
          </p:nvSpPr>
          <p:spPr>
            <a:xfrm>
              <a:off x="387953" y="3203434"/>
              <a:ext cx="1506902" cy="1046402"/>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 name="Google Shape;146;p5"/>
            <p:cNvSpPr/>
            <p:nvPr/>
          </p:nvSpPr>
          <p:spPr>
            <a:xfrm>
              <a:off x="455961" y="3203339"/>
              <a:ext cx="1387697" cy="1027233"/>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33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 name="Google Shape;147;p5"/>
            <p:cNvSpPr/>
            <p:nvPr/>
          </p:nvSpPr>
          <p:spPr>
            <a:xfrm>
              <a:off x="464296" y="3203434"/>
              <a:ext cx="852487" cy="485578"/>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 name="Google Shape;148;p5"/>
            <p:cNvSpPr/>
            <p:nvPr/>
          </p:nvSpPr>
          <p:spPr>
            <a:xfrm>
              <a:off x="1894904" y="2489983"/>
              <a:ext cx="963930" cy="713456"/>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 name="Google Shape;149;p5"/>
            <p:cNvSpPr/>
            <p:nvPr/>
          </p:nvSpPr>
          <p:spPr>
            <a:xfrm>
              <a:off x="1316783" y="2071853"/>
              <a:ext cx="1372123" cy="1131588"/>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 name="Google Shape;150;p5"/>
            <p:cNvSpPr/>
            <p:nvPr/>
          </p:nvSpPr>
          <p:spPr>
            <a:xfrm>
              <a:off x="2688907" y="3203434"/>
              <a:ext cx="785813" cy="342887"/>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 name="Google Shape;151;p5"/>
            <p:cNvSpPr/>
            <p:nvPr/>
          </p:nvSpPr>
          <p:spPr>
            <a:xfrm>
              <a:off x="6347555" y="3203434"/>
              <a:ext cx="987313" cy="485530"/>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 name="Google Shape;152;p5"/>
            <p:cNvSpPr/>
            <p:nvPr/>
          </p:nvSpPr>
          <p:spPr>
            <a:xfrm>
              <a:off x="4433316" y="3203434"/>
              <a:ext cx="1359026" cy="913651"/>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3" name="Google Shape;153;p5"/>
            <p:cNvSpPr/>
            <p:nvPr/>
          </p:nvSpPr>
          <p:spPr>
            <a:xfrm>
              <a:off x="3474719" y="2357234"/>
              <a:ext cx="958596" cy="846206"/>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 name="Google Shape;154;p5"/>
            <p:cNvSpPr/>
            <p:nvPr/>
          </p:nvSpPr>
          <p:spPr>
            <a:xfrm>
              <a:off x="5792342" y="2975558"/>
              <a:ext cx="530066" cy="227878"/>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 name="Google Shape;155;p5"/>
            <p:cNvSpPr/>
            <p:nvPr/>
          </p:nvSpPr>
          <p:spPr>
            <a:xfrm>
              <a:off x="0" y="2737741"/>
              <a:ext cx="464201" cy="465648"/>
            </a:xfrm>
            <a:custGeom>
              <a:rect b="b" l="l" r="r" t="t"/>
              <a:pathLst>
                <a:path extrusionOk="0" h="620864" w="618934">
                  <a:moveTo>
                    <a:pt x="0" y="0"/>
                  </a:moveTo>
                  <a:lnTo>
                    <a:pt x="0" y="620865"/>
                  </a:lnTo>
                  <a:lnTo>
                    <a:pt x="618935" y="620865"/>
                  </a:lnTo>
                  <a:cubicBezTo>
                    <a:pt x="480632" y="309101"/>
                    <a:pt x="339535" y="1459"/>
                    <a:pt x="0" y="0"/>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 name="Google Shape;156;p5"/>
            <p:cNvSpPr/>
            <p:nvPr/>
          </p:nvSpPr>
          <p:spPr>
            <a:xfrm>
              <a:off x="8765190" y="3203434"/>
              <a:ext cx="378809" cy="485483"/>
            </a:xfrm>
            <a:custGeom>
              <a:rect b="b" l="l" r="r" t="t"/>
              <a:pathLst>
                <a:path extrusionOk="0" h="647310" w="505079">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 name="Google Shape;157;p5"/>
            <p:cNvSpPr/>
            <p:nvPr/>
          </p:nvSpPr>
          <p:spPr>
            <a:xfrm>
              <a:off x="1894904" y="2489983"/>
              <a:ext cx="794003" cy="713456"/>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 name="Google Shape;158;p5"/>
            <p:cNvSpPr/>
            <p:nvPr/>
          </p:nvSpPr>
          <p:spPr>
            <a:xfrm>
              <a:off x="5288756" y="3203434"/>
              <a:ext cx="940450" cy="428073"/>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 name="Google Shape;159;p5"/>
            <p:cNvSpPr/>
            <p:nvPr/>
          </p:nvSpPr>
          <p:spPr>
            <a:xfrm>
              <a:off x="8514492" y="2394856"/>
              <a:ext cx="629507" cy="808583"/>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0" name="Google Shape;160;p5"/>
            <p:cNvSpPr/>
            <p:nvPr/>
          </p:nvSpPr>
          <p:spPr>
            <a:xfrm>
              <a:off x="3876675" y="2014492"/>
              <a:ext cx="1398460" cy="1189045"/>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 name="Google Shape;161;p5"/>
            <p:cNvSpPr/>
            <p:nvPr/>
          </p:nvSpPr>
          <p:spPr>
            <a:xfrm>
              <a:off x="0" y="2918101"/>
              <a:ext cx="387952" cy="285382"/>
            </a:xfrm>
            <a:custGeom>
              <a:rect b="b" l="l" r="r" t="t"/>
              <a:pathLst>
                <a:path extrusionOk="0" h="380509" w="517270">
                  <a:moveTo>
                    <a:pt x="0" y="0"/>
                  </a:moveTo>
                  <a:lnTo>
                    <a:pt x="0" y="380510"/>
                  </a:lnTo>
                  <a:lnTo>
                    <a:pt x="517271" y="380510"/>
                  </a:lnTo>
                  <a:cubicBezTo>
                    <a:pt x="385445" y="159053"/>
                    <a:pt x="226378" y="1142"/>
                    <a:pt x="0" y="0"/>
                  </a:cubicBezTo>
                  <a:close/>
                </a:path>
              </a:pathLst>
            </a:custGeom>
            <a:solidFill>
              <a:srgbClr val="029E8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2" name="Google Shape;162;p5"/>
            <p:cNvSpPr/>
            <p:nvPr/>
          </p:nvSpPr>
          <p:spPr>
            <a:xfrm>
              <a:off x="6229207" y="2252166"/>
              <a:ext cx="1366075" cy="951274"/>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 name="Google Shape;163;p5"/>
            <p:cNvSpPr/>
            <p:nvPr/>
          </p:nvSpPr>
          <p:spPr>
            <a:xfrm>
              <a:off x="7343679" y="1786473"/>
              <a:ext cx="1421463" cy="1416970"/>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49411"/>
                  </a:srgbClr>
                </a:gs>
                <a:gs pos="100000">
                  <a:srgbClr val="002FFF">
                    <a:alpha val="49411"/>
                  </a:srgbClr>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 name="Google Shape;164;p5"/>
            <p:cNvSpPr/>
            <p:nvPr/>
          </p:nvSpPr>
          <p:spPr>
            <a:xfrm>
              <a:off x="6229350" y="3129663"/>
              <a:ext cx="93202" cy="73771"/>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 name="Google Shape;165;p5"/>
            <p:cNvSpPr/>
            <p:nvPr/>
          </p:nvSpPr>
          <p:spPr>
            <a:xfrm>
              <a:off x="7595330" y="3203434"/>
              <a:ext cx="919163" cy="285382"/>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 name="Google Shape;166;p5"/>
            <p:cNvSpPr/>
            <p:nvPr/>
          </p:nvSpPr>
          <p:spPr>
            <a:xfrm>
              <a:off x="2858547" y="3202435"/>
              <a:ext cx="1012412" cy="474733"/>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 name="Google Shape;167;p5"/>
            <p:cNvSpPr/>
            <p:nvPr/>
          </p:nvSpPr>
          <p:spPr>
            <a:xfrm>
              <a:off x="0" y="1968308"/>
              <a:ext cx="9144000" cy="2220131"/>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68" name="Google Shape;168;p5"/>
          <p:cNvSpPr txBox="1"/>
          <p:nvPr>
            <p:ph type="ctrTitle"/>
          </p:nvPr>
        </p:nvSpPr>
        <p:spPr>
          <a:xfrm>
            <a:off x="855300" y="1114800"/>
            <a:ext cx="7433400" cy="1018800"/>
          </a:xfrm>
          <a:prstGeom prst="rect">
            <a:avLst/>
          </a:prstGeom>
          <a:noFill/>
          <a:ln>
            <a:noFill/>
          </a:ln>
        </p:spPr>
        <p:txBody>
          <a:bodyPr anchorCtr="0" anchor="b" bIns="0" lIns="0" spcFirstLastPara="1" rIns="0" wrap="square" tIns="0">
            <a:noAutofit/>
          </a:bodyPr>
          <a:lstStyle>
            <a:lvl1pPr lvl="0" algn="ctr">
              <a:lnSpc>
                <a:spcPct val="90000"/>
              </a:lnSpc>
              <a:spcBef>
                <a:spcPts val="0"/>
              </a:spcBef>
              <a:spcAft>
                <a:spcPts val="0"/>
              </a:spcAft>
              <a:buClr>
                <a:schemeClr val="lt1"/>
              </a:buClr>
              <a:buSzPts val="3600"/>
              <a:buNone/>
              <a:defRPr sz="3600">
                <a:solidFill>
                  <a:schemeClr val="lt1"/>
                </a:solidFill>
              </a:defRPr>
            </a:lvl1pPr>
            <a:lvl2pPr lvl="1" algn="ctr">
              <a:lnSpc>
                <a:spcPct val="90000"/>
              </a:lnSpc>
              <a:spcBef>
                <a:spcPts val="0"/>
              </a:spcBef>
              <a:spcAft>
                <a:spcPts val="0"/>
              </a:spcAft>
              <a:buClr>
                <a:schemeClr val="lt1"/>
              </a:buClr>
              <a:buSzPts val="3600"/>
              <a:buNone/>
              <a:defRPr sz="3600">
                <a:solidFill>
                  <a:schemeClr val="lt1"/>
                </a:solidFill>
              </a:defRPr>
            </a:lvl2pPr>
            <a:lvl3pPr lvl="2" algn="ctr">
              <a:lnSpc>
                <a:spcPct val="90000"/>
              </a:lnSpc>
              <a:spcBef>
                <a:spcPts val="0"/>
              </a:spcBef>
              <a:spcAft>
                <a:spcPts val="0"/>
              </a:spcAft>
              <a:buClr>
                <a:schemeClr val="lt1"/>
              </a:buClr>
              <a:buSzPts val="3600"/>
              <a:buNone/>
              <a:defRPr sz="3600">
                <a:solidFill>
                  <a:schemeClr val="lt1"/>
                </a:solidFill>
              </a:defRPr>
            </a:lvl3pPr>
            <a:lvl4pPr lvl="3" algn="ctr">
              <a:lnSpc>
                <a:spcPct val="90000"/>
              </a:lnSpc>
              <a:spcBef>
                <a:spcPts val="0"/>
              </a:spcBef>
              <a:spcAft>
                <a:spcPts val="0"/>
              </a:spcAft>
              <a:buClr>
                <a:schemeClr val="lt1"/>
              </a:buClr>
              <a:buSzPts val="3600"/>
              <a:buNone/>
              <a:defRPr sz="3600">
                <a:solidFill>
                  <a:schemeClr val="lt1"/>
                </a:solidFill>
              </a:defRPr>
            </a:lvl4pPr>
            <a:lvl5pPr lvl="4" algn="ctr">
              <a:lnSpc>
                <a:spcPct val="90000"/>
              </a:lnSpc>
              <a:spcBef>
                <a:spcPts val="0"/>
              </a:spcBef>
              <a:spcAft>
                <a:spcPts val="0"/>
              </a:spcAft>
              <a:buClr>
                <a:schemeClr val="lt1"/>
              </a:buClr>
              <a:buSzPts val="3600"/>
              <a:buNone/>
              <a:defRPr sz="3600">
                <a:solidFill>
                  <a:schemeClr val="lt1"/>
                </a:solidFill>
              </a:defRPr>
            </a:lvl5pPr>
            <a:lvl6pPr lvl="5" algn="ctr">
              <a:lnSpc>
                <a:spcPct val="90000"/>
              </a:lnSpc>
              <a:spcBef>
                <a:spcPts val="0"/>
              </a:spcBef>
              <a:spcAft>
                <a:spcPts val="0"/>
              </a:spcAft>
              <a:buClr>
                <a:schemeClr val="lt1"/>
              </a:buClr>
              <a:buSzPts val="3600"/>
              <a:buNone/>
              <a:defRPr sz="3600">
                <a:solidFill>
                  <a:schemeClr val="lt1"/>
                </a:solidFill>
              </a:defRPr>
            </a:lvl6pPr>
            <a:lvl7pPr lvl="6" algn="ctr">
              <a:lnSpc>
                <a:spcPct val="90000"/>
              </a:lnSpc>
              <a:spcBef>
                <a:spcPts val="0"/>
              </a:spcBef>
              <a:spcAft>
                <a:spcPts val="0"/>
              </a:spcAft>
              <a:buClr>
                <a:schemeClr val="lt1"/>
              </a:buClr>
              <a:buSzPts val="3600"/>
              <a:buNone/>
              <a:defRPr sz="3600">
                <a:solidFill>
                  <a:schemeClr val="lt1"/>
                </a:solidFill>
              </a:defRPr>
            </a:lvl7pPr>
            <a:lvl8pPr lvl="7" algn="ctr">
              <a:lnSpc>
                <a:spcPct val="90000"/>
              </a:lnSpc>
              <a:spcBef>
                <a:spcPts val="0"/>
              </a:spcBef>
              <a:spcAft>
                <a:spcPts val="0"/>
              </a:spcAft>
              <a:buClr>
                <a:schemeClr val="lt1"/>
              </a:buClr>
              <a:buSzPts val="3600"/>
              <a:buNone/>
              <a:defRPr sz="3600">
                <a:solidFill>
                  <a:schemeClr val="lt1"/>
                </a:solidFill>
              </a:defRPr>
            </a:lvl8pPr>
            <a:lvl9pPr lvl="8" algn="ctr">
              <a:lnSpc>
                <a:spcPct val="90000"/>
              </a:lnSpc>
              <a:spcBef>
                <a:spcPts val="0"/>
              </a:spcBef>
              <a:spcAft>
                <a:spcPts val="0"/>
              </a:spcAft>
              <a:buClr>
                <a:schemeClr val="lt1"/>
              </a:buClr>
              <a:buSzPts val="3600"/>
              <a:buNone/>
              <a:defRPr sz="3600">
                <a:solidFill>
                  <a:schemeClr val="lt1"/>
                </a:solidFill>
              </a:defRPr>
            </a:lvl9pPr>
          </a:lstStyle>
          <a:p/>
        </p:txBody>
      </p:sp>
      <p:sp>
        <p:nvSpPr>
          <p:cNvPr id="169" name="Google Shape;169;p5"/>
          <p:cNvSpPr txBox="1"/>
          <p:nvPr>
            <p:ph idx="1" type="subTitle"/>
          </p:nvPr>
        </p:nvSpPr>
        <p:spPr>
          <a:xfrm>
            <a:off x="855300" y="2117602"/>
            <a:ext cx="7433400" cy="355500"/>
          </a:xfrm>
          <a:prstGeom prst="rect">
            <a:avLst/>
          </a:prstGeom>
          <a:noFill/>
          <a:ln>
            <a:noFill/>
          </a:ln>
        </p:spPr>
        <p:txBody>
          <a:bodyPr anchorCtr="0" anchor="t" bIns="0" lIns="0" spcFirstLastPara="1" rIns="0" wrap="square" tIns="0">
            <a:noAutofit/>
          </a:bodyPr>
          <a:lstStyle>
            <a:lvl1pPr lvl="0" algn="ctr">
              <a:lnSpc>
                <a:spcPct val="115000"/>
              </a:lnSpc>
              <a:spcBef>
                <a:spcPts val="0"/>
              </a:spcBef>
              <a:spcAft>
                <a:spcPts val="0"/>
              </a:spcAft>
              <a:buClr>
                <a:schemeClr val="lt2"/>
              </a:buClr>
              <a:buSzPts val="2000"/>
              <a:buNone/>
              <a:defRPr sz="2000">
                <a:solidFill>
                  <a:schemeClr val="lt2"/>
                </a:solidFill>
              </a:defRPr>
            </a:lvl1pPr>
            <a:lvl2pPr lvl="1" algn="ctr">
              <a:lnSpc>
                <a:spcPct val="115000"/>
              </a:lnSpc>
              <a:spcBef>
                <a:spcPts val="800"/>
              </a:spcBef>
              <a:spcAft>
                <a:spcPts val="0"/>
              </a:spcAft>
              <a:buClr>
                <a:schemeClr val="lt2"/>
              </a:buClr>
              <a:buSzPts val="2000"/>
              <a:buNone/>
              <a:defRPr sz="2000">
                <a:solidFill>
                  <a:schemeClr val="lt2"/>
                </a:solidFill>
              </a:defRPr>
            </a:lvl2pPr>
            <a:lvl3pPr lvl="2" algn="ctr">
              <a:lnSpc>
                <a:spcPct val="115000"/>
              </a:lnSpc>
              <a:spcBef>
                <a:spcPts val="800"/>
              </a:spcBef>
              <a:spcAft>
                <a:spcPts val="0"/>
              </a:spcAft>
              <a:buClr>
                <a:schemeClr val="lt2"/>
              </a:buClr>
              <a:buSzPts val="2000"/>
              <a:buNone/>
              <a:defRPr sz="2000">
                <a:solidFill>
                  <a:schemeClr val="lt2"/>
                </a:solidFill>
              </a:defRPr>
            </a:lvl3pPr>
            <a:lvl4pPr lvl="3" algn="ctr">
              <a:lnSpc>
                <a:spcPct val="115000"/>
              </a:lnSpc>
              <a:spcBef>
                <a:spcPts val="800"/>
              </a:spcBef>
              <a:spcAft>
                <a:spcPts val="0"/>
              </a:spcAft>
              <a:buClr>
                <a:schemeClr val="lt2"/>
              </a:buClr>
              <a:buSzPts val="2000"/>
              <a:buNone/>
              <a:defRPr sz="2000">
                <a:solidFill>
                  <a:schemeClr val="lt2"/>
                </a:solidFill>
              </a:defRPr>
            </a:lvl4pPr>
            <a:lvl5pPr lvl="4" algn="ctr">
              <a:lnSpc>
                <a:spcPct val="115000"/>
              </a:lnSpc>
              <a:spcBef>
                <a:spcPts val="800"/>
              </a:spcBef>
              <a:spcAft>
                <a:spcPts val="0"/>
              </a:spcAft>
              <a:buClr>
                <a:schemeClr val="lt2"/>
              </a:buClr>
              <a:buSzPts val="2000"/>
              <a:buNone/>
              <a:defRPr sz="2000">
                <a:solidFill>
                  <a:schemeClr val="lt2"/>
                </a:solidFill>
              </a:defRPr>
            </a:lvl5pPr>
            <a:lvl6pPr lvl="5" algn="ctr">
              <a:lnSpc>
                <a:spcPct val="115000"/>
              </a:lnSpc>
              <a:spcBef>
                <a:spcPts val="800"/>
              </a:spcBef>
              <a:spcAft>
                <a:spcPts val="0"/>
              </a:spcAft>
              <a:buClr>
                <a:schemeClr val="lt2"/>
              </a:buClr>
              <a:buSzPts val="2000"/>
              <a:buNone/>
              <a:defRPr sz="2000">
                <a:solidFill>
                  <a:schemeClr val="lt2"/>
                </a:solidFill>
              </a:defRPr>
            </a:lvl6pPr>
            <a:lvl7pPr lvl="6" algn="ctr">
              <a:lnSpc>
                <a:spcPct val="115000"/>
              </a:lnSpc>
              <a:spcBef>
                <a:spcPts val="800"/>
              </a:spcBef>
              <a:spcAft>
                <a:spcPts val="0"/>
              </a:spcAft>
              <a:buClr>
                <a:schemeClr val="lt2"/>
              </a:buClr>
              <a:buSzPts val="2000"/>
              <a:buNone/>
              <a:defRPr sz="2000">
                <a:solidFill>
                  <a:schemeClr val="lt2"/>
                </a:solidFill>
              </a:defRPr>
            </a:lvl7pPr>
            <a:lvl8pPr lvl="7" algn="ctr">
              <a:lnSpc>
                <a:spcPct val="115000"/>
              </a:lnSpc>
              <a:spcBef>
                <a:spcPts val="800"/>
              </a:spcBef>
              <a:spcAft>
                <a:spcPts val="0"/>
              </a:spcAft>
              <a:buClr>
                <a:schemeClr val="lt2"/>
              </a:buClr>
              <a:buSzPts val="2000"/>
              <a:buNone/>
              <a:defRPr sz="2000">
                <a:solidFill>
                  <a:schemeClr val="lt2"/>
                </a:solidFill>
              </a:defRPr>
            </a:lvl8pPr>
            <a:lvl9pPr lvl="8" algn="ctr">
              <a:lnSpc>
                <a:spcPct val="115000"/>
              </a:lnSpc>
              <a:spcBef>
                <a:spcPts val="800"/>
              </a:spcBef>
              <a:spcAft>
                <a:spcPts val="800"/>
              </a:spcAft>
              <a:buClr>
                <a:schemeClr val="lt2"/>
              </a:buClr>
              <a:buSzPts val="2000"/>
              <a:buNone/>
              <a:defRPr sz="2000">
                <a:solidFill>
                  <a:schemeClr val="lt2"/>
                </a:solidFill>
              </a:defRPr>
            </a:lvl9pPr>
          </a:lstStyle>
          <a:p/>
        </p:txBody>
      </p:sp>
      <p:grpSp>
        <p:nvGrpSpPr>
          <p:cNvPr id="170" name="Google Shape;170;p5"/>
          <p:cNvGrpSpPr/>
          <p:nvPr/>
        </p:nvGrpSpPr>
        <p:grpSpPr>
          <a:xfrm>
            <a:off x="135815" y="2828480"/>
            <a:ext cx="8869535" cy="2073345"/>
            <a:chOff x="135815" y="2828480"/>
            <a:chExt cx="8869535" cy="2073345"/>
          </a:xfrm>
        </p:grpSpPr>
        <p:sp>
          <p:nvSpPr>
            <p:cNvPr id="171" name="Google Shape;171;p5"/>
            <p:cNvSpPr/>
            <p:nvPr/>
          </p:nvSpPr>
          <p:spPr>
            <a:xfrm>
              <a:off x="2005925" y="3956525"/>
              <a:ext cx="96300" cy="96300"/>
            </a:xfrm>
            <a:prstGeom prst="donut">
              <a:avLst>
                <a:gd fmla="val 22068"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5"/>
            <p:cNvSpPr/>
            <p:nvPr/>
          </p:nvSpPr>
          <p:spPr>
            <a:xfrm>
              <a:off x="2320790" y="4086477"/>
              <a:ext cx="58200" cy="58200"/>
            </a:xfrm>
            <a:prstGeom prst="ellipse">
              <a:avLst/>
            </a:prstGeom>
            <a:solidFill>
              <a:srgbClr val="BEF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5"/>
            <p:cNvSpPr/>
            <p:nvPr/>
          </p:nvSpPr>
          <p:spPr>
            <a:xfrm>
              <a:off x="2102225" y="4326630"/>
              <a:ext cx="124800" cy="124800"/>
            </a:xfrm>
            <a:prstGeom prst="donut">
              <a:avLst>
                <a:gd fmla="val 13795" name="adj"/>
              </a:avLst>
            </a:prstGeom>
            <a:solidFill>
              <a:srgbClr val="FFD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5"/>
            <p:cNvSpPr/>
            <p:nvPr/>
          </p:nvSpPr>
          <p:spPr>
            <a:xfrm>
              <a:off x="268650" y="4401625"/>
              <a:ext cx="96300" cy="96300"/>
            </a:xfrm>
            <a:prstGeom prst="donut">
              <a:avLst>
                <a:gd fmla="val 22068" name="adj"/>
              </a:avLst>
            </a:prstGeom>
            <a:solidFill>
              <a:srgbClr val="BEF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5"/>
            <p:cNvSpPr/>
            <p:nvPr/>
          </p:nvSpPr>
          <p:spPr>
            <a:xfrm>
              <a:off x="2719290" y="4420677"/>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5"/>
            <p:cNvSpPr/>
            <p:nvPr/>
          </p:nvSpPr>
          <p:spPr>
            <a:xfrm>
              <a:off x="2777500" y="4589780"/>
              <a:ext cx="124800" cy="124800"/>
            </a:xfrm>
            <a:prstGeom prst="donut">
              <a:avLst>
                <a:gd fmla="val 13795"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5"/>
            <p:cNvSpPr/>
            <p:nvPr/>
          </p:nvSpPr>
          <p:spPr>
            <a:xfrm>
              <a:off x="6258675" y="4230325"/>
              <a:ext cx="96300" cy="96300"/>
            </a:xfrm>
            <a:prstGeom prst="donut">
              <a:avLst>
                <a:gd fmla="val 22068"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5"/>
            <p:cNvSpPr/>
            <p:nvPr/>
          </p:nvSpPr>
          <p:spPr>
            <a:xfrm>
              <a:off x="1669290" y="4656377"/>
              <a:ext cx="58200" cy="58200"/>
            </a:xfrm>
            <a:prstGeom prst="ellipse">
              <a:avLst/>
            </a:prstGeom>
            <a:solidFill>
              <a:srgbClr val="17A8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5"/>
            <p:cNvSpPr/>
            <p:nvPr/>
          </p:nvSpPr>
          <p:spPr>
            <a:xfrm>
              <a:off x="1015700" y="3350030"/>
              <a:ext cx="124800" cy="124800"/>
            </a:xfrm>
            <a:prstGeom prst="donut">
              <a:avLst>
                <a:gd fmla="val 1379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5"/>
            <p:cNvSpPr/>
            <p:nvPr/>
          </p:nvSpPr>
          <p:spPr>
            <a:xfrm>
              <a:off x="4283275" y="4184350"/>
              <a:ext cx="96300" cy="96300"/>
            </a:xfrm>
            <a:prstGeom prst="donut">
              <a:avLst>
                <a:gd fmla="val 22068"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5"/>
            <p:cNvSpPr/>
            <p:nvPr/>
          </p:nvSpPr>
          <p:spPr>
            <a:xfrm>
              <a:off x="6085040" y="4656377"/>
              <a:ext cx="58200" cy="58200"/>
            </a:xfrm>
            <a:prstGeom prst="ellipse">
              <a:avLst/>
            </a:prstGeom>
            <a:solidFill>
              <a:srgbClr val="FFD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5"/>
            <p:cNvSpPr/>
            <p:nvPr/>
          </p:nvSpPr>
          <p:spPr>
            <a:xfrm>
              <a:off x="6570650" y="4497930"/>
              <a:ext cx="124800" cy="124800"/>
            </a:xfrm>
            <a:prstGeom prst="donut">
              <a:avLst>
                <a:gd fmla="val 13795" name="adj"/>
              </a:avLst>
            </a:prstGeom>
            <a:solidFill>
              <a:srgbClr val="17A8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5"/>
            <p:cNvSpPr/>
            <p:nvPr/>
          </p:nvSpPr>
          <p:spPr>
            <a:xfrm>
              <a:off x="3225425" y="3253725"/>
              <a:ext cx="96300" cy="96300"/>
            </a:xfrm>
            <a:prstGeom prst="donut">
              <a:avLst>
                <a:gd fmla="val 22068" name="adj"/>
              </a:avLst>
            </a:prstGeom>
            <a:solidFill>
              <a:srgbClr val="17A8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5"/>
            <p:cNvSpPr/>
            <p:nvPr/>
          </p:nvSpPr>
          <p:spPr>
            <a:xfrm>
              <a:off x="5755090" y="4451427"/>
              <a:ext cx="58200" cy="58200"/>
            </a:xfrm>
            <a:prstGeom prst="ellipse">
              <a:avLst/>
            </a:prstGeom>
            <a:solidFill>
              <a:srgbClr val="BEF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5"/>
            <p:cNvSpPr/>
            <p:nvPr/>
          </p:nvSpPr>
          <p:spPr>
            <a:xfrm>
              <a:off x="3005325" y="3474830"/>
              <a:ext cx="124800" cy="124800"/>
            </a:xfrm>
            <a:prstGeom prst="donut">
              <a:avLst>
                <a:gd fmla="val 13795" name="adj"/>
              </a:avLst>
            </a:prstGeom>
            <a:solidFill>
              <a:srgbClr val="BEF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5"/>
            <p:cNvSpPr/>
            <p:nvPr/>
          </p:nvSpPr>
          <p:spPr>
            <a:xfrm>
              <a:off x="5505625" y="4805525"/>
              <a:ext cx="96300" cy="96300"/>
            </a:xfrm>
            <a:prstGeom prst="donut">
              <a:avLst>
                <a:gd fmla="val 22068"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5"/>
            <p:cNvSpPr/>
            <p:nvPr/>
          </p:nvSpPr>
          <p:spPr>
            <a:xfrm>
              <a:off x="7109815" y="4420677"/>
              <a:ext cx="58200" cy="58200"/>
            </a:xfrm>
            <a:prstGeom prst="ellipse">
              <a:avLst/>
            </a:prstGeom>
            <a:solidFill>
              <a:srgbClr val="FFD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5"/>
            <p:cNvSpPr/>
            <p:nvPr/>
          </p:nvSpPr>
          <p:spPr>
            <a:xfrm>
              <a:off x="7682275" y="4216080"/>
              <a:ext cx="124800" cy="124800"/>
            </a:xfrm>
            <a:prstGeom prst="donut">
              <a:avLst>
                <a:gd fmla="val 13795"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5"/>
            <p:cNvSpPr/>
            <p:nvPr/>
          </p:nvSpPr>
          <p:spPr>
            <a:xfrm>
              <a:off x="8909050" y="4637325"/>
              <a:ext cx="96300" cy="96300"/>
            </a:xfrm>
            <a:prstGeom prst="donut">
              <a:avLst>
                <a:gd fmla="val 22068" name="adj"/>
              </a:avLst>
            </a:prstGeom>
            <a:solidFill>
              <a:srgbClr val="17A8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5"/>
            <p:cNvSpPr/>
            <p:nvPr/>
          </p:nvSpPr>
          <p:spPr>
            <a:xfrm>
              <a:off x="8733490" y="4280652"/>
              <a:ext cx="58200" cy="58200"/>
            </a:xfrm>
            <a:prstGeom prst="ellipse">
              <a:avLst/>
            </a:prstGeom>
            <a:solidFill>
              <a:srgbClr val="BEF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5"/>
            <p:cNvSpPr/>
            <p:nvPr/>
          </p:nvSpPr>
          <p:spPr>
            <a:xfrm>
              <a:off x="7280975" y="2828480"/>
              <a:ext cx="124800" cy="124800"/>
            </a:xfrm>
            <a:prstGeom prst="donut">
              <a:avLst>
                <a:gd fmla="val 13795" name="adj"/>
              </a:avLst>
            </a:prstGeom>
            <a:solidFill>
              <a:srgbClr val="FFD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5"/>
            <p:cNvSpPr/>
            <p:nvPr/>
          </p:nvSpPr>
          <p:spPr>
            <a:xfrm>
              <a:off x="7446290" y="3072952"/>
              <a:ext cx="58200" cy="58200"/>
            </a:xfrm>
            <a:prstGeom prst="ellipse">
              <a:avLst/>
            </a:prstGeom>
            <a:solidFill>
              <a:srgbClr val="BEF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5"/>
            <p:cNvSpPr/>
            <p:nvPr/>
          </p:nvSpPr>
          <p:spPr>
            <a:xfrm>
              <a:off x="6143240" y="3416627"/>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5"/>
            <p:cNvSpPr/>
            <p:nvPr/>
          </p:nvSpPr>
          <p:spPr>
            <a:xfrm>
              <a:off x="5363775" y="3474825"/>
              <a:ext cx="96300" cy="96300"/>
            </a:xfrm>
            <a:prstGeom prst="donut">
              <a:avLst>
                <a:gd fmla="val 22068" name="adj"/>
              </a:avLst>
            </a:prstGeom>
            <a:solidFill>
              <a:srgbClr val="FFD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5"/>
            <p:cNvSpPr/>
            <p:nvPr/>
          </p:nvSpPr>
          <p:spPr>
            <a:xfrm>
              <a:off x="8526265" y="4733627"/>
              <a:ext cx="58200" cy="58200"/>
            </a:xfrm>
            <a:prstGeom prst="ellipse">
              <a:avLst/>
            </a:prstGeom>
            <a:solidFill>
              <a:srgbClr val="FFD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5"/>
            <p:cNvSpPr/>
            <p:nvPr/>
          </p:nvSpPr>
          <p:spPr>
            <a:xfrm>
              <a:off x="135815" y="3975577"/>
              <a:ext cx="58200" cy="58200"/>
            </a:xfrm>
            <a:prstGeom prst="ellipse">
              <a:avLst/>
            </a:prstGeom>
            <a:solidFill>
              <a:srgbClr val="FFD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5"/>
            <p:cNvSpPr/>
            <p:nvPr/>
          </p:nvSpPr>
          <p:spPr>
            <a:xfrm>
              <a:off x="509690" y="3508127"/>
              <a:ext cx="58200" cy="58200"/>
            </a:xfrm>
            <a:prstGeom prst="ellipse">
              <a:avLst/>
            </a:prstGeom>
            <a:solidFill>
              <a:srgbClr val="FFD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98" name="Shape 198"/>
        <p:cNvGrpSpPr/>
        <p:nvPr/>
      </p:nvGrpSpPr>
      <p:grpSpPr>
        <a:xfrm>
          <a:off x="0" y="0"/>
          <a:ext cx="0" cy="0"/>
          <a:chOff x="0" y="0"/>
          <a:chExt cx="0" cy="0"/>
        </a:xfrm>
      </p:grpSpPr>
      <p:sp>
        <p:nvSpPr>
          <p:cNvPr id="199" name="Google Shape;199;p6"/>
          <p:cNvSpPr txBox="1"/>
          <p:nvPr>
            <p:ph idx="1" type="body"/>
          </p:nvPr>
        </p:nvSpPr>
        <p:spPr>
          <a:xfrm>
            <a:off x="1241875" y="1933200"/>
            <a:ext cx="6660300" cy="2480700"/>
          </a:xfrm>
          <a:prstGeom prst="rect">
            <a:avLst/>
          </a:prstGeom>
          <a:noFill/>
          <a:ln>
            <a:noFill/>
          </a:ln>
        </p:spPr>
        <p:txBody>
          <a:bodyPr anchorCtr="0" anchor="t" bIns="0" lIns="0" spcFirstLastPara="1" rIns="0" wrap="square" tIns="0">
            <a:noAutofit/>
          </a:bodyPr>
          <a:lstStyle>
            <a:lvl1pPr indent="-419100" lvl="0" marL="457200" algn="ctr">
              <a:lnSpc>
                <a:spcPct val="115000"/>
              </a:lnSpc>
              <a:spcBef>
                <a:spcPts val="0"/>
              </a:spcBef>
              <a:spcAft>
                <a:spcPts val="0"/>
              </a:spcAft>
              <a:buSzPts val="3000"/>
              <a:buChar char="▹"/>
              <a:defRPr sz="3000"/>
            </a:lvl1pPr>
            <a:lvl2pPr indent="-419100" lvl="1" marL="914400" algn="ctr">
              <a:lnSpc>
                <a:spcPct val="115000"/>
              </a:lnSpc>
              <a:spcBef>
                <a:spcPts val="800"/>
              </a:spcBef>
              <a:spcAft>
                <a:spcPts val="0"/>
              </a:spcAft>
              <a:buSzPts val="3000"/>
              <a:buChar char="▸"/>
              <a:defRPr sz="3000"/>
            </a:lvl2pPr>
            <a:lvl3pPr indent="-419100" lvl="2" marL="1371600" algn="ctr">
              <a:lnSpc>
                <a:spcPct val="115000"/>
              </a:lnSpc>
              <a:spcBef>
                <a:spcPts val="800"/>
              </a:spcBef>
              <a:spcAft>
                <a:spcPts val="0"/>
              </a:spcAft>
              <a:buSzPts val="3000"/>
              <a:buChar char="■"/>
              <a:defRPr sz="3000"/>
            </a:lvl3pPr>
            <a:lvl4pPr indent="-419100" lvl="3" marL="1828800" algn="ctr">
              <a:lnSpc>
                <a:spcPct val="115000"/>
              </a:lnSpc>
              <a:spcBef>
                <a:spcPts val="800"/>
              </a:spcBef>
              <a:spcAft>
                <a:spcPts val="0"/>
              </a:spcAft>
              <a:buSzPts val="3000"/>
              <a:buChar char="●"/>
              <a:defRPr sz="3000"/>
            </a:lvl4pPr>
            <a:lvl5pPr indent="-419100" lvl="4" marL="2286000" algn="ctr">
              <a:lnSpc>
                <a:spcPct val="115000"/>
              </a:lnSpc>
              <a:spcBef>
                <a:spcPts val="800"/>
              </a:spcBef>
              <a:spcAft>
                <a:spcPts val="0"/>
              </a:spcAft>
              <a:buSzPts val="3000"/>
              <a:buChar char="○"/>
              <a:defRPr sz="3000"/>
            </a:lvl5pPr>
            <a:lvl6pPr indent="-419100" lvl="5" marL="2743200" algn="ctr">
              <a:lnSpc>
                <a:spcPct val="115000"/>
              </a:lnSpc>
              <a:spcBef>
                <a:spcPts val="800"/>
              </a:spcBef>
              <a:spcAft>
                <a:spcPts val="0"/>
              </a:spcAft>
              <a:buSzPts val="3000"/>
              <a:buChar char="■"/>
              <a:defRPr sz="3000"/>
            </a:lvl6pPr>
            <a:lvl7pPr indent="-419100" lvl="6" marL="3200400" algn="ctr">
              <a:lnSpc>
                <a:spcPct val="115000"/>
              </a:lnSpc>
              <a:spcBef>
                <a:spcPts val="800"/>
              </a:spcBef>
              <a:spcAft>
                <a:spcPts val="0"/>
              </a:spcAft>
              <a:buSzPts val="3000"/>
              <a:buChar char="●"/>
              <a:defRPr sz="3000"/>
            </a:lvl7pPr>
            <a:lvl8pPr indent="-419100" lvl="7" marL="3657600" algn="ctr">
              <a:lnSpc>
                <a:spcPct val="115000"/>
              </a:lnSpc>
              <a:spcBef>
                <a:spcPts val="800"/>
              </a:spcBef>
              <a:spcAft>
                <a:spcPts val="0"/>
              </a:spcAft>
              <a:buSzPts val="3000"/>
              <a:buChar char="○"/>
              <a:defRPr sz="3000"/>
            </a:lvl8pPr>
            <a:lvl9pPr indent="-419100" lvl="8" marL="4114800" algn="ctr">
              <a:lnSpc>
                <a:spcPct val="115000"/>
              </a:lnSpc>
              <a:spcBef>
                <a:spcPts val="800"/>
              </a:spcBef>
              <a:spcAft>
                <a:spcPts val="800"/>
              </a:spcAft>
              <a:buSzPts val="3000"/>
              <a:buChar char="■"/>
              <a:defRPr sz="3000"/>
            </a:lvl9pPr>
          </a:lstStyle>
          <a:p/>
        </p:txBody>
      </p:sp>
      <p:sp>
        <p:nvSpPr>
          <p:cNvPr id="200" name="Google Shape;200;p6"/>
          <p:cNvSpPr txBox="1"/>
          <p:nvPr/>
        </p:nvSpPr>
        <p:spPr>
          <a:xfrm>
            <a:off x="3593400" y="1086169"/>
            <a:ext cx="1957200" cy="653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600"/>
              <a:buFont typeface="Arial"/>
              <a:buNone/>
            </a:pPr>
            <a:r>
              <a:rPr b="0" i="0" lang="en" sz="9600" u="none" cap="none" strike="noStrike">
                <a:solidFill>
                  <a:schemeClr val="accent2"/>
                </a:solidFill>
                <a:latin typeface="Catamaran"/>
                <a:ea typeface="Catamaran"/>
                <a:cs typeface="Catamaran"/>
                <a:sym typeface="Catamaran"/>
              </a:rPr>
              <a:t>“</a:t>
            </a:r>
            <a:endParaRPr b="0" i="0" sz="9600" u="none" cap="none" strike="noStrike">
              <a:solidFill>
                <a:schemeClr val="accent2"/>
              </a:solidFill>
              <a:latin typeface="Catamaran"/>
              <a:ea typeface="Catamaran"/>
              <a:cs typeface="Catamaran"/>
              <a:sym typeface="Catamaran"/>
            </a:endParaRPr>
          </a:p>
        </p:txBody>
      </p:sp>
      <p:sp>
        <p:nvSpPr>
          <p:cNvPr id="201" name="Google Shape;201;p6"/>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9pPr>
          </a:lstStyle>
          <a:p>
            <a:pPr indent="0" lvl="0" marL="0" rtl="0" algn="ctr">
              <a:spcBef>
                <a:spcPts val="0"/>
              </a:spcBef>
              <a:spcAft>
                <a:spcPts val="0"/>
              </a:spcAft>
              <a:buNone/>
            </a:pPr>
            <a:fld id="{00000000-1234-1234-1234-123412341234}" type="slidenum">
              <a:rPr lang="en"/>
              <a:t>‹#›</a:t>
            </a:fld>
            <a:endParaRPr/>
          </a:p>
        </p:txBody>
      </p:sp>
      <p:grpSp>
        <p:nvGrpSpPr>
          <p:cNvPr id="202" name="Google Shape;202;p6"/>
          <p:cNvGrpSpPr/>
          <p:nvPr/>
        </p:nvGrpSpPr>
        <p:grpSpPr>
          <a:xfrm>
            <a:off x="218" y="260336"/>
            <a:ext cx="9143346" cy="1231682"/>
            <a:chOff x="218" y="898161"/>
            <a:chExt cx="9143346" cy="1231682"/>
          </a:xfrm>
        </p:grpSpPr>
        <p:sp>
          <p:nvSpPr>
            <p:cNvPr id="203" name="Google Shape;203;p6"/>
            <p:cNvSpPr/>
            <p:nvPr/>
          </p:nvSpPr>
          <p:spPr>
            <a:xfrm>
              <a:off x="4567150" y="1374616"/>
              <a:ext cx="236742" cy="232824"/>
            </a:xfrm>
            <a:custGeom>
              <a:rect b="b" l="l" r="r" t="t"/>
              <a:pathLst>
                <a:path extrusionOk="0" h="620864" w="618934">
                  <a:moveTo>
                    <a:pt x="0" y="0"/>
                  </a:moveTo>
                  <a:lnTo>
                    <a:pt x="0" y="620865"/>
                  </a:lnTo>
                  <a:lnTo>
                    <a:pt x="618935" y="620865"/>
                  </a:lnTo>
                  <a:cubicBezTo>
                    <a:pt x="480632" y="309101"/>
                    <a:pt x="339535" y="1459"/>
                    <a:pt x="0" y="0"/>
                  </a:cubicBezTo>
                  <a:close/>
                </a:path>
              </a:pathLst>
            </a:custGeom>
            <a:gradFill>
              <a:gsLst>
                <a:gs pos="0">
                  <a:srgbClr val="FFC229"/>
                </a:gs>
                <a:gs pos="100000">
                  <a:srgbClr val="FF826C"/>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4" name="Google Shape;204;p6"/>
            <p:cNvSpPr/>
            <p:nvPr/>
          </p:nvSpPr>
          <p:spPr>
            <a:xfrm flipH="1">
              <a:off x="4340118" y="1374612"/>
              <a:ext cx="232100" cy="232824"/>
            </a:xfrm>
            <a:custGeom>
              <a:rect b="b" l="l" r="r" t="t"/>
              <a:pathLst>
                <a:path extrusionOk="0" h="620864" w="618934">
                  <a:moveTo>
                    <a:pt x="0" y="0"/>
                  </a:moveTo>
                  <a:lnTo>
                    <a:pt x="0" y="620865"/>
                  </a:lnTo>
                  <a:lnTo>
                    <a:pt x="618935" y="620865"/>
                  </a:lnTo>
                  <a:cubicBezTo>
                    <a:pt x="480632" y="309101"/>
                    <a:pt x="339535" y="1459"/>
                    <a:pt x="0" y="0"/>
                  </a:cubicBezTo>
                  <a:close/>
                </a:path>
              </a:pathLst>
            </a:custGeom>
            <a:gradFill>
              <a:gsLst>
                <a:gs pos="0">
                  <a:srgbClr val="BEF176"/>
                </a:gs>
                <a:gs pos="100000">
                  <a:srgbClr val="FFC229"/>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5" name="Google Shape;205;p6"/>
            <p:cNvSpPr/>
            <p:nvPr/>
          </p:nvSpPr>
          <p:spPr>
            <a:xfrm>
              <a:off x="4765540"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6" name="Google Shape;206;p6"/>
            <p:cNvSpPr/>
            <p:nvPr/>
          </p:nvSpPr>
          <p:spPr>
            <a:xfrm>
              <a:off x="4803711"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33E7FF">
                <a:alpha val="5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7" name="Google Shape;207;p6"/>
            <p:cNvSpPr/>
            <p:nvPr/>
          </p:nvSpPr>
          <p:spPr>
            <a:xfrm>
              <a:off x="5519015"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8" name="Google Shape;208;p6"/>
            <p:cNvSpPr/>
            <p:nvPr/>
          </p:nvSpPr>
          <p:spPr>
            <a:xfrm>
              <a:off x="522995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9" name="Google Shape;209;p6"/>
            <p:cNvSpPr/>
            <p:nvPr/>
          </p:nvSpPr>
          <p:spPr>
            <a:xfrm>
              <a:off x="5916017"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0" name="Google Shape;210;p6"/>
            <p:cNvSpPr/>
            <p:nvPr/>
          </p:nvSpPr>
          <p:spPr>
            <a:xfrm>
              <a:off x="7745341"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1" name="Google Shape;211;p6"/>
            <p:cNvSpPr/>
            <p:nvPr/>
          </p:nvSpPr>
          <p:spPr>
            <a:xfrm>
              <a:off x="6788222"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2" name="Google Shape;212;p6"/>
            <p:cNvSpPr/>
            <p:nvPr/>
          </p:nvSpPr>
          <p:spPr>
            <a:xfrm>
              <a:off x="6308923"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3" name="Google Shape;213;p6"/>
            <p:cNvSpPr/>
            <p:nvPr/>
          </p:nvSpPr>
          <p:spPr>
            <a:xfrm>
              <a:off x="7467735"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4" name="Google Shape;214;p6"/>
            <p:cNvSpPr/>
            <p:nvPr/>
          </p:nvSpPr>
          <p:spPr>
            <a:xfrm>
              <a:off x="8954159"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5" name="Google Shape;215;p6"/>
            <p:cNvSpPr/>
            <p:nvPr/>
          </p:nvSpPr>
          <p:spPr>
            <a:xfrm>
              <a:off x="551901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6" name="Google Shape;216;p6"/>
            <p:cNvSpPr/>
            <p:nvPr/>
          </p:nvSpPr>
          <p:spPr>
            <a:xfrm>
              <a:off x="7215942"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7" name="Google Shape;217;p6"/>
            <p:cNvSpPr/>
            <p:nvPr/>
          </p:nvSpPr>
          <p:spPr>
            <a:xfrm>
              <a:off x="8828810"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8" name="Google Shape;218;p6"/>
            <p:cNvSpPr/>
            <p:nvPr/>
          </p:nvSpPr>
          <p:spPr>
            <a:xfrm>
              <a:off x="6509901"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9" name="Google Shape;219;p6"/>
            <p:cNvSpPr/>
            <p:nvPr/>
          </p:nvSpPr>
          <p:spPr>
            <a:xfrm>
              <a:off x="768616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0" name="Google Shape;220;p6"/>
            <p:cNvSpPr/>
            <p:nvPr/>
          </p:nvSpPr>
          <p:spPr>
            <a:xfrm>
              <a:off x="8243403"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49411"/>
                  </a:srgbClr>
                </a:gs>
                <a:gs pos="100000">
                  <a:srgbClr val="002FFF">
                    <a:alpha val="49411"/>
                  </a:srgbClr>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1" name="Google Shape;221;p6"/>
            <p:cNvSpPr/>
            <p:nvPr/>
          </p:nvSpPr>
          <p:spPr>
            <a:xfrm>
              <a:off x="7686239"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2" name="Google Shape;222;p6"/>
            <p:cNvSpPr/>
            <p:nvPr/>
          </p:nvSpPr>
          <p:spPr>
            <a:xfrm>
              <a:off x="8369228"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3" name="Google Shape;223;p6"/>
            <p:cNvSpPr/>
            <p:nvPr/>
          </p:nvSpPr>
          <p:spPr>
            <a:xfrm>
              <a:off x="6000837"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4" name="Google Shape;224;p6"/>
            <p:cNvSpPr/>
            <p:nvPr/>
          </p:nvSpPr>
          <p:spPr>
            <a:xfrm flipH="1">
              <a:off x="3624791"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5" name="Google Shape;225;p6"/>
            <p:cNvSpPr/>
            <p:nvPr/>
          </p:nvSpPr>
          <p:spPr>
            <a:xfrm flipH="1">
              <a:off x="3913827"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6" name="Google Shape;226;p6"/>
            <p:cNvSpPr/>
            <p:nvPr/>
          </p:nvSpPr>
          <p:spPr>
            <a:xfrm flipH="1">
              <a:off x="3142801"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FF85C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7" name="Google Shape;227;p6"/>
            <p:cNvSpPr/>
            <p:nvPr/>
          </p:nvSpPr>
          <p:spPr>
            <a:xfrm flipH="1">
              <a:off x="322776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AF9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8" name="Google Shape;228;p6"/>
            <p:cNvSpPr/>
            <p:nvPr/>
          </p:nvSpPr>
          <p:spPr>
            <a:xfrm flipH="1">
              <a:off x="2834859"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9" name="Google Shape;229;p6"/>
            <p:cNvSpPr/>
            <p:nvPr/>
          </p:nvSpPr>
          <p:spPr>
            <a:xfrm flipH="1">
              <a:off x="904784"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3BE5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0" name="Google Shape;230;p6"/>
            <p:cNvSpPr/>
            <p:nvPr/>
          </p:nvSpPr>
          <p:spPr>
            <a:xfrm flipH="1">
              <a:off x="1676047"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A54FA6"/>
                </a:gs>
                <a:gs pos="100000">
                  <a:srgbClr val="F702A2"/>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1" name="Google Shape;231;p6"/>
            <p:cNvSpPr/>
            <p:nvPr/>
          </p:nvSpPr>
          <p:spPr>
            <a:xfrm flipH="1">
              <a:off x="2355561"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FF80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2" name="Google Shape;232;p6"/>
            <p:cNvSpPr/>
            <p:nvPr/>
          </p:nvSpPr>
          <p:spPr>
            <a:xfrm flipH="1">
              <a:off x="1411014"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3BE5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3" name="Google Shape;233;p6"/>
            <p:cNvSpPr/>
            <p:nvPr/>
          </p:nvSpPr>
          <p:spPr>
            <a:xfrm flipH="1">
              <a:off x="218"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F702A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4" name="Google Shape;234;p6"/>
            <p:cNvSpPr/>
            <p:nvPr/>
          </p:nvSpPr>
          <p:spPr>
            <a:xfrm flipH="1">
              <a:off x="322776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A54FA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5" name="Google Shape;235;p6"/>
            <p:cNvSpPr/>
            <p:nvPr/>
          </p:nvSpPr>
          <p:spPr>
            <a:xfrm flipH="1">
              <a:off x="1457615"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C182FF">
                <a:alpha val="5294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6" name="Google Shape;236;p6"/>
            <p:cNvSpPr/>
            <p:nvPr/>
          </p:nvSpPr>
          <p:spPr>
            <a:xfrm flipH="1">
              <a:off x="218"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gradFill>
              <a:gsLst>
                <a:gs pos="0">
                  <a:srgbClr val="3BE5CC"/>
                </a:gs>
                <a:gs pos="100000">
                  <a:srgbClr val="027196"/>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7" name="Google Shape;237;p6"/>
            <p:cNvSpPr/>
            <p:nvPr/>
          </p:nvSpPr>
          <p:spPr>
            <a:xfrm flipH="1">
              <a:off x="1934650"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FFC22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8" name="Google Shape;238;p6"/>
            <p:cNvSpPr/>
            <p:nvPr/>
          </p:nvSpPr>
          <p:spPr>
            <a:xfrm flipH="1">
              <a:off x="189647"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FF826C">
                    <a:alpha val="49411"/>
                  </a:srgbClr>
                </a:gs>
                <a:gs pos="100000">
                  <a:srgbClr val="FF3E45">
                    <a:alpha val="49411"/>
                  </a:srgbClr>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9" name="Google Shape;239;p6"/>
            <p:cNvSpPr/>
            <p:nvPr/>
          </p:nvSpPr>
          <p:spPr>
            <a:xfrm flipH="1">
              <a:off x="1410942"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AF9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0" name="Google Shape;240;p6"/>
            <p:cNvSpPr/>
            <p:nvPr/>
          </p:nvSpPr>
          <p:spPr>
            <a:xfrm flipH="1">
              <a:off x="314972"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1" name="Google Shape;241;p6"/>
            <p:cNvSpPr/>
            <p:nvPr/>
          </p:nvSpPr>
          <p:spPr>
            <a:xfrm flipH="1">
              <a:off x="2636739"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7DFF29">
                <a:alpha val="4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2" name="Google Shape;242;p6"/>
            <p:cNvSpPr/>
            <p:nvPr/>
          </p:nvSpPr>
          <p:spPr>
            <a:xfrm flipH="1">
              <a:off x="3650389"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FFFFFF">
                <a:alpha val="2588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3" name="Google Shape;243;p6"/>
            <p:cNvSpPr/>
            <p:nvPr/>
          </p:nvSpPr>
          <p:spPr>
            <a:xfrm>
              <a:off x="4799544"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33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4" name="Google Shape;244;p6"/>
            <p:cNvSpPr/>
            <p:nvPr/>
          </p:nvSpPr>
          <p:spPr>
            <a:xfrm flipH="1" rot="10800000">
              <a:off x="4377375" y="1454281"/>
              <a:ext cx="389112" cy="153155"/>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5" name="Google Shape;245;p6"/>
            <p:cNvSpPr/>
            <p:nvPr/>
          </p:nvSpPr>
          <p:spPr>
            <a:xfrm flipH="1">
              <a:off x="77457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C182FF">
                    <a:alpha val="52941"/>
                  </a:srgbClr>
                </a:gs>
                <a:gs pos="100000">
                  <a:srgbClr val="002FFF">
                    <a:alpha val="58039"/>
                  </a:srgbClr>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6" name="Google Shape;246;p6"/>
            <p:cNvSpPr/>
            <p:nvPr/>
          </p:nvSpPr>
          <p:spPr>
            <a:xfrm>
              <a:off x="4571564"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7" name="Google Shape;247;p6"/>
            <p:cNvSpPr/>
            <p:nvPr/>
          </p:nvSpPr>
          <p:spPr>
            <a:xfrm flipH="1">
              <a:off x="218"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48" name="Google Shape;248;p6"/>
          <p:cNvGrpSpPr/>
          <p:nvPr/>
        </p:nvGrpSpPr>
        <p:grpSpPr>
          <a:xfrm>
            <a:off x="138350" y="260325"/>
            <a:ext cx="8847940" cy="1250750"/>
            <a:chOff x="138350" y="260325"/>
            <a:chExt cx="8847940" cy="1250750"/>
          </a:xfrm>
        </p:grpSpPr>
        <p:sp>
          <p:nvSpPr>
            <p:cNvPr id="249" name="Google Shape;249;p6"/>
            <p:cNvSpPr/>
            <p:nvPr/>
          </p:nvSpPr>
          <p:spPr>
            <a:xfrm>
              <a:off x="1499675" y="1250550"/>
              <a:ext cx="96300" cy="96300"/>
            </a:xfrm>
            <a:prstGeom prst="donut">
              <a:avLst>
                <a:gd fmla="val 22068"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6"/>
            <p:cNvSpPr/>
            <p:nvPr/>
          </p:nvSpPr>
          <p:spPr>
            <a:xfrm>
              <a:off x="2661090" y="126960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6"/>
            <p:cNvSpPr/>
            <p:nvPr/>
          </p:nvSpPr>
          <p:spPr>
            <a:xfrm>
              <a:off x="964725" y="1364875"/>
              <a:ext cx="96300" cy="96300"/>
            </a:xfrm>
            <a:prstGeom prst="donut">
              <a:avLst>
                <a:gd fmla="val 22068"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6"/>
            <p:cNvSpPr/>
            <p:nvPr/>
          </p:nvSpPr>
          <p:spPr>
            <a:xfrm>
              <a:off x="2853765" y="1433827"/>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6"/>
            <p:cNvSpPr/>
            <p:nvPr/>
          </p:nvSpPr>
          <p:spPr>
            <a:xfrm>
              <a:off x="6511800" y="260325"/>
              <a:ext cx="96300" cy="96300"/>
            </a:xfrm>
            <a:prstGeom prst="donut">
              <a:avLst>
                <a:gd fmla="val 22068"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6"/>
            <p:cNvSpPr/>
            <p:nvPr/>
          </p:nvSpPr>
          <p:spPr>
            <a:xfrm>
              <a:off x="922865" y="385427"/>
              <a:ext cx="58200" cy="582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6"/>
            <p:cNvSpPr/>
            <p:nvPr/>
          </p:nvSpPr>
          <p:spPr>
            <a:xfrm>
              <a:off x="1669300" y="352130"/>
              <a:ext cx="124800" cy="124800"/>
            </a:xfrm>
            <a:prstGeom prst="donut">
              <a:avLst>
                <a:gd fmla="val 1379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6"/>
            <p:cNvSpPr/>
            <p:nvPr/>
          </p:nvSpPr>
          <p:spPr>
            <a:xfrm>
              <a:off x="138350" y="366375"/>
              <a:ext cx="96300" cy="96300"/>
            </a:xfrm>
            <a:prstGeom prst="donut">
              <a:avLst>
                <a:gd fmla="val 22068"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6"/>
            <p:cNvSpPr/>
            <p:nvPr/>
          </p:nvSpPr>
          <p:spPr>
            <a:xfrm>
              <a:off x="5813290" y="108617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6"/>
            <p:cNvSpPr/>
            <p:nvPr/>
          </p:nvSpPr>
          <p:spPr>
            <a:xfrm>
              <a:off x="8192200" y="352130"/>
              <a:ext cx="124800" cy="124800"/>
            </a:xfrm>
            <a:prstGeom prst="donut">
              <a:avLst>
                <a:gd fmla="val 13795"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6"/>
            <p:cNvSpPr/>
            <p:nvPr/>
          </p:nvSpPr>
          <p:spPr>
            <a:xfrm>
              <a:off x="3083050" y="588050"/>
              <a:ext cx="96300" cy="96300"/>
            </a:xfrm>
            <a:prstGeom prst="donut">
              <a:avLst>
                <a:gd fmla="val 22068"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6"/>
            <p:cNvSpPr/>
            <p:nvPr/>
          </p:nvSpPr>
          <p:spPr>
            <a:xfrm>
              <a:off x="5905390" y="126960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6"/>
            <p:cNvSpPr/>
            <p:nvPr/>
          </p:nvSpPr>
          <p:spPr>
            <a:xfrm>
              <a:off x="3321725" y="1144805"/>
              <a:ext cx="124800" cy="124800"/>
            </a:xfrm>
            <a:prstGeom prst="donut">
              <a:avLst>
                <a:gd fmla="val 13795"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6"/>
            <p:cNvSpPr/>
            <p:nvPr/>
          </p:nvSpPr>
          <p:spPr>
            <a:xfrm>
              <a:off x="5550600" y="1250550"/>
              <a:ext cx="96300" cy="96300"/>
            </a:xfrm>
            <a:prstGeom prst="donut">
              <a:avLst>
                <a:gd fmla="val 22068"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6"/>
            <p:cNvSpPr/>
            <p:nvPr/>
          </p:nvSpPr>
          <p:spPr>
            <a:xfrm>
              <a:off x="7715565" y="1178102"/>
              <a:ext cx="58200" cy="582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6"/>
            <p:cNvSpPr/>
            <p:nvPr/>
          </p:nvSpPr>
          <p:spPr>
            <a:xfrm>
              <a:off x="7255125" y="462680"/>
              <a:ext cx="124800" cy="124800"/>
            </a:xfrm>
            <a:prstGeom prst="donut">
              <a:avLst>
                <a:gd fmla="val 13795"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6"/>
            <p:cNvSpPr/>
            <p:nvPr/>
          </p:nvSpPr>
          <p:spPr>
            <a:xfrm>
              <a:off x="8774600" y="1414775"/>
              <a:ext cx="96300" cy="96300"/>
            </a:xfrm>
            <a:prstGeom prst="donut">
              <a:avLst>
                <a:gd fmla="val 22068"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6"/>
            <p:cNvSpPr/>
            <p:nvPr/>
          </p:nvSpPr>
          <p:spPr>
            <a:xfrm>
              <a:off x="8928090" y="126960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6"/>
            <p:cNvSpPr/>
            <p:nvPr/>
          </p:nvSpPr>
          <p:spPr>
            <a:xfrm>
              <a:off x="7494550" y="1350630"/>
              <a:ext cx="124800" cy="124800"/>
            </a:xfrm>
            <a:prstGeom prst="donut">
              <a:avLst>
                <a:gd fmla="val 13795"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6"/>
            <p:cNvSpPr/>
            <p:nvPr/>
          </p:nvSpPr>
          <p:spPr>
            <a:xfrm>
              <a:off x="4147815" y="60710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6"/>
            <p:cNvSpPr/>
            <p:nvPr/>
          </p:nvSpPr>
          <p:spPr>
            <a:xfrm>
              <a:off x="4901365" y="385427"/>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6"/>
            <p:cNvSpPr/>
            <p:nvPr/>
          </p:nvSpPr>
          <p:spPr>
            <a:xfrm>
              <a:off x="5055300" y="476925"/>
              <a:ext cx="96300" cy="96300"/>
            </a:xfrm>
            <a:prstGeom prst="donut">
              <a:avLst>
                <a:gd fmla="val 22068"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6"/>
            <p:cNvSpPr/>
            <p:nvPr/>
          </p:nvSpPr>
          <p:spPr>
            <a:xfrm>
              <a:off x="8316990" y="26032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6"/>
            <p:cNvSpPr/>
            <p:nvPr/>
          </p:nvSpPr>
          <p:spPr>
            <a:xfrm>
              <a:off x="364940" y="143382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6"/>
            <p:cNvSpPr/>
            <p:nvPr/>
          </p:nvSpPr>
          <p:spPr>
            <a:xfrm>
              <a:off x="194015" y="1269602"/>
              <a:ext cx="58200" cy="582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74" name="Shape 274"/>
        <p:cNvGrpSpPr/>
        <p:nvPr/>
      </p:nvGrpSpPr>
      <p:grpSpPr>
        <a:xfrm>
          <a:off x="0" y="0"/>
          <a:ext cx="0" cy="0"/>
          <a:chOff x="0" y="0"/>
          <a:chExt cx="0" cy="0"/>
        </a:xfrm>
      </p:grpSpPr>
      <p:sp>
        <p:nvSpPr>
          <p:cNvPr id="275" name="Google Shape;275;p7"/>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lvl1pPr lvl="0" algn="ctr">
              <a:lnSpc>
                <a:spcPct val="90000"/>
              </a:lnSpc>
              <a:spcBef>
                <a:spcPts val="0"/>
              </a:spcBef>
              <a:spcAft>
                <a:spcPts val="0"/>
              </a:spcAft>
              <a:buSzPts val="2000"/>
              <a:buNone/>
              <a:defRPr/>
            </a:lvl1pPr>
            <a:lvl2pPr lvl="1" algn="ctr">
              <a:lnSpc>
                <a:spcPct val="90000"/>
              </a:lnSpc>
              <a:spcBef>
                <a:spcPts val="0"/>
              </a:spcBef>
              <a:spcAft>
                <a:spcPts val="0"/>
              </a:spcAft>
              <a:buSzPts val="2000"/>
              <a:buNone/>
              <a:defRPr/>
            </a:lvl2pPr>
            <a:lvl3pPr lvl="2" algn="ctr">
              <a:lnSpc>
                <a:spcPct val="90000"/>
              </a:lnSpc>
              <a:spcBef>
                <a:spcPts val="0"/>
              </a:spcBef>
              <a:spcAft>
                <a:spcPts val="0"/>
              </a:spcAft>
              <a:buSzPts val="2000"/>
              <a:buNone/>
              <a:defRPr/>
            </a:lvl3pPr>
            <a:lvl4pPr lvl="3" algn="ctr">
              <a:lnSpc>
                <a:spcPct val="90000"/>
              </a:lnSpc>
              <a:spcBef>
                <a:spcPts val="0"/>
              </a:spcBef>
              <a:spcAft>
                <a:spcPts val="0"/>
              </a:spcAft>
              <a:buSzPts val="2000"/>
              <a:buNone/>
              <a:defRPr/>
            </a:lvl4pPr>
            <a:lvl5pPr lvl="4" algn="ctr">
              <a:lnSpc>
                <a:spcPct val="90000"/>
              </a:lnSpc>
              <a:spcBef>
                <a:spcPts val="0"/>
              </a:spcBef>
              <a:spcAft>
                <a:spcPts val="0"/>
              </a:spcAft>
              <a:buSzPts val="2000"/>
              <a:buNone/>
              <a:defRPr/>
            </a:lvl5pPr>
            <a:lvl6pPr lvl="5" algn="ctr">
              <a:lnSpc>
                <a:spcPct val="90000"/>
              </a:lnSpc>
              <a:spcBef>
                <a:spcPts val="0"/>
              </a:spcBef>
              <a:spcAft>
                <a:spcPts val="0"/>
              </a:spcAft>
              <a:buSzPts val="2000"/>
              <a:buNone/>
              <a:defRPr/>
            </a:lvl6pPr>
            <a:lvl7pPr lvl="6" algn="ctr">
              <a:lnSpc>
                <a:spcPct val="90000"/>
              </a:lnSpc>
              <a:spcBef>
                <a:spcPts val="0"/>
              </a:spcBef>
              <a:spcAft>
                <a:spcPts val="0"/>
              </a:spcAft>
              <a:buSzPts val="2000"/>
              <a:buNone/>
              <a:defRPr/>
            </a:lvl7pPr>
            <a:lvl8pPr lvl="7" algn="ctr">
              <a:lnSpc>
                <a:spcPct val="90000"/>
              </a:lnSpc>
              <a:spcBef>
                <a:spcPts val="0"/>
              </a:spcBef>
              <a:spcAft>
                <a:spcPts val="0"/>
              </a:spcAft>
              <a:buSzPts val="2000"/>
              <a:buNone/>
              <a:defRPr/>
            </a:lvl8pPr>
            <a:lvl9pPr lvl="8" algn="ctr">
              <a:lnSpc>
                <a:spcPct val="90000"/>
              </a:lnSpc>
              <a:spcBef>
                <a:spcPts val="0"/>
              </a:spcBef>
              <a:spcAft>
                <a:spcPts val="0"/>
              </a:spcAft>
              <a:buSzPts val="2000"/>
              <a:buNone/>
              <a:defRPr/>
            </a:lvl9pPr>
          </a:lstStyle>
          <a:p/>
        </p:txBody>
      </p:sp>
      <p:sp>
        <p:nvSpPr>
          <p:cNvPr id="276" name="Google Shape;276;p7"/>
          <p:cNvSpPr txBox="1"/>
          <p:nvPr>
            <p:ph idx="1" type="body"/>
          </p:nvPr>
        </p:nvSpPr>
        <p:spPr>
          <a:xfrm>
            <a:off x="1241875" y="1125350"/>
            <a:ext cx="6660300" cy="2972100"/>
          </a:xfrm>
          <a:prstGeom prst="rect">
            <a:avLst/>
          </a:prstGeom>
          <a:noFill/>
          <a:ln>
            <a:noFill/>
          </a:ln>
        </p:spPr>
        <p:txBody>
          <a:bodyPr anchorCtr="0" anchor="t" bIns="0" lIns="0" spcFirstLastPara="1" rIns="0" wrap="square" tIns="0">
            <a:noAutofit/>
          </a:bodyPr>
          <a:lstStyle>
            <a:lvl1pPr indent="-381000" lvl="0" marL="457200" algn="l">
              <a:lnSpc>
                <a:spcPct val="115000"/>
              </a:lnSpc>
              <a:spcBef>
                <a:spcPts val="0"/>
              </a:spcBef>
              <a:spcAft>
                <a:spcPts val="0"/>
              </a:spcAft>
              <a:buSzPts val="2400"/>
              <a:buChar char="▹"/>
              <a:defRPr/>
            </a:lvl1pPr>
            <a:lvl2pPr indent="-381000" lvl="1" marL="914400" algn="l">
              <a:lnSpc>
                <a:spcPct val="115000"/>
              </a:lnSpc>
              <a:spcBef>
                <a:spcPts val="800"/>
              </a:spcBef>
              <a:spcAft>
                <a:spcPts val="0"/>
              </a:spcAft>
              <a:buSzPts val="2400"/>
              <a:buChar char="▸"/>
              <a:defRPr/>
            </a:lvl2pPr>
            <a:lvl3pPr indent="-381000" lvl="2" marL="1371600" algn="l">
              <a:lnSpc>
                <a:spcPct val="115000"/>
              </a:lnSpc>
              <a:spcBef>
                <a:spcPts val="800"/>
              </a:spcBef>
              <a:spcAft>
                <a:spcPts val="0"/>
              </a:spcAft>
              <a:buSzPts val="2400"/>
              <a:buChar char="■"/>
              <a:defRPr/>
            </a:lvl3pPr>
            <a:lvl4pPr indent="-381000" lvl="3" marL="1828800" algn="l">
              <a:lnSpc>
                <a:spcPct val="115000"/>
              </a:lnSpc>
              <a:spcBef>
                <a:spcPts val="800"/>
              </a:spcBef>
              <a:spcAft>
                <a:spcPts val="0"/>
              </a:spcAft>
              <a:buSzPts val="2400"/>
              <a:buChar char="●"/>
              <a:defRPr/>
            </a:lvl4pPr>
            <a:lvl5pPr indent="-381000" lvl="4" marL="2286000" algn="l">
              <a:lnSpc>
                <a:spcPct val="115000"/>
              </a:lnSpc>
              <a:spcBef>
                <a:spcPts val="800"/>
              </a:spcBef>
              <a:spcAft>
                <a:spcPts val="0"/>
              </a:spcAft>
              <a:buSzPts val="2400"/>
              <a:buChar char="○"/>
              <a:defRPr/>
            </a:lvl5pPr>
            <a:lvl6pPr indent="-381000" lvl="5" marL="2743200" algn="l">
              <a:lnSpc>
                <a:spcPct val="115000"/>
              </a:lnSpc>
              <a:spcBef>
                <a:spcPts val="800"/>
              </a:spcBef>
              <a:spcAft>
                <a:spcPts val="0"/>
              </a:spcAft>
              <a:buSzPts val="2400"/>
              <a:buChar char="■"/>
              <a:defRPr/>
            </a:lvl6pPr>
            <a:lvl7pPr indent="-381000" lvl="6" marL="3200400" algn="l">
              <a:lnSpc>
                <a:spcPct val="115000"/>
              </a:lnSpc>
              <a:spcBef>
                <a:spcPts val="800"/>
              </a:spcBef>
              <a:spcAft>
                <a:spcPts val="0"/>
              </a:spcAft>
              <a:buSzPts val="2400"/>
              <a:buChar char="●"/>
              <a:defRPr/>
            </a:lvl7pPr>
            <a:lvl8pPr indent="-381000" lvl="7" marL="3657600" algn="l">
              <a:lnSpc>
                <a:spcPct val="115000"/>
              </a:lnSpc>
              <a:spcBef>
                <a:spcPts val="800"/>
              </a:spcBef>
              <a:spcAft>
                <a:spcPts val="0"/>
              </a:spcAft>
              <a:buSzPts val="2400"/>
              <a:buChar char="○"/>
              <a:defRPr/>
            </a:lvl8pPr>
            <a:lvl9pPr indent="-381000" lvl="8" marL="4114800" algn="l">
              <a:lnSpc>
                <a:spcPct val="115000"/>
              </a:lnSpc>
              <a:spcBef>
                <a:spcPts val="800"/>
              </a:spcBef>
              <a:spcAft>
                <a:spcPts val="800"/>
              </a:spcAft>
              <a:buSzPts val="2400"/>
              <a:buChar char="■"/>
              <a:defRPr/>
            </a:lvl9pPr>
          </a:lstStyle>
          <a:p/>
        </p:txBody>
      </p:sp>
      <p:sp>
        <p:nvSpPr>
          <p:cNvPr id="277" name="Google Shape;277;p7"/>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9pPr>
          </a:lstStyle>
          <a:p>
            <a:pPr indent="0" lvl="0" marL="0" rtl="0" algn="ctr">
              <a:spcBef>
                <a:spcPts val="0"/>
              </a:spcBef>
              <a:spcAft>
                <a:spcPts val="0"/>
              </a:spcAft>
              <a:buNone/>
            </a:pPr>
            <a:fld id="{00000000-1234-1234-1234-123412341234}" type="slidenum">
              <a:rPr lang="en"/>
              <a:t>‹#›</a:t>
            </a:fld>
            <a:endParaRPr/>
          </a:p>
        </p:txBody>
      </p:sp>
      <p:grpSp>
        <p:nvGrpSpPr>
          <p:cNvPr id="278" name="Google Shape;278;p7"/>
          <p:cNvGrpSpPr/>
          <p:nvPr/>
        </p:nvGrpSpPr>
        <p:grpSpPr>
          <a:xfrm>
            <a:off x="218" y="3708336"/>
            <a:ext cx="9143346" cy="1231682"/>
            <a:chOff x="218" y="898161"/>
            <a:chExt cx="9143346" cy="1231682"/>
          </a:xfrm>
        </p:grpSpPr>
        <p:sp>
          <p:nvSpPr>
            <p:cNvPr id="279" name="Google Shape;279;p7"/>
            <p:cNvSpPr/>
            <p:nvPr/>
          </p:nvSpPr>
          <p:spPr>
            <a:xfrm>
              <a:off x="4571575" y="1374616"/>
              <a:ext cx="236742"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0" name="Google Shape;280;p7"/>
            <p:cNvSpPr/>
            <p:nvPr/>
          </p:nvSpPr>
          <p:spPr>
            <a:xfrm flipH="1">
              <a:off x="4340118" y="1374612"/>
              <a:ext cx="232100"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1" name="Google Shape;281;p7"/>
            <p:cNvSpPr/>
            <p:nvPr/>
          </p:nvSpPr>
          <p:spPr>
            <a:xfrm>
              <a:off x="4765540"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2" name="Google Shape;282;p7"/>
            <p:cNvSpPr/>
            <p:nvPr/>
          </p:nvSpPr>
          <p:spPr>
            <a:xfrm>
              <a:off x="4803711"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3" name="Google Shape;283;p7"/>
            <p:cNvSpPr/>
            <p:nvPr/>
          </p:nvSpPr>
          <p:spPr>
            <a:xfrm>
              <a:off x="5519015"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4" name="Google Shape;284;p7"/>
            <p:cNvSpPr/>
            <p:nvPr/>
          </p:nvSpPr>
          <p:spPr>
            <a:xfrm>
              <a:off x="522995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5" name="Google Shape;285;p7"/>
            <p:cNvSpPr/>
            <p:nvPr/>
          </p:nvSpPr>
          <p:spPr>
            <a:xfrm>
              <a:off x="5916017"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6" name="Google Shape;286;p7"/>
            <p:cNvSpPr/>
            <p:nvPr/>
          </p:nvSpPr>
          <p:spPr>
            <a:xfrm>
              <a:off x="7745341"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7" name="Google Shape;287;p7"/>
            <p:cNvSpPr/>
            <p:nvPr/>
          </p:nvSpPr>
          <p:spPr>
            <a:xfrm>
              <a:off x="6788222"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8" name="Google Shape;288;p7"/>
            <p:cNvSpPr/>
            <p:nvPr/>
          </p:nvSpPr>
          <p:spPr>
            <a:xfrm>
              <a:off x="6308923"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9" name="Google Shape;289;p7"/>
            <p:cNvSpPr/>
            <p:nvPr/>
          </p:nvSpPr>
          <p:spPr>
            <a:xfrm>
              <a:off x="7467735"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0" name="Google Shape;290;p7"/>
            <p:cNvSpPr/>
            <p:nvPr/>
          </p:nvSpPr>
          <p:spPr>
            <a:xfrm>
              <a:off x="8954159"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1" name="Google Shape;291;p7"/>
            <p:cNvSpPr/>
            <p:nvPr/>
          </p:nvSpPr>
          <p:spPr>
            <a:xfrm>
              <a:off x="551901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2" name="Google Shape;292;p7"/>
            <p:cNvSpPr/>
            <p:nvPr/>
          </p:nvSpPr>
          <p:spPr>
            <a:xfrm>
              <a:off x="7215942"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3" name="Google Shape;293;p7"/>
            <p:cNvSpPr/>
            <p:nvPr/>
          </p:nvSpPr>
          <p:spPr>
            <a:xfrm>
              <a:off x="8828810"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4" name="Google Shape;294;p7"/>
            <p:cNvSpPr/>
            <p:nvPr/>
          </p:nvSpPr>
          <p:spPr>
            <a:xfrm>
              <a:off x="6509901"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5" name="Google Shape;295;p7"/>
            <p:cNvSpPr/>
            <p:nvPr/>
          </p:nvSpPr>
          <p:spPr>
            <a:xfrm>
              <a:off x="768616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6" name="Google Shape;296;p7"/>
            <p:cNvSpPr/>
            <p:nvPr/>
          </p:nvSpPr>
          <p:spPr>
            <a:xfrm>
              <a:off x="8243403"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7" name="Google Shape;297;p7"/>
            <p:cNvSpPr/>
            <p:nvPr/>
          </p:nvSpPr>
          <p:spPr>
            <a:xfrm>
              <a:off x="7686239"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8" name="Google Shape;298;p7"/>
            <p:cNvSpPr/>
            <p:nvPr/>
          </p:nvSpPr>
          <p:spPr>
            <a:xfrm>
              <a:off x="8369228"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9" name="Google Shape;299;p7"/>
            <p:cNvSpPr/>
            <p:nvPr/>
          </p:nvSpPr>
          <p:spPr>
            <a:xfrm>
              <a:off x="6000837"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0" name="Google Shape;300;p7"/>
            <p:cNvSpPr/>
            <p:nvPr/>
          </p:nvSpPr>
          <p:spPr>
            <a:xfrm flipH="1">
              <a:off x="3624791"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1" name="Google Shape;301;p7"/>
            <p:cNvSpPr/>
            <p:nvPr/>
          </p:nvSpPr>
          <p:spPr>
            <a:xfrm flipH="1">
              <a:off x="3913827"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2" name="Google Shape;302;p7"/>
            <p:cNvSpPr/>
            <p:nvPr/>
          </p:nvSpPr>
          <p:spPr>
            <a:xfrm flipH="1">
              <a:off x="3142801"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3" name="Google Shape;303;p7"/>
            <p:cNvSpPr/>
            <p:nvPr/>
          </p:nvSpPr>
          <p:spPr>
            <a:xfrm flipH="1">
              <a:off x="322776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4" name="Google Shape;304;p7"/>
            <p:cNvSpPr/>
            <p:nvPr/>
          </p:nvSpPr>
          <p:spPr>
            <a:xfrm flipH="1">
              <a:off x="2834859"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5" name="Google Shape;305;p7"/>
            <p:cNvSpPr/>
            <p:nvPr/>
          </p:nvSpPr>
          <p:spPr>
            <a:xfrm flipH="1">
              <a:off x="904784"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6" name="Google Shape;306;p7"/>
            <p:cNvSpPr/>
            <p:nvPr/>
          </p:nvSpPr>
          <p:spPr>
            <a:xfrm flipH="1">
              <a:off x="1676047"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7" name="Google Shape;307;p7"/>
            <p:cNvSpPr/>
            <p:nvPr/>
          </p:nvSpPr>
          <p:spPr>
            <a:xfrm flipH="1">
              <a:off x="2355561"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8" name="Google Shape;308;p7"/>
            <p:cNvSpPr/>
            <p:nvPr/>
          </p:nvSpPr>
          <p:spPr>
            <a:xfrm flipH="1">
              <a:off x="1411014"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9" name="Google Shape;309;p7"/>
            <p:cNvSpPr/>
            <p:nvPr/>
          </p:nvSpPr>
          <p:spPr>
            <a:xfrm flipH="1">
              <a:off x="218"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0" name="Google Shape;310;p7"/>
            <p:cNvSpPr/>
            <p:nvPr/>
          </p:nvSpPr>
          <p:spPr>
            <a:xfrm flipH="1">
              <a:off x="322776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1" name="Google Shape;311;p7"/>
            <p:cNvSpPr/>
            <p:nvPr/>
          </p:nvSpPr>
          <p:spPr>
            <a:xfrm flipH="1">
              <a:off x="1457615"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2" name="Google Shape;312;p7"/>
            <p:cNvSpPr/>
            <p:nvPr/>
          </p:nvSpPr>
          <p:spPr>
            <a:xfrm flipH="1">
              <a:off x="218"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3" name="Google Shape;313;p7"/>
            <p:cNvSpPr/>
            <p:nvPr/>
          </p:nvSpPr>
          <p:spPr>
            <a:xfrm flipH="1">
              <a:off x="1934650"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4" name="Google Shape;314;p7"/>
            <p:cNvSpPr/>
            <p:nvPr/>
          </p:nvSpPr>
          <p:spPr>
            <a:xfrm flipH="1">
              <a:off x="189647"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5" name="Google Shape;315;p7"/>
            <p:cNvSpPr/>
            <p:nvPr/>
          </p:nvSpPr>
          <p:spPr>
            <a:xfrm flipH="1">
              <a:off x="1410942"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6" name="Google Shape;316;p7"/>
            <p:cNvSpPr/>
            <p:nvPr/>
          </p:nvSpPr>
          <p:spPr>
            <a:xfrm flipH="1">
              <a:off x="314972"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7" name="Google Shape;317;p7"/>
            <p:cNvSpPr/>
            <p:nvPr/>
          </p:nvSpPr>
          <p:spPr>
            <a:xfrm flipH="1">
              <a:off x="2636739"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8" name="Google Shape;318;p7"/>
            <p:cNvSpPr/>
            <p:nvPr/>
          </p:nvSpPr>
          <p:spPr>
            <a:xfrm flipH="1">
              <a:off x="3650389"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9" name="Google Shape;319;p7"/>
            <p:cNvSpPr/>
            <p:nvPr/>
          </p:nvSpPr>
          <p:spPr>
            <a:xfrm>
              <a:off x="4799544"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0" name="Google Shape;320;p7"/>
            <p:cNvSpPr/>
            <p:nvPr/>
          </p:nvSpPr>
          <p:spPr>
            <a:xfrm flipH="1" rot="10800000">
              <a:off x="4377375" y="1454281"/>
              <a:ext cx="389112" cy="153155"/>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1" name="Google Shape;321;p7"/>
            <p:cNvSpPr/>
            <p:nvPr/>
          </p:nvSpPr>
          <p:spPr>
            <a:xfrm flipH="1">
              <a:off x="77457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2" name="Google Shape;322;p7"/>
            <p:cNvSpPr/>
            <p:nvPr/>
          </p:nvSpPr>
          <p:spPr>
            <a:xfrm>
              <a:off x="4571564"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3" name="Google Shape;323;p7"/>
            <p:cNvSpPr/>
            <p:nvPr/>
          </p:nvSpPr>
          <p:spPr>
            <a:xfrm flipH="1">
              <a:off x="218"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24" name="Google Shape;324;p7"/>
          <p:cNvGrpSpPr/>
          <p:nvPr/>
        </p:nvGrpSpPr>
        <p:grpSpPr>
          <a:xfrm>
            <a:off x="138350" y="3775000"/>
            <a:ext cx="8847940" cy="1250750"/>
            <a:chOff x="138350" y="260325"/>
            <a:chExt cx="8847940" cy="1250750"/>
          </a:xfrm>
        </p:grpSpPr>
        <p:sp>
          <p:nvSpPr>
            <p:cNvPr id="325" name="Google Shape;325;p7"/>
            <p:cNvSpPr/>
            <p:nvPr/>
          </p:nvSpPr>
          <p:spPr>
            <a:xfrm>
              <a:off x="1499675" y="1250550"/>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7"/>
            <p:cNvSpPr/>
            <p:nvPr/>
          </p:nvSpPr>
          <p:spPr>
            <a:xfrm>
              <a:off x="2661090" y="12696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7"/>
            <p:cNvSpPr/>
            <p:nvPr/>
          </p:nvSpPr>
          <p:spPr>
            <a:xfrm>
              <a:off x="964725" y="1364875"/>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7"/>
            <p:cNvSpPr/>
            <p:nvPr/>
          </p:nvSpPr>
          <p:spPr>
            <a:xfrm>
              <a:off x="2853765" y="143382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7"/>
            <p:cNvSpPr/>
            <p:nvPr/>
          </p:nvSpPr>
          <p:spPr>
            <a:xfrm>
              <a:off x="6511800" y="260325"/>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7"/>
            <p:cNvSpPr/>
            <p:nvPr/>
          </p:nvSpPr>
          <p:spPr>
            <a:xfrm>
              <a:off x="922865" y="38542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7"/>
            <p:cNvSpPr/>
            <p:nvPr/>
          </p:nvSpPr>
          <p:spPr>
            <a:xfrm>
              <a:off x="1669300" y="352130"/>
              <a:ext cx="124800" cy="124800"/>
            </a:xfrm>
            <a:prstGeom prst="donut">
              <a:avLst>
                <a:gd fmla="val 13795"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7"/>
            <p:cNvSpPr/>
            <p:nvPr/>
          </p:nvSpPr>
          <p:spPr>
            <a:xfrm>
              <a:off x="138350" y="366375"/>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7"/>
            <p:cNvSpPr/>
            <p:nvPr/>
          </p:nvSpPr>
          <p:spPr>
            <a:xfrm>
              <a:off x="5813290" y="108617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7"/>
            <p:cNvSpPr/>
            <p:nvPr/>
          </p:nvSpPr>
          <p:spPr>
            <a:xfrm>
              <a:off x="8192200" y="352130"/>
              <a:ext cx="124800" cy="124800"/>
            </a:xfrm>
            <a:prstGeom prst="donut">
              <a:avLst>
                <a:gd fmla="val 13795"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7"/>
            <p:cNvSpPr/>
            <p:nvPr/>
          </p:nvSpPr>
          <p:spPr>
            <a:xfrm>
              <a:off x="3083050" y="588050"/>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7"/>
            <p:cNvSpPr/>
            <p:nvPr/>
          </p:nvSpPr>
          <p:spPr>
            <a:xfrm>
              <a:off x="5905390" y="12696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7"/>
            <p:cNvSpPr/>
            <p:nvPr/>
          </p:nvSpPr>
          <p:spPr>
            <a:xfrm>
              <a:off x="3321725" y="1144805"/>
              <a:ext cx="124800" cy="124800"/>
            </a:xfrm>
            <a:prstGeom prst="donut">
              <a:avLst>
                <a:gd fmla="val 13795"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7"/>
            <p:cNvSpPr/>
            <p:nvPr/>
          </p:nvSpPr>
          <p:spPr>
            <a:xfrm>
              <a:off x="5550600" y="1250550"/>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7"/>
            <p:cNvSpPr/>
            <p:nvPr/>
          </p:nvSpPr>
          <p:spPr>
            <a:xfrm>
              <a:off x="7715565" y="11781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7"/>
            <p:cNvSpPr/>
            <p:nvPr/>
          </p:nvSpPr>
          <p:spPr>
            <a:xfrm>
              <a:off x="7255125" y="462680"/>
              <a:ext cx="124800" cy="124800"/>
            </a:xfrm>
            <a:prstGeom prst="donut">
              <a:avLst>
                <a:gd fmla="val 13795"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7"/>
            <p:cNvSpPr/>
            <p:nvPr/>
          </p:nvSpPr>
          <p:spPr>
            <a:xfrm>
              <a:off x="8774600" y="1414775"/>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7"/>
            <p:cNvSpPr/>
            <p:nvPr/>
          </p:nvSpPr>
          <p:spPr>
            <a:xfrm>
              <a:off x="8928090" y="12696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7"/>
            <p:cNvSpPr/>
            <p:nvPr/>
          </p:nvSpPr>
          <p:spPr>
            <a:xfrm>
              <a:off x="7494550" y="1350630"/>
              <a:ext cx="124800" cy="124800"/>
            </a:xfrm>
            <a:prstGeom prst="donut">
              <a:avLst>
                <a:gd fmla="val 13795"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7"/>
            <p:cNvSpPr/>
            <p:nvPr/>
          </p:nvSpPr>
          <p:spPr>
            <a:xfrm>
              <a:off x="4147815" y="6071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7"/>
            <p:cNvSpPr/>
            <p:nvPr/>
          </p:nvSpPr>
          <p:spPr>
            <a:xfrm>
              <a:off x="4901365" y="38542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7"/>
            <p:cNvSpPr/>
            <p:nvPr/>
          </p:nvSpPr>
          <p:spPr>
            <a:xfrm>
              <a:off x="5055300" y="476925"/>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7"/>
            <p:cNvSpPr/>
            <p:nvPr/>
          </p:nvSpPr>
          <p:spPr>
            <a:xfrm>
              <a:off x="8316990" y="26032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7"/>
            <p:cNvSpPr/>
            <p:nvPr/>
          </p:nvSpPr>
          <p:spPr>
            <a:xfrm>
              <a:off x="364940" y="143382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7"/>
            <p:cNvSpPr/>
            <p:nvPr/>
          </p:nvSpPr>
          <p:spPr>
            <a:xfrm>
              <a:off x="194015" y="12696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0" name="Google Shape;350;p7"/>
          <p:cNvSpPr/>
          <p:nvPr/>
        </p:nvSpPr>
        <p:spPr>
          <a:xfrm>
            <a:off x="4212739" y="916323"/>
            <a:ext cx="718522" cy="200800"/>
          </a:xfrm>
          <a:custGeom>
            <a:rect b="b" l="l" r="r" t="t"/>
            <a:pathLst>
              <a:path extrusionOk="0" h="436521" w="1562005">
                <a:moveTo>
                  <a:pt x="937260" y="436521"/>
                </a:moveTo>
                <a:cubicBezTo>
                  <a:pt x="896645" y="436521"/>
                  <a:pt x="890776" y="349597"/>
                  <a:pt x="885947" y="206493"/>
                </a:cubicBezTo>
                <a:cubicBezTo>
                  <a:pt x="883770" y="141015"/>
                  <a:pt x="879699" y="18979"/>
                  <a:pt x="861522" y="18979"/>
                </a:cubicBezTo>
                <a:cubicBezTo>
                  <a:pt x="841357" y="18979"/>
                  <a:pt x="830659" y="96889"/>
                  <a:pt x="823653" y="148417"/>
                </a:cubicBezTo>
                <a:cubicBezTo>
                  <a:pt x="812860" y="226611"/>
                  <a:pt x="803582" y="294177"/>
                  <a:pt x="766849" y="294177"/>
                </a:cubicBezTo>
                <a:cubicBezTo>
                  <a:pt x="746210" y="294177"/>
                  <a:pt x="739394" y="277001"/>
                  <a:pt x="734376" y="264475"/>
                </a:cubicBezTo>
                <a:cubicBezTo>
                  <a:pt x="729359" y="251949"/>
                  <a:pt x="726235" y="246729"/>
                  <a:pt x="719513" y="246729"/>
                </a:cubicBezTo>
                <a:cubicBezTo>
                  <a:pt x="706543" y="246729"/>
                  <a:pt x="701336" y="266752"/>
                  <a:pt x="694993" y="297214"/>
                </a:cubicBezTo>
                <a:cubicBezTo>
                  <a:pt x="687419" y="333939"/>
                  <a:pt x="677951" y="379584"/>
                  <a:pt x="634307" y="379584"/>
                </a:cubicBezTo>
                <a:cubicBezTo>
                  <a:pt x="597480" y="379584"/>
                  <a:pt x="590095" y="315624"/>
                  <a:pt x="582332" y="247773"/>
                </a:cubicBezTo>
                <a:cubicBezTo>
                  <a:pt x="576746" y="199281"/>
                  <a:pt x="569078" y="132854"/>
                  <a:pt x="549102" y="132854"/>
                </a:cubicBezTo>
                <a:cubicBezTo>
                  <a:pt x="538404" y="132854"/>
                  <a:pt x="527895" y="170813"/>
                  <a:pt x="520700" y="195486"/>
                </a:cubicBezTo>
                <a:cubicBezTo>
                  <a:pt x="508393" y="239328"/>
                  <a:pt x="495801" y="284688"/>
                  <a:pt x="463896" y="284688"/>
                </a:cubicBezTo>
                <a:cubicBezTo>
                  <a:pt x="443447" y="284688"/>
                  <a:pt x="433696" y="256219"/>
                  <a:pt x="422335" y="222341"/>
                </a:cubicBezTo>
                <a:cubicBezTo>
                  <a:pt x="415235" y="201274"/>
                  <a:pt x="403401" y="166068"/>
                  <a:pt x="392892" y="166068"/>
                </a:cubicBezTo>
                <a:cubicBezTo>
                  <a:pt x="382383" y="166068"/>
                  <a:pt x="376608" y="180492"/>
                  <a:pt x="369129" y="195770"/>
                </a:cubicBezTo>
                <a:cubicBezTo>
                  <a:pt x="357958" y="218450"/>
                  <a:pt x="344041" y="246729"/>
                  <a:pt x="312325" y="246729"/>
                </a:cubicBezTo>
                <a:lnTo>
                  <a:pt x="0" y="246729"/>
                </a:lnTo>
                <a:lnTo>
                  <a:pt x="0" y="227750"/>
                </a:lnTo>
                <a:lnTo>
                  <a:pt x="312420" y="227750"/>
                </a:lnTo>
                <a:cubicBezTo>
                  <a:pt x="331355" y="227750"/>
                  <a:pt x="340159" y="211713"/>
                  <a:pt x="352183" y="187325"/>
                </a:cubicBezTo>
                <a:cubicBezTo>
                  <a:pt x="361650" y="167586"/>
                  <a:pt x="371874" y="147089"/>
                  <a:pt x="392892" y="147089"/>
                </a:cubicBezTo>
                <a:cubicBezTo>
                  <a:pt x="416844" y="147089"/>
                  <a:pt x="428299" y="180682"/>
                  <a:pt x="440228" y="216268"/>
                </a:cubicBezTo>
                <a:cubicBezTo>
                  <a:pt x="445625" y="232305"/>
                  <a:pt x="456891" y="265709"/>
                  <a:pt x="463802" y="265709"/>
                </a:cubicBezTo>
                <a:cubicBezTo>
                  <a:pt x="481600" y="265709"/>
                  <a:pt x="493245" y="223954"/>
                  <a:pt x="502618" y="190361"/>
                </a:cubicBezTo>
                <a:cubicBezTo>
                  <a:pt x="514073" y="149366"/>
                  <a:pt x="523919" y="113875"/>
                  <a:pt x="549007" y="113875"/>
                </a:cubicBezTo>
                <a:cubicBezTo>
                  <a:pt x="585835" y="113875"/>
                  <a:pt x="593219" y="177835"/>
                  <a:pt x="600982" y="245686"/>
                </a:cubicBezTo>
                <a:cubicBezTo>
                  <a:pt x="606568" y="294177"/>
                  <a:pt x="614237" y="360604"/>
                  <a:pt x="634213" y="360604"/>
                </a:cubicBezTo>
                <a:cubicBezTo>
                  <a:pt x="660437" y="360604"/>
                  <a:pt x="667916" y="334034"/>
                  <a:pt x="676437" y="293418"/>
                </a:cubicBezTo>
                <a:cubicBezTo>
                  <a:pt x="683064" y="261154"/>
                  <a:pt x="690070" y="227750"/>
                  <a:pt x="719418" y="227750"/>
                </a:cubicBezTo>
                <a:cubicBezTo>
                  <a:pt x="740057" y="227750"/>
                  <a:pt x="746873" y="244926"/>
                  <a:pt x="751891" y="257453"/>
                </a:cubicBezTo>
                <a:cubicBezTo>
                  <a:pt x="756908" y="269979"/>
                  <a:pt x="760033" y="275198"/>
                  <a:pt x="766754" y="275198"/>
                </a:cubicBezTo>
                <a:cubicBezTo>
                  <a:pt x="786920" y="275198"/>
                  <a:pt x="797618" y="197289"/>
                  <a:pt x="804624" y="145760"/>
                </a:cubicBezTo>
                <a:cubicBezTo>
                  <a:pt x="815416" y="67566"/>
                  <a:pt x="824694" y="0"/>
                  <a:pt x="861427" y="0"/>
                </a:cubicBezTo>
                <a:cubicBezTo>
                  <a:pt x="896172" y="0"/>
                  <a:pt x="900432" y="74398"/>
                  <a:pt x="904787" y="205924"/>
                </a:cubicBezTo>
                <a:cubicBezTo>
                  <a:pt x="907438" y="285067"/>
                  <a:pt x="911888" y="417542"/>
                  <a:pt x="937165" y="417542"/>
                </a:cubicBezTo>
                <a:cubicBezTo>
                  <a:pt x="966419" y="417542"/>
                  <a:pt x="977212" y="315814"/>
                  <a:pt x="984502" y="248437"/>
                </a:cubicBezTo>
                <a:cubicBezTo>
                  <a:pt x="993401" y="163980"/>
                  <a:pt x="998797" y="123365"/>
                  <a:pt x="1022371" y="123365"/>
                </a:cubicBezTo>
                <a:cubicBezTo>
                  <a:pt x="1050773" y="123365"/>
                  <a:pt x="1061944" y="158856"/>
                  <a:pt x="1073494" y="196435"/>
                </a:cubicBezTo>
                <a:cubicBezTo>
                  <a:pt x="1085044" y="234013"/>
                  <a:pt x="1097636" y="275198"/>
                  <a:pt x="1126511" y="275198"/>
                </a:cubicBezTo>
                <a:cubicBezTo>
                  <a:pt x="1139481" y="275198"/>
                  <a:pt x="1146108" y="268460"/>
                  <a:pt x="1156711" y="256219"/>
                </a:cubicBezTo>
                <a:cubicBezTo>
                  <a:pt x="1167315" y="243977"/>
                  <a:pt x="1182462" y="227750"/>
                  <a:pt x="1211716" y="227750"/>
                </a:cubicBezTo>
                <a:lnTo>
                  <a:pt x="1562005" y="227750"/>
                </a:lnTo>
                <a:lnTo>
                  <a:pt x="1562005" y="246729"/>
                </a:lnTo>
                <a:lnTo>
                  <a:pt x="1211811" y="246729"/>
                </a:lnTo>
                <a:cubicBezTo>
                  <a:pt x="1191078" y="246729"/>
                  <a:pt x="1181705" y="257168"/>
                  <a:pt x="1170912" y="269315"/>
                </a:cubicBezTo>
                <a:cubicBezTo>
                  <a:pt x="1160120" y="281461"/>
                  <a:pt x="1148759" y="294177"/>
                  <a:pt x="1126606" y="294177"/>
                </a:cubicBezTo>
                <a:cubicBezTo>
                  <a:pt x="1083719" y="294177"/>
                  <a:pt x="1068666" y="245211"/>
                  <a:pt x="1055412" y="202033"/>
                </a:cubicBezTo>
                <a:cubicBezTo>
                  <a:pt x="1046607" y="173565"/>
                  <a:pt x="1037424" y="143198"/>
                  <a:pt x="1023128" y="142344"/>
                </a:cubicBezTo>
                <a:cubicBezTo>
                  <a:pt x="1013661" y="149746"/>
                  <a:pt x="1007697" y="207822"/>
                  <a:pt x="1003247" y="250430"/>
                </a:cubicBezTo>
                <a:cubicBezTo>
                  <a:pt x="993496" y="341910"/>
                  <a:pt x="983555" y="436521"/>
                  <a:pt x="937260" y="436521"/>
                </a:cubicBezTo>
                <a:close/>
              </a:path>
            </a:pathLst>
          </a:custGeom>
          <a:gradFill>
            <a:gsLst>
              <a:gs pos="0">
                <a:srgbClr val="8097FF">
                  <a:alpha val="0"/>
                </a:srgbClr>
              </a:gs>
              <a:gs pos="22000">
                <a:schemeClr val="accent1"/>
              </a:gs>
              <a:gs pos="76000">
                <a:schemeClr val="accent1"/>
              </a:gs>
              <a:gs pos="100000">
                <a:srgbClr val="8097FF">
                  <a:alpha val="0"/>
                </a:srgbClr>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51" name="Shape 351"/>
        <p:cNvGrpSpPr/>
        <p:nvPr/>
      </p:nvGrpSpPr>
      <p:grpSpPr>
        <a:xfrm>
          <a:off x="0" y="0"/>
          <a:ext cx="0" cy="0"/>
          <a:chOff x="0" y="0"/>
          <a:chExt cx="0" cy="0"/>
        </a:xfrm>
      </p:grpSpPr>
      <p:sp>
        <p:nvSpPr>
          <p:cNvPr id="352" name="Google Shape;352;p8"/>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9pPr>
          </a:lstStyle>
          <a:p>
            <a:pPr indent="0" lvl="0" marL="0" rtl="0" algn="ctr">
              <a:spcBef>
                <a:spcPts val="0"/>
              </a:spcBef>
              <a:spcAft>
                <a:spcPts val="0"/>
              </a:spcAft>
              <a:buNone/>
            </a:pPr>
            <a:fld id="{00000000-1234-1234-1234-123412341234}" type="slidenum">
              <a:rPr lang="en"/>
              <a:t>‹#›</a:t>
            </a:fld>
            <a:endParaRPr/>
          </a:p>
        </p:txBody>
      </p:sp>
      <p:grpSp>
        <p:nvGrpSpPr>
          <p:cNvPr id="353" name="Google Shape;353;p8"/>
          <p:cNvGrpSpPr/>
          <p:nvPr/>
        </p:nvGrpSpPr>
        <p:grpSpPr>
          <a:xfrm>
            <a:off x="218" y="3708336"/>
            <a:ext cx="9143346" cy="1231682"/>
            <a:chOff x="218" y="898161"/>
            <a:chExt cx="9143346" cy="1231682"/>
          </a:xfrm>
        </p:grpSpPr>
        <p:sp>
          <p:nvSpPr>
            <p:cNvPr id="354" name="Google Shape;354;p8"/>
            <p:cNvSpPr/>
            <p:nvPr/>
          </p:nvSpPr>
          <p:spPr>
            <a:xfrm>
              <a:off x="4567150" y="1374616"/>
              <a:ext cx="236742" cy="232824"/>
            </a:xfrm>
            <a:custGeom>
              <a:rect b="b" l="l" r="r" t="t"/>
              <a:pathLst>
                <a:path extrusionOk="0" h="620864" w="618934">
                  <a:moveTo>
                    <a:pt x="0" y="0"/>
                  </a:moveTo>
                  <a:lnTo>
                    <a:pt x="0" y="620865"/>
                  </a:lnTo>
                  <a:lnTo>
                    <a:pt x="618935" y="620865"/>
                  </a:lnTo>
                  <a:cubicBezTo>
                    <a:pt x="480632" y="309101"/>
                    <a:pt x="339535" y="1459"/>
                    <a:pt x="0" y="0"/>
                  </a:cubicBezTo>
                  <a:close/>
                </a:path>
              </a:pathLst>
            </a:custGeom>
            <a:gradFill>
              <a:gsLst>
                <a:gs pos="0">
                  <a:srgbClr val="FFC229"/>
                </a:gs>
                <a:gs pos="100000">
                  <a:srgbClr val="FF826C"/>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5" name="Google Shape;355;p8"/>
            <p:cNvSpPr/>
            <p:nvPr/>
          </p:nvSpPr>
          <p:spPr>
            <a:xfrm flipH="1">
              <a:off x="4340118" y="1374612"/>
              <a:ext cx="232100" cy="232824"/>
            </a:xfrm>
            <a:custGeom>
              <a:rect b="b" l="l" r="r" t="t"/>
              <a:pathLst>
                <a:path extrusionOk="0" h="620864" w="618934">
                  <a:moveTo>
                    <a:pt x="0" y="0"/>
                  </a:moveTo>
                  <a:lnTo>
                    <a:pt x="0" y="620865"/>
                  </a:lnTo>
                  <a:lnTo>
                    <a:pt x="618935" y="620865"/>
                  </a:lnTo>
                  <a:cubicBezTo>
                    <a:pt x="480632" y="309101"/>
                    <a:pt x="339535" y="1459"/>
                    <a:pt x="0" y="0"/>
                  </a:cubicBezTo>
                  <a:close/>
                </a:path>
              </a:pathLst>
            </a:custGeom>
            <a:gradFill>
              <a:gsLst>
                <a:gs pos="0">
                  <a:srgbClr val="BEF176"/>
                </a:gs>
                <a:gs pos="100000">
                  <a:srgbClr val="FFC229"/>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6" name="Google Shape;356;p8"/>
            <p:cNvSpPr/>
            <p:nvPr/>
          </p:nvSpPr>
          <p:spPr>
            <a:xfrm>
              <a:off x="4765540"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7" name="Google Shape;357;p8"/>
            <p:cNvSpPr/>
            <p:nvPr/>
          </p:nvSpPr>
          <p:spPr>
            <a:xfrm>
              <a:off x="4803711"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33E7FF">
                <a:alpha val="5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8" name="Google Shape;358;p8"/>
            <p:cNvSpPr/>
            <p:nvPr/>
          </p:nvSpPr>
          <p:spPr>
            <a:xfrm>
              <a:off x="5519015"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9" name="Google Shape;359;p8"/>
            <p:cNvSpPr/>
            <p:nvPr/>
          </p:nvSpPr>
          <p:spPr>
            <a:xfrm>
              <a:off x="522995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0" name="Google Shape;360;p8"/>
            <p:cNvSpPr/>
            <p:nvPr/>
          </p:nvSpPr>
          <p:spPr>
            <a:xfrm>
              <a:off x="5916017"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1" name="Google Shape;361;p8"/>
            <p:cNvSpPr/>
            <p:nvPr/>
          </p:nvSpPr>
          <p:spPr>
            <a:xfrm>
              <a:off x="7745341"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2" name="Google Shape;362;p8"/>
            <p:cNvSpPr/>
            <p:nvPr/>
          </p:nvSpPr>
          <p:spPr>
            <a:xfrm>
              <a:off x="6788222"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3" name="Google Shape;363;p8"/>
            <p:cNvSpPr/>
            <p:nvPr/>
          </p:nvSpPr>
          <p:spPr>
            <a:xfrm>
              <a:off x="6308923"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4" name="Google Shape;364;p8"/>
            <p:cNvSpPr/>
            <p:nvPr/>
          </p:nvSpPr>
          <p:spPr>
            <a:xfrm>
              <a:off x="7467735"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5" name="Google Shape;365;p8"/>
            <p:cNvSpPr/>
            <p:nvPr/>
          </p:nvSpPr>
          <p:spPr>
            <a:xfrm>
              <a:off x="8954159"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6" name="Google Shape;366;p8"/>
            <p:cNvSpPr/>
            <p:nvPr/>
          </p:nvSpPr>
          <p:spPr>
            <a:xfrm>
              <a:off x="551901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7" name="Google Shape;367;p8"/>
            <p:cNvSpPr/>
            <p:nvPr/>
          </p:nvSpPr>
          <p:spPr>
            <a:xfrm>
              <a:off x="7215942"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8" name="Google Shape;368;p8"/>
            <p:cNvSpPr/>
            <p:nvPr/>
          </p:nvSpPr>
          <p:spPr>
            <a:xfrm>
              <a:off x="8828810"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9" name="Google Shape;369;p8"/>
            <p:cNvSpPr/>
            <p:nvPr/>
          </p:nvSpPr>
          <p:spPr>
            <a:xfrm>
              <a:off x="6509901"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0" name="Google Shape;370;p8"/>
            <p:cNvSpPr/>
            <p:nvPr/>
          </p:nvSpPr>
          <p:spPr>
            <a:xfrm>
              <a:off x="768616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1" name="Google Shape;371;p8"/>
            <p:cNvSpPr/>
            <p:nvPr/>
          </p:nvSpPr>
          <p:spPr>
            <a:xfrm>
              <a:off x="8243403"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49411"/>
                  </a:srgbClr>
                </a:gs>
                <a:gs pos="100000">
                  <a:srgbClr val="002FFF">
                    <a:alpha val="49411"/>
                  </a:srgbClr>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2" name="Google Shape;372;p8"/>
            <p:cNvSpPr/>
            <p:nvPr/>
          </p:nvSpPr>
          <p:spPr>
            <a:xfrm>
              <a:off x="7686239"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3" name="Google Shape;373;p8"/>
            <p:cNvSpPr/>
            <p:nvPr/>
          </p:nvSpPr>
          <p:spPr>
            <a:xfrm>
              <a:off x="8369228"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4" name="Google Shape;374;p8"/>
            <p:cNvSpPr/>
            <p:nvPr/>
          </p:nvSpPr>
          <p:spPr>
            <a:xfrm>
              <a:off x="6000837"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5" name="Google Shape;375;p8"/>
            <p:cNvSpPr/>
            <p:nvPr/>
          </p:nvSpPr>
          <p:spPr>
            <a:xfrm flipH="1">
              <a:off x="3624791"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6" name="Google Shape;376;p8"/>
            <p:cNvSpPr/>
            <p:nvPr/>
          </p:nvSpPr>
          <p:spPr>
            <a:xfrm flipH="1">
              <a:off x="3913827"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7" name="Google Shape;377;p8"/>
            <p:cNvSpPr/>
            <p:nvPr/>
          </p:nvSpPr>
          <p:spPr>
            <a:xfrm flipH="1">
              <a:off x="3142801"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FF85C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8" name="Google Shape;378;p8"/>
            <p:cNvSpPr/>
            <p:nvPr/>
          </p:nvSpPr>
          <p:spPr>
            <a:xfrm flipH="1">
              <a:off x="322776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AF9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9" name="Google Shape;379;p8"/>
            <p:cNvSpPr/>
            <p:nvPr/>
          </p:nvSpPr>
          <p:spPr>
            <a:xfrm flipH="1">
              <a:off x="2834859"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0" name="Google Shape;380;p8"/>
            <p:cNvSpPr/>
            <p:nvPr/>
          </p:nvSpPr>
          <p:spPr>
            <a:xfrm flipH="1">
              <a:off x="904784"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3BE5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1" name="Google Shape;381;p8"/>
            <p:cNvSpPr/>
            <p:nvPr/>
          </p:nvSpPr>
          <p:spPr>
            <a:xfrm flipH="1">
              <a:off x="1676047"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A54FA6"/>
                </a:gs>
                <a:gs pos="100000">
                  <a:srgbClr val="F702A2"/>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2" name="Google Shape;382;p8"/>
            <p:cNvSpPr/>
            <p:nvPr/>
          </p:nvSpPr>
          <p:spPr>
            <a:xfrm flipH="1">
              <a:off x="2355561"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FF80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3" name="Google Shape;383;p8"/>
            <p:cNvSpPr/>
            <p:nvPr/>
          </p:nvSpPr>
          <p:spPr>
            <a:xfrm flipH="1">
              <a:off x="1411014"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3BE5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4" name="Google Shape;384;p8"/>
            <p:cNvSpPr/>
            <p:nvPr/>
          </p:nvSpPr>
          <p:spPr>
            <a:xfrm flipH="1">
              <a:off x="218"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F702A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5" name="Google Shape;385;p8"/>
            <p:cNvSpPr/>
            <p:nvPr/>
          </p:nvSpPr>
          <p:spPr>
            <a:xfrm flipH="1">
              <a:off x="322776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A54FA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6" name="Google Shape;386;p8"/>
            <p:cNvSpPr/>
            <p:nvPr/>
          </p:nvSpPr>
          <p:spPr>
            <a:xfrm flipH="1">
              <a:off x="1457615"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C182FF">
                <a:alpha val="5294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7" name="Google Shape;387;p8"/>
            <p:cNvSpPr/>
            <p:nvPr/>
          </p:nvSpPr>
          <p:spPr>
            <a:xfrm flipH="1">
              <a:off x="218"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gradFill>
              <a:gsLst>
                <a:gs pos="0">
                  <a:srgbClr val="3BE5CC"/>
                </a:gs>
                <a:gs pos="100000">
                  <a:srgbClr val="027196"/>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8" name="Google Shape;388;p8"/>
            <p:cNvSpPr/>
            <p:nvPr/>
          </p:nvSpPr>
          <p:spPr>
            <a:xfrm flipH="1">
              <a:off x="1934650"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FFC22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9" name="Google Shape;389;p8"/>
            <p:cNvSpPr/>
            <p:nvPr/>
          </p:nvSpPr>
          <p:spPr>
            <a:xfrm flipH="1">
              <a:off x="189647"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FF826C">
                    <a:alpha val="49411"/>
                  </a:srgbClr>
                </a:gs>
                <a:gs pos="100000">
                  <a:srgbClr val="FF3E45">
                    <a:alpha val="49411"/>
                  </a:srgbClr>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0" name="Google Shape;390;p8"/>
            <p:cNvSpPr/>
            <p:nvPr/>
          </p:nvSpPr>
          <p:spPr>
            <a:xfrm flipH="1">
              <a:off x="1410942"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AF9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1" name="Google Shape;391;p8"/>
            <p:cNvSpPr/>
            <p:nvPr/>
          </p:nvSpPr>
          <p:spPr>
            <a:xfrm flipH="1">
              <a:off x="314972"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2" name="Google Shape;392;p8"/>
            <p:cNvSpPr/>
            <p:nvPr/>
          </p:nvSpPr>
          <p:spPr>
            <a:xfrm flipH="1">
              <a:off x="2636739"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7DFF29">
                <a:alpha val="4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3" name="Google Shape;393;p8"/>
            <p:cNvSpPr/>
            <p:nvPr/>
          </p:nvSpPr>
          <p:spPr>
            <a:xfrm flipH="1">
              <a:off x="3650389"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FFFFFF">
                <a:alpha val="2588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4" name="Google Shape;394;p8"/>
            <p:cNvSpPr/>
            <p:nvPr/>
          </p:nvSpPr>
          <p:spPr>
            <a:xfrm>
              <a:off x="4799544"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33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5" name="Google Shape;395;p8"/>
            <p:cNvSpPr/>
            <p:nvPr/>
          </p:nvSpPr>
          <p:spPr>
            <a:xfrm flipH="1" rot="10800000">
              <a:off x="4377375" y="1454281"/>
              <a:ext cx="389112" cy="153155"/>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6" name="Google Shape;396;p8"/>
            <p:cNvSpPr/>
            <p:nvPr/>
          </p:nvSpPr>
          <p:spPr>
            <a:xfrm flipH="1">
              <a:off x="77457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C182FF">
                    <a:alpha val="52941"/>
                  </a:srgbClr>
                </a:gs>
                <a:gs pos="100000">
                  <a:srgbClr val="002FFF">
                    <a:alpha val="58039"/>
                  </a:srgbClr>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7" name="Google Shape;397;p8"/>
            <p:cNvSpPr/>
            <p:nvPr/>
          </p:nvSpPr>
          <p:spPr>
            <a:xfrm>
              <a:off x="4571564"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8" name="Google Shape;398;p8"/>
            <p:cNvSpPr/>
            <p:nvPr/>
          </p:nvSpPr>
          <p:spPr>
            <a:xfrm flipH="1">
              <a:off x="218"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99" name="Google Shape;399;p8"/>
          <p:cNvGrpSpPr/>
          <p:nvPr/>
        </p:nvGrpSpPr>
        <p:grpSpPr>
          <a:xfrm>
            <a:off x="138350" y="3775000"/>
            <a:ext cx="8847940" cy="1250750"/>
            <a:chOff x="138350" y="260325"/>
            <a:chExt cx="8847940" cy="1250750"/>
          </a:xfrm>
        </p:grpSpPr>
        <p:sp>
          <p:nvSpPr>
            <p:cNvPr id="400" name="Google Shape;400;p8"/>
            <p:cNvSpPr/>
            <p:nvPr/>
          </p:nvSpPr>
          <p:spPr>
            <a:xfrm>
              <a:off x="1499675" y="1250550"/>
              <a:ext cx="96300" cy="96300"/>
            </a:xfrm>
            <a:prstGeom prst="donut">
              <a:avLst>
                <a:gd fmla="val 22068"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8"/>
            <p:cNvSpPr/>
            <p:nvPr/>
          </p:nvSpPr>
          <p:spPr>
            <a:xfrm>
              <a:off x="2661090" y="126960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8"/>
            <p:cNvSpPr/>
            <p:nvPr/>
          </p:nvSpPr>
          <p:spPr>
            <a:xfrm>
              <a:off x="964725" y="1364875"/>
              <a:ext cx="96300" cy="96300"/>
            </a:xfrm>
            <a:prstGeom prst="donut">
              <a:avLst>
                <a:gd fmla="val 22068"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8"/>
            <p:cNvSpPr/>
            <p:nvPr/>
          </p:nvSpPr>
          <p:spPr>
            <a:xfrm>
              <a:off x="2853765" y="1433827"/>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8"/>
            <p:cNvSpPr/>
            <p:nvPr/>
          </p:nvSpPr>
          <p:spPr>
            <a:xfrm>
              <a:off x="6511800" y="260325"/>
              <a:ext cx="96300" cy="96300"/>
            </a:xfrm>
            <a:prstGeom prst="donut">
              <a:avLst>
                <a:gd fmla="val 22068"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8"/>
            <p:cNvSpPr/>
            <p:nvPr/>
          </p:nvSpPr>
          <p:spPr>
            <a:xfrm>
              <a:off x="922865" y="385427"/>
              <a:ext cx="58200" cy="582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8"/>
            <p:cNvSpPr/>
            <p:nvPr/>
          </p:nvSpPr>
          <p:spPr>
            <a:xfrm>
              <a:off x="1669300" y="352130"/>
              <a:ext cx="124800" cy="124800"/>
            </a:xfrm>
            <a:prstGeom prst="donut">
              <a:avLst>
                <a:gd fmla="val 1379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8"/>
            <p:cNvSpPr/>
            <p:nvPr/>
          </p:nvSpPr>
          <p:spPr>
            <a:xfrm>
              <a:off x="138350" y="366375"/>
              <a:ext cx="96300" cy="96300"/>
            </a:xfrm>
            <a:prstGeom prst="donut">
              <a:avLst>
                <a:gd fmla="val 22068"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8"/>
            <p:cNvSpPr/>
            <p:nvPr/>
          </p:nvSpPr>
          <p:spPr>
            <a:xfrm>
              <a:off x="5813290" y="108617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8"/>
            <p:cNvSpPr/>
            <p:nvPr/>
          </p:nvSpPr>
          <p:spPr>
            <a:xfrm>
              <a:off x="8192200" y="352130"/>
              <a:ext cx="124800" cy="124800"/>
            </a:xfrm>
            <a:prstGeom prst="donut">
              <a:avLst>
                <a:gd fmla="val 13795"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8"/>
            <p:cNvSpPr/>
            <p:nvPr/>
          </p:nvSpPr>
          <p:spPr>
            <a:xfrm>
              <a:off x="3083050" y="588050"/>
              <a:ext cx="96300" cy="96300"/>
            </a:xfrm>
            <a:prstGeom prst="donut">
              <a:avLst>
                <a:gd fmla="val 22068"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8"/>
            <p:cNvSpPr/>
            <p:nvPr/>
          </p:nvSpPr>
          <p:spPr>
            <a:xfrm>
              <a:off x="5905390" y="126960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8"/>
            <p:cNvSpPr/>
            <p:nvPr/>
          </p:nvSpPr>
          <p:spPr>
            <a:xfrm>
              <a:off x="3321725" y="1144805"/>
              <a:ext cx="124800" cy="124800"/>
            </a:xfrm>
            <a:prstGeom prst="donut">
              <a:avLst>
                <a:gd fmla="val 13795"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8"/>
            <p:cNvSpPr/>
            <p:nvPr/>
          </p:nvSpPr>
          <p:spPr>
            <a:xfrm>
              <a:off x="5550600" y="1250550"/>
              <a:ext cx="96300" cy="96300"/>
            </a:xfrm>
            <a:prstGeom prst="donut">
              <a:avLst>
                <a:gd fmla="val 22068"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8"/>
            <p:cNvSpPr/>
            <p:nvPr/>
          </p:nvSpPr>
          <p:spPr>
            <a:xfrm>
              <a:off x="7715565" y="1178102"/>
              <a:ext cx="58200" cy="582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8"/>
            <p:cNvSpPr/>
            <p:nvPr/>
          </p:nvSpPr>
          <p:spPr>
            <a:xfrm>
              <a:off x="7255125" y="462680"/>
              <a:ext cx="124800" cy="124800"/>
            </a:xfrm>
            <a:prstGeom prst="donut">
              <a:avLst>
                <a:gd fmla="val 13795"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8"/>
            <p:cNvSpPr/>
            <p:nvPr/>
          </p:nvSpPr>
          <p:spPr>
            <a:xfrm>
              <a:off x="8774600" y="1414775"/>
              <a:ext cx="96300" cy="96300"/>
            </a:xfrm>
            <a:prstGeom prst="donut">
              <a:avLst>
                <a:gd fmla="val 22068"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8"/>
            <p:cNvSpPr/>
            <p:nvPr/>
          </p:nvSpPr>
          <p:spPr>
            <a:xfrm>
              <a:off x="8928090" y="126960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8"/>
            <p:cNvSpPr/>
            <p:nvPr/>
          </p:nvSpPr>
          <p:spPr>
            <a:xfrm>
              <a:off x="7494550" y="1350630"/>
              <a:ext cx="124800" cy="124800"/>
            </a:xfrm>
            <a:prstGeom prst="donut">
              <a:avLst>
                <a:gd fmla="val 13795"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8"/>
            <p:cNvSpPr/>
            <p:nvPr/>
          </p:nvSpPr>
          <p:spPr>
            <a:xfrm>
              <a:off x="4147815" y="60710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8"/>
            <p:cNvSpPr/>
            <p:nvPr/>
          </p:nvSpPr>
          <p:spPr>
            <a:xfrm>
              <a:off x="4901365" y="385427"/>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8"/>
            <p:cNvSpPr/>
            <p:nvPr/>
          </p:nvSpPr>
          <p:spPr>
            <a:xfrm>
              <a:off x="5055300" y="476925"/>
              <a:ext cx="96300" cy="96300"/>
            </a:xfrm>
            <a:prstGeom prst="donut">
              <a:avLst>
                <a:gd fmla="val 22068"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8"/>
            <p:cNvSpPr/>
            <p:nvPr/>
          </p:nvSpPr>
          <p:spPr>
            <a:xfrm>
              <a:off x="8316990" y="26032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8"/>
            <p:cNvSpPr/>
            <p:nvPr/>
          </p:nvSpPr>
          <p:spPr>
            <a:xfrm>
              <a:off x="364940" y="143382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8"/>
            <p:cNvSpPr/>
            <p:nvPr/>
          </p:nvSpPr>
          <p:spPr>
            <a:xfrm>
              <a:off x="194015" y="1269602"/>
              <a:ext cx="58200" cy="582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25" name="Shape 425"/>
        <p:cNvGrpSpPr/>
        <p:nvPr/>
      </p:nvGrpSpPr>
      <p:grpSpPr>
        <a:xfrm>
          <a:off x="0" y="0"/>
          <a:ext cx="0" cy="0"/>
          <a:chOff x="0" y="0"/>
          <a:chExt cx="0" cy="0"/>
        </a:xfrm>
      </p:grpSpPr>
      <p:grpSp>
        <p:nvGrpSpPr>
          <p:cNvPr id="426" name="Google Shape;426;p9"/>
          <p:cNvGrpSpPr/>
          <p:nvPr/>
        </p:nvGrpSpPr>
        <p:grpSpPr>
          <a:xfrm>
            <a:off x="218" y="3708336"/>
            <a:ext cx="9143346" cy="1231682"/>
            <a:chOff x="218" y="898161"/>
            <a:chExt cx="9143346" cy="1231682"/>
          </a:xfrm>
        </p:grpSpPr>
        <p:sp>
          <p:nvSpPr>
            <p:cNvPr id="427" name="Google Shape;427;p9"/>
            <p:cNvSpPr/>
            <p:nvPr/>
          </p:nvSpPr>
          <p:spPr>
            <a:xfrm>
              <a:off x="4571575" y="1374616"/>
              <a:ext cx="236742"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8" name="Google Shape;428;p9"/>
            <p:cNvSpPr/>
            <p:nvPr/>
          </p:nvSpPr>
          <p:spPr>
            <a:xfrm flipH="1">
              <a:off x="4340118" y="1374612"/>
              <a:ext cx="232100"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9" name="Google Shape;429;p9"/>
            <p:cNvSpPr/>
            <p:nvPr/>
          </p:nvSpPr>
          <p:spPr>
            <a:xfrm>
              <a:off x="4765540"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0" name="Google Shape;430;p9"/>
            <p:cNvSpPr/>
            <p:nvPr/>
          </p:nvSpPr>
          <p:spPr>
            <a:xfrm>
              <a:off x="4803711"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1" name="Google Shape;431;p9"/>
            <p:cNvSpPr/>
            <p:nvPr/>
          </p:nvSpPr>
          <p:spPr>
            <a:xfrm>
              <a:off x="5519015"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2" name="Google Shape;432;p9"/>
            <p:cNvSpPr/>
            <p:nvPr/>
          </p:nvSpPr>
          <p:spPr>
            <a:xfrm>
              <a:off x="522995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3" name="Google Shape;433;p9"/>
            <p:cNvSpPr/>
            <p:nvPr/>
          </p:nvSpPr>
          <p:spPr>
            <a:xfrm>
              <a:off x="5916017"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4" name="Google Shape;434;p9"/>
            <p:cNvSpPr/>
            <p:nvPr/>
          </p:nvSpPr>
          <p:spPr>
            <a:xfrm>
              <a:off x="7745341"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5" name="Google Shape;435;p9"/>
            <p:cNvSpPr/>
            <p:nvPr/>
          </p:nvSpPr>
          <p:spPr>
            <a:xfrm>
              <a:off x="6788222"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6" name="Google Shape;436;p9"/>
            <p:cNvSpPr/>
            <p:nvPr/>
          </p:nvSpPr>
          <p:spPr>
            <a:xfrm>
              <a:off x="6308923"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7" name="Google Shape;437;p9"/>
            <p:cNvSpPr/>
            <p:nvPr/>
          </p:nvSpPr>
          <p:spPr>
            <a:xfrm>
              <a:off x="7467735"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8" name="Google Shape;438;p9"/>
            <p:cNvSpPr/>
            <p:nvPr/>
          </p:nvSpPr>
          <p:spPr>
            <a:xfrm>
              <a:off x="8954159"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9" name="Google Shape;439;p9"/>
            <p:cNvSpPr/>
            <p:nvPr/>
          </p:nvSpPr>
          <p:spPr>
            <a:xfrm>
              <a:off x="551901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0" name="Google Shape;440;p9"/>
            <p:cNvSpPr/>
            <p:nvPr/>
          </p:nvSpPr>
          <p:spPr>
            <a:xfrm>
              <a:off x="7215942"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1" name="Google Shape;441;p9"/>
            <p:cNvSpPr/>
            <p:nvPr/>
          </p:nvSpPr>
          <p:spPr>
            <a:xfrm>
              <a:off x="8828810"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2" name="Google Shape;442;p9"/>
            <p:cNvSpPr/>
            <p:nvPr/>
          </p:nvSpPr>
          <p:spPr>
            <a:xfrm>
              <a:off x="6509901"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3" name="Google Shape;443;p9"/>
            <p:cNvSpPr/>
            <p:nvPr/>
          </p:nvSpPr>
          <p:spPr>
            <a:xfrm>
              <a:off x="768616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4" name="Google Shape;444;p9"/>
            <p:cNvSpPr/>
            <p:nvPr/>
          </p:nvSpPr>
          <p:spPr>
            <a:xfrm>
              <a:off x="8243403"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5" name="Google Shape;445;p9"/>
            <p:cNvSpPr/>
            <p:nvPr/>
          </p:nvSpPr>
          <p:spPr>
            <a:xfrm>
              <a:off x="7686239"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6" name="Google Shape;446;p9"/>
            <p:cNvSpPr/>
            <p:nvPr/>
          </p:nvSpPr>
          <p:spPr>
            <a:xfrm>
              <a:off x="8369228"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7" name="Google Shape;447;p9"/>
            <p:cNvSpPr/>
            <p:nvPr/>
          </p:nvSpPr>
          <p:spPr>
            <a:xfrm>
              <a:off x="6000837"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8" name="Google Shape;448;p9"/>
            <p:cNvSpPr/>
            <p:nvPr/>
          </p:nvSpPr>
          <p:spPr>
            <a:xfrm flipH="1">
              <a:off x="3624791"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9" name="Google Shape;449;p9"/>
            <p:cNvSpPr/>
            <p:nvPr/>
          </p:nvSpPr>
          <p:spPr>
            <a:xfrm flipH="1">
              <a:off x="3913827"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0" name="Google Shape;450;p9"/>
            <p:cNvSpPr/>
            <p:nvPr/>
          </p:nvSpPr>
          <p:spPr>
            <a:xfrm flipH="1">
              <a:off x="3142801"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1" name="Google Shape;451;p9"/>
            <p:cNvSpPr/>
            <p:nvPr/>
          </p:nvSpPr>
          <p:spPr>
            <a:xfrm flipH="1">
              <a:off x="322776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2" name="Google Shape;452;p9"/>
            <p:cNvSpPr/>
            <p:nvPr/>
          </p:nvSpPr>
          <p:spPr>
            <a:xfrm flipH="1">
              <a:off x="2834859"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3" name="Google Shape;453;p9"/>
            <p:cNvSpPr/>
            <p:nvPr/>
          </p:nvSpPr>
          <p:spPr>
            <a:xfrm flipH="1">
              <a:off x="904784"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4" name="Google Shape;454;p9"/>
            <p:cNvSpPr/>
            <p:nvPr/>
          </p:nvSpPr>
          <p:spPr>
            <a:xfrm flipH="1">
              <a:off x="1676047"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5" name="Google Shape;455;p9"/>
            <p:cNvSpPr/>
            <p:nvPr/>
          </p:nvSpPr>
          <p:spPr>
            <a:xfrm flipH="1">
              <a:off x="2355561"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6" name="Google Shape;456;p9"/>
            <p:cNvSpPr/>
            <p:nvPr/>
          </p:nvSpPr>
          <p:spPr>
            <a:xfrm flipH="1">
              <a:off x="1411014"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7" name="Google Shape;457;p9"/>
            <p:cNvSpPr/>
            <p:nvPr/>
          </p:nvSpPr>
          <p:spPr>
            <a:xfrm flipH="1">
              <a:off x="218"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8" name="Google Shape;458;p9"/>
            <p:cNvSpPr/>
            <p:nvPr/>
          </p:nvSpPr>
          <p:spPr>
            <a:xfrm flipH="1">
              <a:off x="322776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9" name="Google Shape;459;p9"/>
            <p:cNvSpPr/>
            <p:nvPr/>
          </p:nvSpPr>
          <p:spPr>
            <a:xfrm flipH="1">
              <a:off x="1457615"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0" name="Google Shape;460;p9"/>
            <p:cNvSpPr/>
            <p:nvPr/>
          </p:nvSpPr>
          <p:spPr>
            <a:xfrm flipH="1">
              <a:off x="218"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1" name="Google Shape;461;p9"/>
            <p:cNvSpPr/>
            <p:nvPr/>
          </p:nvSpPr>
          <p:spPr>
            <a:xfrm flipH="1">
              <a:off x="1934650"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2" name="Google Shape;462;p9"/>
            <p:cNvSpPr/>
            <p:nvPr/>
          </p:nvSpPr>
          <p:spPr>
            <a:xfrm flipH="1">
              <a:off x="189647"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3" name="Google Shape;463;p9"/>
            <p:cNvSpPr/>
            <p:nvPr/>
          </p:nvSpPr>
          <p:spPr>
            <a:xfrm flipH="1">
              <a:off x="1410942"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4" name="Google Shape;464;p9"/>
            <p:cNvSpPr/>
            <p:nvPr/>
          </p:nvSpPr>
          <p:spPr>
            <a:xfrm flipH="1">
              <a:off x="314972"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5" name="Google Shape;465;p9"/>
            <p:cNvSpPr/>
            <p:nvPr/>
          </p:nvSpPr>
          <p:spPr>
            <a:xfrm flipH="1">
              <a:off x="2636739"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6" name="Google Shape;466;p9"/>
            <p:cNvSpPr/>
            <p:nvPr/>
          </p:nvSpPr>
          <p:spPr>
            <a:xfrm flipH="1">
              <a:off x="3650389"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7" name="Google Shape;467;p9"/>
            <p:cNvSpPr/>
            <p:nvPr/>
          </p:nvSpPr>
          <p:spPr>
            <a:xfrm>
              <a:off x="4799544"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8" name="Google Shape;468;p9"/>
            <p:cNvSpPr/>
            <p:nvPr/>
          </p:nvSpPr>
          <p:spPr>
            <a:xfrm flipH="1" rot="10800000">
              <a:off x="4377375" y="1454281"/>
              <a:ext cx="389112" cy="153155"/>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9" name="Google Shape;469;p9"/>
            <p:cNvSpPr/>
            <p:nvPr/>
          </p:nvSpPr>
          <p:spPr>
            <a:xfrm flipH="1">
              <a:off x="77457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0" name="Google Shape;470;p9"/>
            <p:cNvSpPr/>
            <p:nvPr/>
          </p:nvSpPr>
          <p:spPr>
            <a:xfrm>
              <a:off x="4571564"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1" name="Google Shape;471;p9"/>
            <p:cNvSpPr/>
            <p:nvPr/>
          </p:nvSpPr>
          <p:spPr>
            <a:xfrm flipH="1">
              <a:off x="218"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472" name="Google Shape;472;p9"/>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lvl1pPr lvl="0" algn="ctr">
              <a:lnSpc>
                <a:spcPct val="90000"/>
              </a:lnSpc>
              <a:spcBef>
                <a:spcPts val="0"/>
              </a:spcBef>
              <a:spcAft>
                <a:spcPts val="0"/>
              </a:spcAft>
              <a:buSzPts val="2000"/>
              <a:buNone/>
              <a:defRPr/>
            </a:lvl1pPr>
            <a:lvl2pPr lvl="1" algn="ctr">
              <a:lnSpc>
                <a:spcPct val="90000"/>
              </a:lnSpc>
              <a:spcBef>
                <a:spcPts val="0"/>
              </a:spcBef>
              <a:spcAft>
                <a:spcPts val="0"/>
              </a:spcAft>
              <a:buSzPts val="2000"/>
              <a:buNone/>
              <a:defRPr/>
            </a:lvl2pPr>
            <a:lvl3pPr lvl="2" algn="ctr">
              <a:lnSpc>
                <a:spcPct val="90000"/>
              </a:lnSpc>
              <a:spcBef>
                <a:spcPts val="0"/>
              </a:spcBef>
              <a:spcAft>
                <a:spcPts val="0"/>
              </a:spcAft>
              <a:buSzPts val="2000"/>
              <a:buNone/>
              <a:defRPr/>
            </a:lvl3pPr>
            <a:lvl4pPr lvl="3" algn="ctr">
              <a:lnSpc>
                <a:spcPct val="90000"/>
              </a:lnSpc>
              <a:spcBef>
                <a:spcPts val="0"/>
              </a:spcBef>
              <a:spcAft>
                <a:spcPts val="0"/>
              </a:spcAft>
              <a:buSzPts val="2000"/>
              <a:buNone/>
              <a:defRPr/>
            </a:lvl4pPr>
            <a:lvl5pPr lvl="4" algn="ctr">
              <a:lnSpc>
                <a:spcPct val="90000"/>
              </a:lnSpc>
              <a:spcBef>
                <a:spcPts val="0"/>
              </a:spcBef>
              <a:spcAft>
                <a:spcPts val="0"/>
              </a:spcAft>
              <a:buSzPts val="2000"/>
              <a:buNone/>
              <a:defRPr/>
            </a:lvl5pPr>
            <a:lvl6pPr lvl="5" algn="ctr">
              <a:lnSpc>
                <a:spcPct val="90000"/>
              </a:lnSpc>
              <a:spcBef>
                <a:spcPts val="0"/>
              </a:spcBef>
              <a:spcAft>
                <a:spcPts val="0"/>
              </a:spcAft>
              <a:buSzPts val="2000"/>
              <a:buNone/>
              <a:defRPr/>
            </a:lvl6pPr>
            <a:lvl7pPr lvl="6" algn="ctr">
              <a:lnSpc>
                <a:spcPct val="90000"/>
              </a:lnSpc>
              <a:spcBef>
                <a:spcPts val="0"/>
              </a:spcBef>
              <a:spcAft>
                <a:spcPts val="0"/>
              </a:spcAft>
              <a:buSzPts val="2000"/>
              <a:buNone/>
              <a:defRPr/>
            </a:lvl7pPr>
            <a:lvl8pPr lvl="7" algn="ctr">
              <a:lnSpc>
                <a:spcPct val="90000"/>
              </a:lnSpc>
              <a:spcBef>
                <a:spcPts val="0"/>
              </a:spcBef>
              <a:spcAft>
                <a:spcPts val="0"/>
              </a:spcAft>
              <a:buSzPts val="2000"/>
              <a:buNone/>
              <a:defRPr/>
            </a:lvl8pPr>
            <a:lvl9pPr lvl="8" algn="ctr">
              <a:lnSpc>
                <a:spcPct val="90000"/>
              </a:lnSpc>
              <a:spcBef>
                <a:spcPts val="0"/>
              </a:spcBef>
              <a:spcAft>
                <a:spcPts val="0"/>
              </a:spcAft>
              <a:buSzPts val="2000"/>
              <a:buNone/>
              <a:defRPr/>
            </a:lvl9pPr>
          </a:lstStyle>
          <a:p/>
        </p:txBody>
      </p:sp>
      <p:sp>
        <p:nvSpPr>
          <p:cNvPr id="473" name="Google Shape;473;p9"/>
          <p:cNvSpPr txBox="1"/>
          <p:nvPr>
            <p:ph idx="1" type="body"/>
          </p:nvPr>
        </p:nvSpPr>
        <p:spPr>
          <a:xfrm>
            <a:off x="1241875" y="1125350"/>
            <a:ext cx="2074800" cy="2845500"/>
          </a:xfrm>
          <a:prstGeom prst="rect">
            <a:avLst/>
          </a:prstGeom>
          <a:noFill/>
          <a:ln>
            <a:noFill/>
          </a:ln>
        </p:spPr>
        <p:txBody>
          <a:bodyPr anchorCtr="0" anchor="t" bIns="0" lIns="0" spcFirstLastPara="1" rIns="0" wrap="square" tIns="0">
            <a:noAutofit/>
          </a:bodyPr>
          <a:lstStyle>
            <a:lvl1pPr indent="-342900" lvl="0" marL="457200" algn="l">
              <a:lnSpc>
                <a:spcPct val="115000"/>
              </a:lnSpc>
              <a:spcBef>
                <a:spcPts val="0"/>
              </a:spcBef>
              <a:spcAft>
                <a:spcPts val="0"/>
              </a:spcAft>
              <a:buSzPts val="1800"/>
              <a:buChar char="▹"/>
              <a:defRPr sz="1800"/>
            </a:lvl1pPr>
            <a:lvl2pPr indent="-342900" lvl="1" marL="914400" algn="l">
              <a:lnSpc>
                <a:spcPct val="115000"/>
              </a:lnSpc>
              <a:spcBef>
                <a:spcPts val="800"/>
              </a:spcBef>
              <a:spcAft>
                <a:spcPts val="0"/>
              </a:spcAft>
              <a:buSzPts val="1800"/>
              <a:buChar char="▸"/>
              <a:defRPr sz="1800"/>
            </a:lvl2pPr>
            <a:lvl3pPr indent="-342900" lvl="2" marL="1371600" algn="l">
              <a:lnSpc>
                <a:spcPct val="115000"/>
              </a:lnSpc>
              <a:spcBef>
                <a:spcPts val="800"/>
              </a:spcBef>
              <a:spcAft>
                <a:spcPts val="0"/>
              </a:spcAft>
              <a:buSzPts val="1800"/>
              <a:buChar char="■"/>
              <a:defRPr sz="1800"/>
            </a:lvl3pPr>
            <a:lvl4pPr indent="-342900" lvl="3" marL="1828800" algn="l">
              <a:lnSpc>
                <a:spcPct val="115000"/>
              </a:lnSpc>
              <a:spcBef>
                <a:spcPts val="800"/>
              </a:spcBef>
              <a:spcAft>
                <a:spcPts val="0"/>
              </a:spcAft>
              <a:buSzPts val="1800"/>
              <a:buChar char="●"/>
              <a:defRPr sz="1800"/>
            </a:lvl4pPr>
            <a:lvl5pPr indent="-342900" lvl="4" marL="2286000" algn="l">
              <a:lnSpc>
                <a:spcPct val="115000"/>
              </a:lnSpc>
              <a:spcBef>
                <a:spcPts val="800"/>
              </a:spcBef>
              <a:spcAft>
                <a:spcPts val="0"/>
              </a:spcAft>
              <a:buSzPts val="1800"/>
              <a:buChar char="○"/>
              <a:defRPr sz="1800"/>
            </a:lvl5pPr>
            <a:lvl6pPr indent="-342900" lvl="5" marL="2743200" algn="l">
              <a:lnSpc>
                <a:spcPct val="115000"/>
              </a:lnSpc>
              <a:spcBef>
                <a:spcPts val="800"/>
              </a:spcBef>
              <a:spcAft>
                <a:spcPts val="0"/>
              </a:spcAft>
              <a:buSzPts val="1800"/>
              <a:buChar char="■"/>
              <a:defRPr sz="1800"/>
            </a:lvl6pPr>
            <a:lvl7pPr indent="-342900" lvl="6" marL="3200400" algn="l">
              <a:lnSpc>
                <a:spcPct val="115000"/>
              </a:lnSpc>
              <a:spcBef>
                <a:spcPts val="800"/>
              </a:spcBef>
              <a:spcAft>
                <a:spcPts val="0"/>
              </a:spcAft>
              <a:buSzPts val="1800"/>
              <a:buChar char="●"/>
              <a:defRPr sz="1800"/>
            </a:lvl7pPr>
            <a:lvl8pPr indent="-342900" lvl="7" marL="3657600" algn="l">
              <a:lnSpc>
                <a:spcPct val="115000"/>
              </a:lnSpc>
              <a:spcBef>
                <a:spcPts val="800"/>
              </a:spcBef>
              <a:spcAft>
                <a:spcPts val="0"/>
              </a:spcAft>
              <a:buSzPts val="1800"/>
              <a:buChar char="○"/>
              <a:defRPr sz="1800"/>
            </a:lvl8pPr>
            <a:lvl9pPr indent="-342900" lvl="8" marL="4114800" algn="l">
              <a:lnSpc>
                <a:spcPct val="115000"/>
              </a:lnSpc>
              <a:spcBef>
                <a:spcPts val="800"/>
              </a:spcBef>
              <a:spcAft>
                <a:spcPts val="800"/>
              </a:spcAft>
              <a:buSzPts val="1800"/>
              <a:buChar char="■"/>
              <a:defRPr sz="1800"/>
            </a:lvl9pPr>
          </a:lstStyle>
          <a:p/>
        </p:txBody>
      </p:sp>
      <p:sp>
        <p:nvSpPr>
          <p:cNvPr id="474" name="Google Shape;474;p9"/>
          <p:cNvSpPr txBox="1"/>
          <p:nvPr>
            <p:ph idx="2" type="body"/>
          </p:nvPr>
        </p:nvSpPr>
        <p:spPr>
          <a:xfrm>
            <a:off x="3534626" y="1125350"/>
            <a:ext cx="2074800" cy="2845500"/>
          </a:xfrm>
          <a:prstGeom prst="rect">
            <a:avLst/>
          </a:prstGeom>
          <a:noFill/>
          <a:ln>
            <a:noFill/>
          </a:ln>
        </p:spPr>
        <p:txBody>
          <a:bodyPr anchorCtr="0" anchor="t" bIns="0" lIns="0" spcFirstLastPara="1" rIns="0" wrap="square" tIns="0">
            <a:noAutofit/>
          </a:bodyPr>
          <a:lstStyle>
            <a:lvl1pPr indent="-342900" lvl="0" marL="457200" algn="l">
              <a:lnSpc>
                <a:spcPct val="115000"/>
              </a:lnSpc>
              <a:spcBef>
                <a:spcPts val="0"/>
              </a:spcBef>
              <a:spcAft>
                <a:spcPts val="0"/>
              </a:spcAft>
              <a:buSzPts val="1800"/>
              <a:buChar char="▹"/>
              <a:defRPr sz="1800"/>
            </a:lvl1pPr>
            <a:lvl2pPr indent="-342900" lvl="1" marL="914400" algn="l">
              <a:lnSpc>
                <a:spcPct val="115000"/>
              </a:lnSpc>
              <a:spcBef>
                <a:spcPts val="800"/>
              </a:spcBef>
              <a:spcAft>
                <a:spcPts val="0"/>
              </a:spcAft>
              <a:buSzPts val="1800"/>
              <a:buChar char="▸"/>
              <a:defRPr sz="1800"/>
            </a:lvl2pPr>
            <a:lvl3pPr indent="-342900" lvl="2" marL="1371600" algn="l">
              <a:lnSpc>
                <a:spcPct val="115000"/>
              </a:lnSpc>
              <a:spcBef>
                <a:spcPts val="800"/>
              </a:spcBef>
              <a:spcAft>
                <a:spcPts val="0"/>
              </a:spcAft>
              <a:buSzPts val="1800"/>
              <a:buChar char="■"/>
              <a:defRPr sz="1800"/>
            </a:lvl3pPr>
            <a:lvl4pPr indent="-342900" lvl="3" marL="1828800" algn="l">
              <a:lnSpc>
                <a:spcPct val="115000"/>
              </a:lnSpc>
              <a:spcBef>
                <a:spcPts val="800"/>
              </a:spcBef>
              <a:spcAft>
                <a:spcPts val="0"/>
              </a:spcAft>
              <a:buSzPts val="1800"/>
              <a:buChar char="●"/>
              <a:defRPr sz="1800"/>
            </a:lvl4pPr>
            <a:lvl5pPr indent="-342900" lvl="4" marL="2286000" algn="l">
              <a:lnSpc>
                <a:spcPct val="115000"/>
              </a:lnSpc>
              <a:spcBef>
                <a:spcPts val="800"/>
              </a:spcBef>
              <a:spcAft>
                <a:spcPts val="0"/>
              </a:spcAft>
              <a:buSzPts val="1800"/>
              <a:buChar char="○"/>
              <a:defRPr sz="1800"/>
            </a:lvl5pPr>
            <a:lvl6pPr indent="-342900" lvl="5" marL="2743200" algn="l">
              <a:lnSpc>
                <a:spcPct val="115000"/>
              </a:lnSpc>
              <a:spcBef>
                <a:spcPts val="800"/>
              </a:spcBef>
              <a:spcAft>
                <a:spcPts val="0"/>
              </a:spcAft>
              <a:buSzPts val="1800"/>
              <a:buChar char="■"/>
              <a:defRPr sz="1800"/>
            </a:lvl6pPr>
            <a:lvl7pPr indent="-342900" lvl="6" marL="3200400" algn="l">
              <a:lnSpc>
                <a:spcPct val="115000"/>
              </a:lnSpc>
              <a:spcBef>
                <a:spcPts val="800"/>
              </a:spcBef>
              <a:spcAft>
                <a:spcPts val="0"/>
              </a:spcAft>
              <a:buSzPts val="1800"/>
              <a:buChar char="●"/>
              <a:defRPr sz="1800"/>
            </a:lvl7pPr>
            <a:lvl8pPr indent="-342900" lvl="7" marL="3657600" algn="l">
              <a:lnSpc>
                <a:spcPct val="115000"/>
              </a:lnSpc>
              <a:spcBef>
                <a:spcPts val="800"/>
              </a:spcBef>
              <a:spcAft>
                <a:spcPts val="0"/>
              </a:spcAft>
              <a:buSzPts val="1800"/>
              <a:buChar char="○"/>
              <a:defRPr sz="1800"/>
            </a:lvl8pPr>
            <a:lvl9pPr indent="-342900" lvl="8" marL="4114800" algn="l">
              <a:lnSpc>
                <a:spcPct val="115000"/>
              </a:lnSpc>
              <a:spcBef>
                <a:spcPts val="800"/>
              </a:spcBef>
              <a:spcAft>
                <a:spcPts val="800"/>
              </a:spcAft>
              <a:buSzPts val="1800"/>
              <a:buChar char="■"/>
              <a:defRPr sz="1800"/>
            </a:lvl9pPr>
          </a:lstStyle>
          <a:p/>
        </p:txBody>
      </p:sp>
      <p:sp>
        <p:nvSpPr>
          <p:cNvPr id="475" name="Google Shape;475;p9"/>
          <p:cNvSpPr txBox="1"/>
          <p:nvPr>
            <p:ph idx="3" type="body"/>
          </p:nvPr>
        </p:nvSpPr>
        <p:spPr>
          <a:xfrm>
            <a:off x="5827377" y="1125350"/>
            <a:ext cx="2074800" cy="2845500"/>
          </a:xfrm>
          <a:prstGeom prst="rect">
            <a:avLst/>
          </a:prstGeom>
          <a:noFill/>
          <a:ln>
            <a:noFill/>
          </a:ln>
        </p:spPr>
        <p:txBody>
          <a:bodyPr anchorCtr="0" anchor="t" bIns="0" lIns="0" spcFirstLastPara="1" rIns="0" wrap="square" tIns="0">
            <a:noAutofit/>
          </a:bodyPr>
          <a:lstStyle>
            <a:lvl1pPr indent="-342900" lvl="0" marL="457200" algn="l">
              <a:lnSpc>
                <a:spcPct val="115000"/>
              </a:lnSpc>
              <a:spcBef>
                <a:spcPts val="0"/>
              </a:spcBef>
              <a:spcAft>
                <a:spcPts val="0"/>
              </a:spcAft>
              <a:buSzPts val="1800"/>
              <a:buChar char="▹"/>
              <a:defRPr sz="1800"/>
            </a:lvl1pPr>
            <a:lvl2pPr indent="-342900" lvl="1" marL="914400" algn="l">
              <a:lnSpc>
                <a:spcPct val="115000"/>
              </a:lnSpc>
              <a:spcBef>
                <a:spcPts val="800"/>
              </a:spcBef>
              <a:spcAft>
                <a:spcPts val="0"/>
              </a:spcAft>
              <a:buSzPts val="1800"/>
              <a:buChar char="▸"/>
              <a:defRPr sz="1800"/>
            </a:lvl2pPr>
            <a:lvl3pPr indent="-342900" lvl="2" marL="1371600" algn="l">
              <a:lnSpc>
                <a:spcPct val="115000"/>
              </a:lnSpc>
              <a:spcBef>
                <a:spcPts val="800"/>
              </a:spcBef>
              <a:spcAft>
                <a:spcPts val="0"/>
              </a:spcAft>
              <a:buSzPts val="1800"/>
              <a:buChar char="■"/>
              <a:defRPr sz="1800"/>
            </a:lvl3pPr>
            <a:lvl4pPr indent="-342900" lvl="3" marL="1828800" algn="l">
              <a:lnSpc>
                <a:spcPct val="115000"/>
              </a:lnSpc>
              <a:spcBef>
                <a:spcPts val="800"/>
              </a:spcBef>
              <a:spcAft>
                <a:spcPts val="0"/>
              </a:spcAft>
              <a:buSzPts val="1800"/>
              <a:buChar char="●"/>
              <a:defRPr sz="1800"/>
            </a:lvl4pPr>
            <a:lvl5pPr indent="-342900" lvl="4" marL="2286000" algn="l">
              <a:lnSpc>
                <a:spcPct val="115000"/>
              </a:lnSpc>
              <a:spcBef>
                <a:spcPts val="800"/>
              </a:spcBef>
              <a:spcAft>
                <a:spcPts val="0"/>
              </a:spcAft>
              <a:buSzPts val="1800"/>
              <a:buChar char="○"/>
              <a:defRPr sz="1800"/>
            </a:lvl5pPr>
            <a:lvl6pPr indent="-342900" lvl="5" marL="2743200" algn="l">
              <a:lnSpc>
                <a:spcPct val="115000"/>
              </a:lnSpc>
              <a:spcBef>
                <a:spcPts val="800"/>
              </a:spcBef>
              <a:spcAft>
                <a:spcPts val="0"/>
              </a:spcAft>
              <a:buSzPts val="1800"/>
              <a:buChar char="■"/>
              <a:defRPr sz="1800"/>
            </a:lvl6pPr>
            <a:lvl7pPr indent="-342900" lvl="6" marL="3200400" algn="l">
              <a:lnSpc>
                <a:spcPct val="115000"/>
              </a:lnSpc>
              <a:spcBef>
                <a:spcPts val="800"/>
              </a:spcBef>
              <a:spcAft>
                <a:spcPts val="0"/>
              </a:spcAft>
              <a:buSzPts val="1800"/>
              <a:buChar char="●"/>
              <a:defRPr sz="1800"/>
            </a:lvl7pPr>
            <a:lvl8pPr indent="-342900" lvl="7" marL="3657600" algn="l">
              <a:lnSpc>
                <a:spcPct val="115000"/>
              </a:lnSpc>
              <a:spcBef>
                <a:spcPts val="800"/>
              </a:spcBef>
              <a:spcAft>
                <a:spcPts val="0"/>
              </a:spcAft>
              <a:buSzPts val="1800"/>
              <a:buChar char="○"/>
              <a:defRPr sz="1800"/>
            </a:lvl8pPr>
            <a:lvl9pPr indent="-342900" lvl="8" marL="4114800" algn="l">
              <a:lnSpc>
                <a:spcPct val="115000"/>
              </a:lnSpc>
              <a:spcBef>
                <a:spcPts val="800"/>
              </a:spcBef>
              <a:spcAft>
                <a:spcPts val="800"/>
              </a:spcAft>
              <a:buSzPts val="1800"/>
              <a:buChar char="■"/>
              <a:defRPr sz="1800"/>
            </a:lvl9pPr>
          </a:lstStyle>
          <a:p/>
        </p:txBody>
      </p:sp>
      <p:sp>
        <p:nvSpPr>
          <p:cNvPr id="476" name="Google Shape;476;p9"/>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9pPr>
          </a:lstStyle>
          <a:p>
            <a:pPr indent="0" lvl="0" marL="0" rtl="0" algn="ctr">
              <a:spcBef>
                <a:spcPts val="0"/>
              </a:spcBef>
              <a:spcAft>
                <a:spcPts val="0"/>
              </a:spcAft>
              <a:buNone/>
            </a:pPr>
            <a:fld id="{00000000-1234-1234-1234-123412341234}" type="slidenum">
              <a:rPr lang="en"/>
              <a:t>‹#›</a:t>
            </a:fld>
            <a:endParaRPr/>
          </a:p>
        </p:txBody>
      </p:sp>
      <p:grpSp>
        <p:nvGrpSpPr>
          <p:cNvPr id="477" name="Google Shape;477;p9"/>
          <p:cNvGrpSpPr/>
          <p:nvPr/>
        </p:nvGrpSpPr>
        <p:grpSpPr>
          <a:xfrm>
            <a:off x="138350" y="3775000"/>
            <a:ext cx="8847940" cy="1250750"/>
            <a:chOff x="138350" y="260325"/>
            <a:chExt cx="8847940" cy="1250750"/>
          </a:xfrm>
        </p:grpSpPr>
        <p:sp>
          <p:nvSpPr>
            <p:cNvPr id="478" name="Google Shape;478;p9"/>
            <p:cNvSpPr/>
            <p:nvPr/>
          </p:nvSpPr>
          <p:spPr>
            <a:xfrm>
              <a:off x="1499675" y="1250550"/>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9"/>
            <p:cNvSpPr/>
            <p:nvPr/>
          </p:nvSpPr>
          <p:spPr>
            <a:xfrm>
              <a:off x="2661090" y="12696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9"/>
            <p:cNvSpPr/>
            <p:nvPr/>
          </p:nvSpPr>
          <p:spPr>
            <a:xfrm>
              <a:off x="964725" y="1364875"/>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9"/>
            <p:cNvSpPr/>
            <p:nvPr/>
          </p:nvSpPr>
          <p:spPr>
            <a:xfrm>
              <a:off x="2853765" y="143382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9"/>
            <p:cNvSpPr/>
            <p:nvPr/>
          </p:nvSpPr>
          <p:spPr>
            <a:xfrm>
              <a:off x="6511800" y="260325"/>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9"/>
            <p:cNvSpPr/>
            <p:nvPr/>
          </p:nvSpPr>
          <p:spPr>
            <a:xfrm>
              <a:off x="922865" y="38542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9"/>
            <p:cNvSpPr/>
            <p:nvPr/>
          </p:nvSpPr>
          <p:spPr>
            <a:xfrm>
              <a:off x="1669300" y="352130"/>
              <a:ext cx="124800" cy="124800"/>
            </a:xfrm>
            <a:prstGeom prst="donut">
              <a:avLst>
                <a:gd fmla="val 13795"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9"/>
            <p:cNvSpPr/>
            <p:nvPr/>
          </p:nvSpPr>
          <p:spPr>
            <a:xfrm>
              <a:off x="138350" y="366375"/>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9"/>
            <p:cNvSpPr/>
            <p:nvPr/>
          </p:nvSpPr>
          <p:spPr>
            <a:xfrm>
              <a:off x="5813290" y="108617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9"/>
            <p:cNvSpPr/>
            <p:nvPr/>
          </p:nvSpPr>
          <p:spPr>
            <a:xfrm>
              <a:off x="8192200" y="352130"/>
              <a:ext cx="124800" cy="124800"/>
            </a:xfrm>
            <a:prstGeom prst="donut">
              <a:avLst>
                <a:gd fmla="val 13795"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9"/>
            <p:cNvSpPr/>
            <p:nvPr/>
          </p:nvSpPr>
          <p:spPr>
            <a:xfrm>
              <a:off x="3083050" y="588050"/>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9"/>
            <p:cNvSpPr/>
            <p:nvPr/>
          </p:nvSpPr>
          <p:spPr>
            <a:xfrm>
              <a:off x="5905390" y="12696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9"/>
            <p:cNvSpPr/>
            <p:nvPr/>
          </p:nvSpPr>
          <p:spPr>
            <a:xfrm>
              <a:off x="3321725" y="1144805"/>
              <a:ext cx="124800" cy="124800"/>
            </a:xfrm>
            <a:prstGeom prst="donut">
              <a:avLst>
                <a:gd fmla="val 13795"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9"/>
            <p:cNvSpPr/>
            <p:nvPr/>
          </p:nvSpPr>
          <p:spPr>
            <a:xfrm>
              <a:off x="5550600" y="1250550"/>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9"/>
            <p:cNvSpPr/>
            <p:nvPr/>
          </p:nvSpPr>
          <p:spPr>
            <a:xfrm>
              <a:off x="7715565" y="11781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9"/>
            <p:cNvSpPr/>
            <p:nvPr/>
          </p:nvSpPr>
          <p:spPr>
            <a:xfrm>
              <a:off x="7255125" y="462680"/>
              <a:ext cx="124800" cy="124800"/>
            </a:xfrm>
            <a:prstGeom prst="donut">
              <a:avLst>
                <a:gd fmla="val 13795"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9"/>
            <p:cNvSpPr/>
            <p:nvPr/>
          </p:nvSpPr>
          <p:spPr>
            <a:xfrm>
              <a:off x="8774600" y="1414775"/>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9"/>
            <p:cNvSpPr/>
            <p:nvPr/>
          </p:nvSpPr>
          <p:spPr>
            <a:xfrm>
              <a:off x="8928090" y="12696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9"/>
            <p:cNvSpPr/>
            <p:nvPr/>
          </p:nvSpPr>
          <p:spPr>
            <a:xfrm>
              <a:off x="7494550" y="1350630"/>
              <a:ext cx="124800" cy="124800"/>
            </a:xfrm>
            <a:prstGeom prst="donut">
              <a:avLst>
                <a:gd fmla="val 13795"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9"/>
            <p:cNvSpPr/>
            <p:nvPr/>
          </p:nvSpPr>
          <p:spPr>
            <a:xfrm>
              <a:off x="4147815" y="6071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9"/>
            <p:cNvSpPr/>
            <p:nvPr/>
          </p:nvSpPr>
          <p:spPr>
            <a:xfrm>
              <a:off x="4901365" y="38542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9"/>
            <p:cNvSpPr/>
            <p:nvPr/>
          </p:nvSpPr>
          <p:spPr>
            <a:xfrm>
              <a:off x="5055300" y="476925"/>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9"/>
            <p:cNvSpPr/>
            <p:nvPr/>
          </p:nvSpPr>
          <p:spPr>
            <a:xfrm>
              <a:off x="8316990" y="26032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9"/>
            <p:cNvSpPr/>
            <p:nvPr/>
          </p:nvSpPr>
          <p:spPr>
            <a:xfrm>
              <a:off x="364940" y="143382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9"/>
            <p:cNvSpPr/>
            <p:nvPr/>
          </p:nvSpPr>
          <p:spPr>
            <a:xfrm>
              <a:off x="194015" y="12696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3" name="Google Shape;503;p9"/>
          <p:cNvSpPr/>
          <p:nvPr/>
        </p:nvSpPr>
        <p:spPr>
          <a:xfrm>
            <a:off x="4212739" y="916323"/>
            <a:ext cx="718522" cy="200800"/>
          </a:xfrm>
          <a:custGeom>
            <a:rect b="b" l="l" r="r" t="t"/>
            <a:pathLst>
              <a:path extrusionOk="0" h="436521" w="1562005">
                <a:moveTo>
                  <a:pt x="937260" y="436521"/>
                </a:moveTo>
                <a:cubicBezTo>
                  <a:pt x="896645" y="436521"/>
                  <a:pt x="890776" y="349597"/>
                  <a:pt x="885947" y="206493"/>
                </a:cubicBezTo>
                <a:cubicBezTo>
                  <a:pt x="883770" y="141015"/>
                  <a:pt x="879699" y="18979"/>
                  <a:pt x="861522" y="18979"/>
                </a:cubicBezTo>
                <a:cubicBezTo>
                  <a:pt x="841357" y="18979"/>
                  <a:pt x="830659" y="96889"/>
                  <a:pt x="823653" y="148417"/>
                </a:cubicBezTo>
                <a:cubicBezTo>
                  <a:pt x="812860" y="226611"/>
                  <a:pt x="803582" y="294177"/>
                  <a:pt x="766849" y="294177"/>
                </a:cubicBezTo>
                <a:cubicBezTo>
                  <a:pt x="746210" y="294177"/>
                  <a:pt x="739394" y="277001"/>
                  <a:pt x="734376" y="264475"/>
                </a:cubicBezTo>
                <a:cubicBezTo>
                  <a:pt x="729359" y="251949"/>
                  <a:pt x="726235" y="246729"/>
                  <a:pt x="719513" y="246729"/>
                </a:cubicBezTo>
                <a:cubicBezTo>
                  <a:pt x="706543" y="246729"/>
                  <a:pt x="701336" y="266752"/>
                  <a:pt x="694993" y="297214"/>
                </a:cubicBezTo>
                <a:cubicBezTo>
                  <a:pt x="687419" y="333939"/>
                  <a:pt x="677951" y="379584"/>
                  <a:pt x="634307" y="379584"/>
                </a:cubicBezTo>
                <a:cubicBezTo>
                  <a:pt x="597480" y="379584"/>
                  <a:pt x="590095" y="315624"/>
                  <a:pt x="582332" y="247773"/>
                </a:cubicBezTo>
                <a:cubicBezTo>
                  <a:pt x="576746" y="199281"/>
                  <a:pt x="569078" y="132854"/>
                  <a:pt x="549102" y="132854"/>
                </a:cubicBezTo>
                <a:cubicBezTo>
                  <a:pt x="538404" y="132854"/>
                  <a:pt x="527895" y="170813"/>
                  <a:pt x="520700" y="195486"/>
                </a:cubicBezTo>
                <a:cubicBezTo>
                  <a:pt x="508393" y="239328"/>
                  <a:pt x="495801" y="284688"/>
                  <a:pt x="463896" y="284688"/>
                </a:cubicBezTo>
                <a:cubicBezTo>
                  <a:pt x="443447" y="284688"/>
                  <a:pt x="433696" y="256219"/>
                  <a:pt x="422335" y="222341"/>
                </a:cubicBezTo>
                <a:cubicBezTo>
                  <a:pt x="415235" y="201274"/>
                  <a:pt x="403401" y="166068"/>
                  <a:pt x="392892" y="166068"/>
                </a:cubicBezTo>
                <a:cubicBezTo>
                  <a:pt x="382383" y="166068"/>
                  <a:pt x="376608" y="180492"/>
                  <a:pt x="369129" y="195770"/>
                </a:cubicBezTo>
                <a:cubicBezTo>
                  <a:pt x="357958" y="218450"/>
                  <a:pt x="344041" y="246729"/>
                  <a:pt x="312325" y="246729"/>
                </a:cubicBezTo>
                <a:lnTo>
                  <a:pt x="0" y="246729"/>
                </a:lnTo>
                <a:lnTo>
                  <a:pt x="0" y="227750"/>
                </a:lnTo>
                <a:lnTo>
                  <a:pt x="312420" y="227750"/>
                </a:lnTo>
                <a:cubicBezTo>
                  <a:pt x="331355" y="227750"/>
                  <a:pt x="340159" y="211713"/>
                  <a:pt x="352183" y="187325"/>
                </a:cubicBezTo>
                <a:cubicBezTo>
                  <a:pt x="361650" y="167586"/>
                  <a:pt x="371874" y="147089"/>
                  <a:pt x="392892" y="147089"/>
                </a:cubicBezTo>
                <a:cubicBezTo>
                  <a:pt x="416844" y="147089"/>
                  <a:pt x="428299" y="180682"/>
                  <a:pt x="440228" y="216268"/>
                </a:cubicBezTo>
                <a:cubicBezTo>
                  <a:pt x="445625" y="232305"/>
                  <a:pt x="456891" y="265709"/>
                  <a:pt x="463802" y="265709"/>
                </a:cubicBezTo>
                <a:cubicBezTo>
                  <a:pt x="481600" y="265709"/>
                  <a:pt x="493245" y="223954"/>
                  <a:pt x="502618" y="190361"/>
                </a:cubicBezTo>
                <a:cubicBezTo>
                  <a:pt x="514073" y="149366"/>
                  <a:pt x="523919" y="113875"/>
                  <a:pt x="549007" y="113875"/>
                </a:cubicBezTo>
                <a:cubicBezTo>
                  <a:pt x="585835" y="113875"/>
                  <a:pt x="593219" y="177835"/>
                  <a:pt x="600982" y="245686"/>
                </a:cubicBezTo>
                <a:cubicBezTo>
                  <a:pt x="606568" y="294177"/>
                  <a:pt x="614237" y="360604"/>
                  <a:pt x="634213" y="360604"/>
                </a:cubicBezTo>
                <a:cubicBezTo>
                  <a:pt x="660437" y="360604"/>
                  <a:pt x="667916" y="334034"/>
                  <a:pt x="676437" y="293418"/>
                </a:cubicBezTo>
                <a:cubicBezTo>
                  <a:pt x="683064" y="261154"/>
                  <a:pt x="690070" y="227750"/>
                  <a:pt x="719418" y="227750"/>
                </a:cubicBezTo>
                <a:cubicBezTo>
                  <a:pt x="740057" y="227750"/>
                  <a:pt x="746873" y="244926"/>
                  <a:pt x="751891" y="257453"/>
                </a:cubicBezTo>
                <a:cubicBezTo>
                  <a:pt x="756908" y="269979"/>
                  <a:pt x="760033" y="275198"/>
                  <a:pt x="766754" y="275198"/>
                </a:cubicBezTo>
                <a:cubicBezTo>
                  <a:pt x="786920" y="275198"/>
                  <a:pt x="797618" y="197289"/>
                  <a:pt x="804624" y="145760"/>
                </a:cubicBezTo>
                <a:cubicBezTo>
                  <a:pt x="815416" y="67566"/>
                  <a:pt x="824694" y="0"/>
                  <a:pt x="861427" y="0"/>
                </a:cubicBezTo>
                <a:cubicBezTo>
                  <a:pt x="896172" y="0"/>
                  <a:pt x="900432" y="74398"/>
                  <a:pt x="904787" y="205924"/>
                </a:cubicBezTo>
                <a:cubicBezTo>
                  <a:pt x="907438" y="285067"/>
                  <a:pt x="911888" y="417542"/>
                  <a:pt x="937165" y="417542"/>
                </a:cubicBezTo>
                <a:cubicBezTo>
                  <a:pt x="966419" y="417542"/>
                  <a:pt x="977212" y="315814"/>
                  <a:pt x="984502" y="248437"/>
                </a:cubicBezTo>
                <a:cubicBezTo>
                  <a:pt x="993401" y="163980"/>
                  <a:pt x="998797" y="123365"/>
                  <a:pt x="1022371" y="123365"/>
                </a:cubicBezTo>
                <a:cubicBezTo>
                  <a:pt x="1050773" y="123365"/>
                  <a:pt x="1061944" y="158856"/>
                  <a:pt x="1073494" y="196435"/>
                </a:cubicBezTo>
                <a:cubicBezTo>
                  <a:pt x="1085044" y="234013"/>
                  <a:pt x="1097636" y="275198"/>
                  <a:pt x="1126511" y="275198"/>
                </a:cubicBezTo>
                <a:cubicBezTo>
                  <a:pt x="1139481" y="275198"/>
                  <a:pt x="1146108" y="268460"/>
                  <a:pt x="1156711" y="256219"/>
                </a:cubicBezTo>
                <a:cubicBezTo>
                  <a:pt x="1167315" y="243977"/>
                  <a:pt x="1182462" y="227750"/>
                  <a:pt x="1211716" y="227750"/>
                </a:cubicBezTo>
                <a:lnTo>
                  <a:pt x="1562005" y="227750"/>
                </a:lnTo>
                <a:lnTo>
                  <a:pt x="1562005" y="246729"/>
                </a:lnTo>
                <a:lnTo>
                  <a:pt x="1211811" y="246729"/>
                </a:lnTo>
                <a:cubicBezTo>
                  <a:pt x="1191078" y="246729"/>
                  <a:pt x="1181705" y="257168"/>
                  <a:pt x="1170912" y="269315"/>
                </a:cubicBezTo>
                <a:cubicBezTo>
                  <a:pt x="1160120" y="281461"/>
                  <a:pt x="1148759" y="294177"/>
                  <a:pt x="1126606" y="294177"/>
                </a:cubicBezTo>
                <a:cubicBezTo>
                  <a:pt x="1083719" y="294177"/>
                  <a:pt x="1068666" y="245211"/>
                  <a:pt x="1055412" y="202033"/>
                </a:cubicBezTo>
                <a:cubicBezTo>
                  <a:pt x="1046607" y="173565"/>
                  <a:pt x="1037424" y="143198"/>
                  <a:pt x="1023128" y="142344"/>
                </a:cubicBezTo>
                <a:cubicBezTo>
                  <a:pt x="1013661" y="149746"/>
                  <a:pt x="1007697" y="207822"/>
                  <a:pt x="1003247" y="250430"/>
                </a:cubicBezTo>
                <a:cubicBezTo>
                  <a:pt x="993496" y="341910"/>
                  <a:pt x="983555" y="436521"/>
                  <a:pt x="937260" y="436521"/>
                </a:cubicBezTo>
                <a:close/>
              </a:path>
            </a:pathLst>
          </a:custGeom>
          <a:gradFill>
            <a:gsLst>
              <a:gs pos="0">
                <a:srgbClr val="8097FF">
                  <a:alpha val="0"/>
                </a:srgbClr>
              </a:gs>
              <a:gs pos="22000">
                <a:schemeClr val="accent1"/>
              </a:gs>
              <a:gs pos="76000">
                <a:schemeClr val="accent1"/>
              </a:gs>
              <a:gs pos="100000">
                <a:srgbClr val="8097FF">
                  <a:alpha val="0"/>
                </a:srgbClr>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4" name="Shape 504"/>
        <p:cNvGrpSpPr/>
        <p:nvPr/>
      </p:nvGrpSpPr>
      <p:grpSpPr>
        <a:xfrm>
          <a:off x="0" y="0"/>
          <a:ext cx="0" cy="0"/>
          <a:chOff x="0" y="0"/>
          <a:chExt cx="0" cy="0"/>
        </a:xfrm>
      </p:grpSpPr>
      <p:grpSp>
        <p:nvGrpSpPr>
          <p:cNvPr id="505" name="Google Shape;505;p10"/>
          <p:cNvGrpSpPr/>
          <p:nvPr/>
        </p:nvGrpSpPr>
        <p:grpSpPr>
          <a:xfrm>
            <a:off x="218" y="3708336"/>
            <a:ext cx="9143346" cy="1231682"/>
            <a:chOff x="218" y="898161"/>
            <a:chExt cx="9143346" cy="1231682"/>
          </a:xfrm>
        </p:grpSpPr>
        <p:sp>
          <p:nvSpPr>
            <p:cNvPr id="506" name="Google Shape;506;p10"/>
            <p:cNvSpPr/>
            <p:nvPr/>
          </p:nvSpPr>
          <p:spPr>
            <a:xfrm>
              <a:off x="4571575" y="1374616"/>
              <a:ext cx="236742"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7" name="Google Shape;507;p10"/>
            <p:cNvSpPr/>
            <p:nvPr/>
          </p:nvSpPr>
          <p:spPr>
            <a:xfrm flipH="1">
              <a:off x="4340118" y="1374612"/>
              <a:ext cx="232100"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8" name="Google Shape;508;p10"/>
            <p:cNvSpPr/>
            <p:nvPr/>
          </p:nvSpPr>
          <p:spPr>
            <a:xfrm>
              <a:off x="4765540"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9" name="Google Shape;509;p10"/>
            <p:cNvSpPr/>
            <p:nvPr/>
          </p:nvSpPr>
          <p:spPr>
            <a:xfrm>
              <a:off x="4803711"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0" name="Google Shape;510;p10"/>
            <p:cNvSpPr/>
            <p:nvPr/>
          </p:nvSpPr>
          <p:spPr>
            <a:xfrm>
              <a:off x="5519015"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1" name="Google Shape;511;p10"/>
            <p:cNvSpPr/>
            <p:nvPr/>
          </p:nvSpPr>
          <p:spPr>
            <a:xfrm>
              <a:off x="522995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2" name="Google Shape;512;p10"/>
            <p:cNvSpPr/>
            <p:nvPr/>
          </p:nvSpPr>
          <p:spPr>
            <a:xfrm>
              <a:off x="5916017"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3" name="Google Shape;513;p10"/>
            <p:cNvSpPr/>
            <p:nvPr/>
          </p:nvSpPr>
          <p:spPr>
            <a:xfrm>
              <a:off x="7745341"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4" name="Google Shape;514;p10"/>
            <p:cNvSpPr/>
            <p:nvPr/>
          </p:nvSpPr>
          <p:spPr>
            <a:xfrm>
              <a:off x="6788222"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5" name="Google Shape;515;p10"/>
            <p:cNvSpPr/>
            <p:nvPr/>
          </p:nvSpPr>
          <p:spPr>
            <a:xfrm>
              <a:off x="6308923"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6" name="Google Shape;516;p10"/>
            <p:cNvSpPr/>
            <p:nvPr/>
          </p:nvSpPr>
          <p:spPr>
            <a:xfrm>
              <a:off x="7467735"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7" name="Google Shape;517;p10"/>
            <p:cNvSpPr/>
            <p:nvPr/>
          </p:nvSpPr>
          <p:spPr>
            <a:xfrm>
              <a:off x="8954159"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8" name="Google Shape;518;p10"/>
            <p:cNvSpPr/>
            <p:nvPr/>
          </p:nvSpPr>
          <p:spPr>
            <a:xfrm>
              <a:off x="551901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9" name="Google Shape;519;p10"/>
            <p:cNvSpPr/>
            <p:nvPr/>
          </p:nvSpPr>
          <p:spPr>
            <a:xfrm>
              <a:off x="7215942"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0" name="Google Shape;520;p10"/>
            <p:cNvSpPr/>
            <p:nvPr/>
          </p:nvSpPr>
          <p:spPr>
            <a:xfrm>
              <a:off x="8828810"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1" name="Google Shape;521;p10"/>
            <p:cNvSpPr/>
            <p:nvPr/>
          </p:nvSpPr>
          <p:spPr>
            <a:xfrm>
              <a:off x="6509901"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2" name="Google Shape;522;p10"/>
            <p:cNvSpPr/>
            <p:nvPr/>
          </p:nvSpPr>
          <p:spPr>
            <a:xfrm>
              <a:off x="768616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3" name="Google Shape;523;p10"/>
            <p:cNvSpPr/>
            <p:nvPr/>
          </p:nvSpPr>
          <p:spPr>
            <a:xfrm>
              <a:off x="8243403"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4" name="Google Shape;524;p10"/>
            <p:cNvSpPr/>
            <p:nvPr/>
          </p:nvSpPr>
          <p:spPr>
            <a:xfrm>
              <a:off x="7686239"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5" name="Google Shape;525;p10"/>
            <p:cNvSpPr/>
            <p:nvPr/>
          </p:nvSpPr>
          <p:spPr>
            <a:xfrm>
              <a:off x="8369228"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6" name="Google Shape;526;p10"/>
            <p:cNvSpPr/>
            <p:nvPr/>
          </p:nvSpPr>
          <p:spPr>
            <a:xfrm>
              <a:off x="6000837"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7" name="Google Shape;527;p10"/>
            <p:cNvSpPr/>
            <p:nvPr/>
          </p:nvSpPr>
          <p:spPr>
            <a:xfrm flipH="1">
              <a:off x="3624791"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8" name="Google Shape;528;p10"/>
            <p:cNvSpPr/>
            <p:nvPr/>
          </p:nvSpPr>
          <p:spPr>
            <a:xfrm flipH="1">
              <a:off x="3913827"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9" name="Google Shape;529;p10"/>
            <p:cNvSpPr/>
            <p:nvPr/>
          </p:nvSpPr>
          <p:spPr>
            <a:xfrm flipH="1">
              <a:off x="3142801"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0" name="Google Shape;530;p10"/>
            <p:cNvSpPr/>
            <p:nvPr/>
          </p:nvSpPr>
          <p:spPr>
            <a:xfrm flipH="1">
              <a:off x="322776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1" name="Google Shape;531;p10"/>
            <p:cNvSpPr/>
            <p:nvPr/>
          </p:nvSpPr>
          <p:spPr>
            <a:xfrm flipH="1">
              <a:off x="2834859"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2" name="Google Shape;532;p10"/>
            <p:cNvSpPr/>
            <p:nvPr/>
          </p:nvSpPr>
          <p:spPr>
            <a:xfrm flipH="1">
              <a:off x="904784"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3" name="Google Shape;533;p10"/>
            <p:cNvSpPr/>
            <p:nvPr/>
          </p:nvSpPr>
          <p:spPr>
            <a:xfrm flipH="1">
              <a:off x="1676047"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4" name="Google Shape;534;p10"/>
            <p:cNvSpPr/>
            <p:nvPr/>
          </p:nvSpPr>
          <p:spPr>
            <a:xfrm flipH="1">
              <a:off x="2355561"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5" name="Google Shape;535;p10"/>
            <p:cNvSpPr/>
            <p:nvPr/>
          </p:nvSpPr>
          <p:spPr>
            <a:xfrm flipH="1">
              <a:off x="1411014"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6" name="Google Shape;536;p10"/>
            <p:cNvSpPr/>
            <p:nvPr/>
          </p:nvSpPr>
          <p:spPr>
            <a:xfrm flipH="1">
              <a:off x="218"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7" name="Google Shape;537;p10"/>
            <p:cNvSpPr/>
            <p:nvPr/>
          </p:nvSpPr>
          <p:spPr>
            <a:xfrm flipH="1">
              <a:off x="322776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8" name="Google Shape;538;p10"/>
            <p:cNvSpPr/>
            <p:nvPr/>
          </p:nvSpPr>
          <p:spPr>
            <a:xfrm flipH="1">
              <a:off x="1457615"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9" name="Google Shape;539;p10"/>
            <p:cNvSpPr/>
            <p:nvPr/>
          </p:nvSpPr>
          <p:spPr>
            <a:xfrm flipH="1">
              <a:off x="218"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0" name="Google Shape;540;p10"/>
            <p:cNvSpPr/>
            <p:nvPr/>
          </p:nvSpPr>
          <p:spPr>
            <a:xfrm flipH="1">
              <a:off x="1934650"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1" name="Google Shape;541;p10"/>
            <p:cNvSpPr/>
            <p:nvPr/>
          </p:nvSpPr>
          <p:spPr>
            <a:xfrm flipH="1">
              <a:off x="189647"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2" name="Google Shape;542;p10"/>
            <p:cNvSpPr/>
            <p:nvPr/>
          </p:nvSpPr>
          <p:spPr>
            <a:xfrm flipH="1">
              <a:off x="1410942"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3" name="Google Shape;543;p10"/>
            <p:cNvSpPr/>
            <p:nvPr/>
          </p:nvSpPr>
          <p:spPr>
            <a:xfrm flipH="1">
              <a:off x="314972"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4" name="Google Shape;544;p10"/>
            <p:cNvSpPr/>
            <p:nvPr/>
          </p:nvSpPr>
          <p:spPr>
            <a:xfrm flipH="1">
              <a:off x="2636739"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5" name="Google Shape;545;p10"/>
            <p:cNvSpPr/>
            <p:nvPr/>
          </p:nvSpPr>
          <p:spPr>
            <a:xfrm flipH="1">
              <a:off x="3650389"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6" name="Google Shape;546;p10"/>
            <p:cNvSpPr/>
            <p:nvPr/>
          </p:nvSpPr>
          <p:spPr>
            <a:xfrm>
              <a:off x="4799544"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7" name="Google Shape;547;p10"/>
            <p:cNvSpPr/>
            <p:nvPr/>
          </p:nvSpPr>
          <p:spPr>
            <a:xfrm flipH="1" rot="10800000">
              <a:off x="4377375" y="1454281"/>
              <a:ext cx="389112" cy="153155"/>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8" name="Google Shape;548;p10"/>
            <p:cNvSpPr/>
            <p:nvPr/>
          </p:nvSpPr>
          <p:spPr>
            <a:xfrm flipH="1">
              <a:off x="77457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39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9" name="Google Shape;549;p10"/>
            <p:cNvSpPr/>
            <p:nvPr/>
          </p:nvSpPr>
          <p:spPr>
            <a:xfrm>
              <a:off x="4571564"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0" name="Google Shape;550;p10"/>
            <p:cNvSpPr/>
            <p:nvPr/>
          </p:nvSpPr>
          <p:spPr>
            <a:xfrm flipH="1">
              <a:off x="218"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551" name="Google Shape;551;p10"/>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lvl1pPr lvl="0" algn="ctr">
              <a:lnSpc>
                <a:spcPct val="90000"/>
              </a:lnSpc>
              <a:spcBef>
                <a:spcPts val="0"/>
              </a:spcBef>
              <a:spcAft>
                <a:spcPts val="0"/>
              </a:spcAft>
              <a:buSzPts val="2000"/>
              <a:buNone/>
              <a:defRPr/>
            </a:lvl1pPr>
            <a:lvl2pPr lvl="1" algn="ctr">
              <a:lnSpc>
                <a:spcPct val="90000"/>
              </a:lnSpc>
              <a:spcBef>
                <a:spcPts val="0"/>
              </a:spcBef>
              <a:spcAft>
                <a:spcPts val="0"/>
              </a:spcAft>
              <a:buSzPts val="2000"/>
              <a:buNone/>
              <a:defRPr/>
            </a:lvl2pPr>
            <a:lvl3pPr lvl="2" algn="ctr">
              <a:lnSpc>
                <a:spcPct val="90000"/>
              </a:lnSpc>
              <a:spcBef>
                <a:spcPts val="0"/>
              </a:spcBef>
              <a:spcAft>
                <a:spcPts val="0"/>
              </a:spcAft>
              <a:buSzPts val="2000"/>
              <a:buNone/>
              <a:defRPr/>
            </a:lvl3pPr>
            <a:lvl4pPr lvl="3" algn="ctr">
              <a:lnSpc>
                <a:spcPct val="90000"/>
              </a:lnSpc>
              <a:spcBef>
                <a:spcPts val="0"/>
              </a:spcBef>
              <a:spcAft>
                <a:spcPts val="0"/>
              </a:spcAft>
              <a:buSzPts val="2000"/>
              <a:buNone/>
              <a:defRPr/>
            </a:lvl4pPr>
            <a:lvl5pPr lvl="4" algn="ctr">
              <a:lnSpc>
                <a:spcPct val="90000"/>
              </a:lnSpc>
              <a:spcBef>
                <a:spcPts val="0"/>
              </a:spcBef>
              <a:spcAft>
                <a:spcPts val="0"/>
              </a:spcAft>
              <a:buSzPts val="2000"/>
              <a:buNone/>
              <a:defRPr/>
            </a:lvl5pPr>
            <a:lvl6pPr lvl="5" algn="ctr">
              <a:lnSpc>
                <a:spcPct val="90000"/>
              </a:lnSpc>
              <a:spcBef>
                <a:spcPts val="0"/>
              </a:spcBef>
              <a:spcAft>
                <a:spcPts val="0"/>
              </a:spcAft>
              <a:buSzPts val="2000"/>
              <a:buNone/>
              <a:defRPr/>
            </a:lvl6pPr>
            <a:lvl7pPr lvl="6" algn="ctr">
              <a:lnSpc>
                <a:spcPct val="90000"/>
              </a:lnSpc>
              <a:spcBef>
                <a:spcPts val="0"/>
              </a:spcBef>
              <a:spcAft>
                <a:spcPts val="0"/>
              </a:spcAft>
              <a:buSzPts val="2000"/>
              <a:buNone/>
              <a:defRPr/>
            </a:lvl7pPr>
            <a:lvl8pPr lvl="7" algn="ctr">
              <a:lnSpc>
                <a:spcPct val="90000"/>
              </a:lnSpc>
              <a:spcBef>
                <a:spcPts val="0"/>
              </a:spcBef>
              <a:spcAft>
                <a:spcPts val="0"/>
              </a:spcAft>
              <a:buSzPts val="2000"/>
              <a:buNone/>
              <a:defRPr/>
            </a:lvl8pPr>
            <a:lvl9pPr lvl="8" algn="ctr">
              <a:lnSpc>
                <a:spcPct val="90000"/>
              </a:lnSpc>
              <a:spcBef>
                <a:spcPts val="0"/>
              </a:spcBef>
              <a:spcAft>
                <a:spcPts val="0"/>
              </a:spcAft>
              <a:buSzPts val="2000"/>
              <a:buNone/>
              <a:defRPr/>
            </a:lvl9pPr>
          </a:lstStyle>
          <a:p/>
        </p:txBody>
      </p:sp>
      <p:sp>
        <p:nvSpPr>
          <p:cNvPr id="552" name="Google Shape;552;p10"/>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9pPr>
          </a:lstStyle>
          <a:p>
            <a:pPr indent="0" lvl="0" marL="0" rtl="0" algn="ctr">
              <a:spcBef>
                <a:spcPts val="0"/>
              </a:spcBef>
              <a:spcAft>
                <a:spcPts val="0"/>
              </a:spcAft>
              <a:buNone/>
            </a:pPr>
            <a:fld id="{00000000-1234-1234-1234-123412341234}" type="slidenum">
              <a:rPr lang="en"/>
              <a:t>‹#›</a:t>
            </a:fld>
            <a:endParaRPr/>
          </a:p>
        </p:txBody>
      </p:sp>
      <p:grpSp>
        <p:nvGrpSpPr>
          <p:cNvPr id="553" name="Google Shape;553;p10"/>
          <p:cNvGrpSpPr/>
          <p:nvPr/>
        </p:nvGrpSpPr>
        <p:grpSpPr>
          <a:xfrm>
            <a:off x="138350" y="3775000"/>
            <a:ext cx="8847940" cy="1250750"/>
            <a:chOff x="138350" y="260325"/>
            <a:chExt cx="8847940" cy="1250750"/>
          </a:xfrm>
        </p:grpSpPr>
        <p:sp>
          <p:nvSpPr>
            <p:cNvPr id="554" name="Google Shape;554;p10"/>
            <p:cNvSpPr/>
            <p:nvPr/>
          </p:nvSpPr>
          <p:spPr>
            <a:xfrm>
              <a:off x="1499675" y="1250550"/>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10"/>
            <p:cNvSpPr/>
            <p:nvPr/>
          </p:nvSpPr>
          <p:spPr>
            <a:xfrm>
              <a:off x="2661090" y="12696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10"/>
            <p:cNvSpPr/>
            <p:nvPr/>
          </p:nvSpPr>
          <p:spPr>
            <a:xfrm>
              <a:off x="964725" y="1364875"/>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0"/>
            <p:cNvSpPr/>
            <p:nvPr/>
          </p:nvSpPr>
          <p:spPr>
            <a:xfrm>
              <a:off x="2853765" y="143382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0"/>
            <p:cNvSpPr/>
            <p:nvPr/>
          </p:nvSpPr>
          <p:spPr>
            <a:xfrm>
              <a:off x="6511800" y="260325"/>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0"/>
            <p:cNvSpPr/>
            <p:nvPr/>
          </p:nvSpPr>
          <p:spPr>
            <a:xfrm>
              <a:off x="922865" y="38542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0"/>
            <p:cNvSpPr/>
            <p:nvPr/>
          </p:nvSpPr>
          <p:spPr>
            <a:xfrm>
              <a:off x="1669300" y="352130"/>
              <a:ext cx="124800" cy="124800"/>
            </a:xfrm>
            <a:prstGeom prst="donut">
              <a:avLst>
                <a:gd fmla="val 13795"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0"/>
            <p:cNvSpPr/>
            <p:nvPr/>
          </p:nvSpPr>
          <p:spPr>
            <a:xfrm>
              <a:off x="138350" y="366375"/>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0"/>
            <p:cNvSpPr/>
            <p:nvPr/>
          </p:nvSpPr>
          <p:spPr>
            <a:xfrm>
              <a:off x="5813290" y="108617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0"/>
            <p:cNvSpPr/>
            <p:nvPr/>
          </p:nvSpPr>
          <p:spPr>
            <a:xfrm>
              <a:off x="8192200" y="352130"/>
              <a:ext cx="124800" cy="124800"/>
            </a:xfrm>
            <a:prstGeom prst="donut">
              <a:avLst>
                <a:gd fmla="val 13795"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0"/>
            <p:cNvSpPr/>
            <p:nvPr/>
          </p:nvSpPr>
          <p:spPr>
            <a:xfrm>
              <a:off x="3083050" y="588050"/>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0"/>
            <p:cNvSpPr/>
            <p:nvPr/>
          </p:nvSpPr>
          <p:spPr>
            <a:xfrm>
              <a:off x="5905390" y="12696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0"/>
            <p:cNvSpPr/>
            <p:nvPr/>
          </p:nvSpPr>
          <p:spPr>
            <a:xfrm>
              <a:off x="3321725" y="1144805"/>
              <a:ext cx="124800" cy="124800"/>
            </a:xfrm>
            <a:prstGeom prst="donut">
              <a:avLst>
                <a:gd fmla="val 13795"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0"/>
            <p:cNvSpPr/>
            <p:nvPr/>
          </p:nvSpPr>
          <p:spPr>
            <a:xfrm>
              <a:off x="5550600" y="1250550"/>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0"/>
            <p:cNvSpPr/>
            <p:nvPr/>
          </p:nvSpPr>
          <p:spPr>
            <a:xfrm>
              <a:off x="7715565" y="11781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0"/>
            <p:cNvSpPr/>
            <p:nvPr/>
          </p:nvSpPr>
          <p:spPr>
            <a:xfrm>
              <a:off x="7255125" y="462680"/>
              <a:ext cx="124800" cy="124800"/>
            </a:xfrm>
            <a:prstGeom prst="donut">
              <a:avLst>
                <a:gd fmla="val 13795"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0"/>
            <p:cNvSpPr/>
            <p:nvPr/>
          </p:nvSpPr>
          <p:spPr>
            <a:xfrm>
              <a:off x="8774600" y="1414775"/>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10"/>
            <p:cNvSpPr/>
            <p:nvPr/>
          </p:nvSpPr>
          <p:spPr>
            <a:xfrm>
              <a:off x="8928090" y="12696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0"/>
            <p:cNvSpPr/>
            <p:nvPr/>
          </p:nvSpPr>
          <p:spPr>
            <a:xfrm>
              <a:off x="7494550" y="1350630"/>
              <a:ext cx="124800" cy="124800"/>
            </a:xfrm>
            <a:prstGeom prst="donut">
              <a:avLst>
                <a:gd fmla="val 13795"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0"/>
            <p:cNvSpPr/>
            <p:nvPr/>
          </p:nvSpPr>
          <p:spPr>
            <a:xfrm>
              <a:off x="4147815" y="6071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10"/>
            <p:cNvSpPr/>
            <p:nvPr/>
          </p:nvSpPr>
          <p:spPr>
            <a:xfrm>
              <a:off x="4901365" y="38542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0"/>
            <p:cNvSpPr/>
            <p:nvPr/>
          </p:nvSpPr>
          <p:spPr>
            <a:xfrm>
              <a:off x="5055300" y="476925"/>
              <a:ext cx="96300" cy="96300"/>
            </a:xfrm>
            <a:prstGeom prst="donut">
              <a:avLst>
                <a:gd fmla="val 22068" name="adj"/>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0"/>
            <p:cNvSpPr/>
            <p:nvPr/>
          </p:nvSpPr>
          <p:spPr>
            <a:xfrm>
              <a:off x="8316990" y="26032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0"/>
            <p:cNvSpPr/>
            <p:nvPr/>
          </p:nvSpPr>
          <p:spPr>
            <a:xfrm>
              <a:off x="364940" y="1433827"/>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0"/>
            <p:cNvSpPr/>
            <p:nvPr/>
          </p:nvSpPr>
          <p:spPr>
            <a:xfrm>
              <a:off x="194015" y="1269602"/>
              <a:ext cx="58200" cy="58200"/>
            </a:xfrm>
            <a:prstGeom prst="ellipse">
              <a:avLst/>
            </a:prstGeom>
            <a:solidFill>
              <a:srgbClr val="4B77FF">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rgbClr val="043577"/>
            </a:gs>
            <a:gs pos="21000">
              <a:srgbClr val="062550"/>
            </a:gs>
            <a:gs pos="61000">
              <a:schemeClr val="lt1"/>
            </a:gs>
            <a:gs pos="100000">
              <a:schemeClr val="lt1"/>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lvl1pPr lvl="0" marR="0" rtl="0" algn="ctr">
              <a:lnSpc>
                <a:spcPct val="90000"/>
              </a:lnSpc>
              <a:spcBef>
                <a:spcPts val="0"/>
              </a:spcBef>
              <a:spcAft>
                <a:spcPts val="0"/>
              </a:spcAft>
              <a:buClr>
                <a:schemeClr val="dk1"/>
              </a:buClr>
              <a:buSzPts val="2000"/>
              <a:buFont typeface="Catamaran"/>
              <a:buNone/>
              <a:defRPr b="1" i="0" sz="2000" u="none" cap="none" strike="noStrike">
                <a:solidFill>
                  <a:schemeClr val="dk1"/>
                </a:solidFill>
                <a:latin typeface="Catamaran"/>
                <a:ea typeface="Catamaran"/>
                <a:cs typeface="Catamaran"/>
                <a:sym typeface="Catamaran"/>
              </a:defRPr>
            </a:lvl1pPr>
            <a:lvl2pPr lvl="1" marR="0" rtl="0" algn="ctr">
              <a:lnSpc>
                <a:spcPct val="90000"/>
              </a:lnSpc>
              <a:spcBef>
                <a:spcPts val="0"/>
              </a:spcBef>
              <a:spcAft>
                <a:spcPts val="0"/>
              </a:spcAft>
              <a:buClr>
                <a:schemeClr val="dk1"/>
              </a:buClr>
              <a:buSzPts val="2000"/>
              <a:buFont typeface="Catamaran"/>
              <a:buNone/>
              <a:defRPr b="1" i="0" sz="2000" u="none" cap="none" strike="noStrike">
                <a:solidFill>
                  <a:schemeClr val="dk1"/>
                </a:solidFill>
                <a:latin typeface="Catamaran"/>
                <a:ea typeface="Catamaran"/>
                <a:cs typeface="Catamaran"/>
                <a:sym typeface="Catamaran"/>
              </a:defRPr>
            </a:lvl2pPr>
            <a:lvl3pPr lvl="2" marR="0" rtl="0" algn="ctr">
              <a:lnSpc>
                <a:spcPct val="90000"/>
              </a:lnSpc>
              <a:spcBef>
                <a:spcPts val="0"/>
              </a:spcBef>
              <a:spcAft>
                <a:spcPts val="0"/>
              </a:spcAft>
              <a:buClr>
                <a:schemeClr val="dk1"/>
              </a:buClr>
              <a:buSzPts val="2000"/>
              <a:buFont typeface="Catamaran"/>
              <a:buNone/>
              <a:defRPr b="1" i="0" sz="2000" u="none" cap="none" strike="noStrike">
                <a:solidFill>
                  <a:schemeClr val="dk1"/>
                </a:solidFill>
                <a:latin typeface="Catamaran"/>
                <a:ea typeface="Catamaran"/>
                <a:cs typeface="Catamaran"/>
                <a:sym typeface="Catamaran"/>
              </a:defRPr>
            </a:lvl3pPr>
            <a:lvl4pPr lvl="3" marR="0" rtl="0" algn="ctr">
              <a:lnSpc>
                <a:spcPct val="90000"/>
              </a:lnSpc>
              <a:spcBef>
                <a:spcPts val="0"/>
              </a:spcBef>
              <a:spcAft>
                <a:spcPts val="0"/>
              </a:spcAft>
              <a:buClr>
                <a:schemeClr val="dk1"/>
              </a:buClr>
              <a:buSzPts val="2000"/>
              <a:buFont typeface="Catamaran"/>
              <a:buNone/>
              <a:defRPr b="1" i="0" sz="2000" u="none" cap="none" strike="noStrike">
                <a:solidFill>
                  <a:schemeClr val="dk1"/>
                </a:solidFill>
                <a:latin typeface="Catamaran"/>
                <a:ea typeface="Catamaran"/>
                <a:cs typeface="Catamaran"/>
                <a:sym typeface="Catamaran"/>
              </a:defRPr>
            </a:lvl4pPr>
            <a:lvl5pPr lvl="4" marR="0" rtl="0" algn="ctr">
              <a:lnSpc>
                <a:spcPct val="90000"/>
              </a:lnSpc>
              <a:spcBef>
                <a:spcPts val="0"/>
              </a:spcBef>
              <a:spcAft>
                <a:spcPts val="0"/>
              </a:spcAft>
              <a:buClr>
                <a:schemeClr val="dk1"/>
              </a:buClr>
              <a:buSzPts val="2000"/>
              <a:buFont typeface="Catamaran"/>
              <a:buNone/>
              <a:defRPr b="1" i="0" sz="2000" u="none" cap="none" strike="noStrike">
                <a:solidFill>
                  <a:schemeClr val="dk1"/>
                </a:solidFill>
                <a:latin typeface="Catamaran"/>
                <a:ea typeface="Catamaran"/>
                <a:cs typeface="Catamaran"/>
                <a:sym typeface="Catamaran"/>
              </a:defRPr>
            </a:lvl5pPr>
            <a:lvl6pPr lvl="5" marR="0" rtl="0" algn="ctr">
              <a:lnSpc>
                <a:spcPct val="90000"/>
              </a:lnSpc>
              <a:spcBef>
                <a:spcPts val="0"/>
              </a:spcBef>
              <a:spcAft>
                <a:spcPts val="0"/>
              </a:spcAft>
              <a:buClr>
                <a:schemeClr val="dk1"/>
              </a:buClr>
              <a:buSzPts val="2000"/>
              <a:buFont typeface="Catamaran"/>
              <a:buNone/>
              <a:defRPr b="1" i="0" sz="2000" u="none" cap="none" strike="noStrike">
                <a:solidFill>
                  <a:schemeClr val="dk1"/>
                </a:solidFill>
                <a:latin typeface="Catamaran"/>
                <a:ea typeface="Catamaran"/>
                <a:cs typeface="Catamaran"/>
                <a:sym typeface="Catamaran"/>
              </a:defRPr>
            </a:lvl6pPr>
            <a:lvl7pPr lvl="6" marR="0" rtl="0" algn="ctr">
              <a:lnSpc>
                <a:spcPct val="90000"/>
              </a:lnSpc>
              <a:spcBef>
                <a:spcPts val="0"/>
              </a:spcBef>
              <a:spcAft>
                <a:spcPts val="0"/>
              </a:spcAft>
              <a:buClr>
                <a:schemeClr val="dk1"/>
              </a:buClr>
              <a:buSzPts val="2000"/>
              <a:buFont typeface="Catamaran"/>
              <a:buNone/>
              <a:defRPr b="1" i="0" sz="2000" u="none" cap="none" strike="noStrike">
                <a:solidFill>
                  <a:schemeClr val="dk1"/>
                </a:solidFill>
                <a:latin typeface="Catamaran"/>
                <a:ea typeface="Catamaran"/>
                <a:cs typeface="Catamaran"/>
                <a:sym typeface="Catamaran"/>
              </a:defRPr>
            </a:lvl7pPr>
            <a:lvl8pPr lvl="7" marR="0" rtl="0" algn="ctr">
              <a:lnSpc>
                <a:spcPct val="90000"/>
              </a:lnSpc>
              <a:spcBef>
                <a:spcPts val="0"/>
              </a:spcBef>
              <a:spcAft>
                <a:spcPts val="0"/>
              </a:spcAft>
              <a:buClr>
                <a:schemeClr val="dk1"/>
              </a:buClr>
              <a:buSzPts val="2000"/>
              <a:buFont typeface="Catamaran"/>
              <a:buNone/>
              <a:defRPr b="1" i="0" sz="2000" u="none" cap="none" strike="noStrike">
                <a:solidFill>
                  <a:schemeClr val="dk1"/>
                </a:solidFill>
                <a:latin typeface="Catamaran"/>
                <a:ea typeface="Catamaran"/>
                <a:cs typeface="Catamaran"/>
                <a:sym typeface="Catamaran"/>
              </a:defRPr>
            </a:lvl8pPr>
            <a:lvl9pPr lvl="8" marR="0" rtl="0" algn="ctr">
              <a:lnSpc>
                <a:spcPct val="90000"/>
              </a:lnSpc>
              <a:spcBef>
                <a:spcPts val="0"/>
              </a:spcBef>
              <a:spcAft>
                <a:spcPts val="0"/>
              </a:spcAft>
              <a:buClr>
                <a:schemeClr val="dk1"/>
              </a:buClr>
              <a:buSzPts val="2000"/>
              <a:buFont typeface="Catamaran"/>
              <a:buNone/>
              <a:defRPr b="1" i="0" sz="2000" u="none" cap="none" strike="noStrike">
                <a:solidFill>
                  <a:schemeClr val="dk1"/>
                </a:solidFill>
                <a:latin typeface="Catamaran"/>
                <a:ea typeface="Catamaran"/>
                <a:cs typeface="Catamaran"/>
                <a:sym typeface="Catamaran"/>
              </a:defRPr>
            </a:lvl9pPr>
          </a:lstStyle>
          <a:p/>
        </p:txBody>
      </p:sp>
      <p:sp>
        <p:nvSpPr>
          <p:cNvPr id="7" name="Google Shape;7;p1"/>
          <p:cNvSpPr txBox="1"/>
          <p:nvPr>
            <p:ph idx="1" type="body"/>
          </p:nvPr>
        </p:nvSpPr>
        <p:spPr>
          <a:xfrm>
            <a:off x="1241875" y="1125350"/>
            <a:ext cx="6660300" cy="2972100"/>
          </a:xfrm>
          <a:prstGeom prst="rect">
            <a:avLst/>
          </a:prstGeom>
          <a:noFill/>
          <a:ln>
            <a:noFill/>
          </a:ln>
        </p:spPr>
        <p:txBody>
          <a:bodyPr anchorCtr="0" anchor="t" bIns="0" lIns="0" spcFirstLastPara="1" rIns="0" wrap="square" tIns="0">
            <a:noAutofit/>
          </a:bodyPr>
          <a:lstStyle>
            <a:lvl1pPr indent="-381000" lvl="0" marL="457200" marR="0" rtl="0" algn="l">
              <a:lnSpc>
                <a:spcPct val="115000"/>
              </a:lnSpc>
              <a:spcBef>
                <a:spcPts val="0"/>
              </a:spcBef>
              <a:spcAft>
                <a:spcPts val="0"/>
              </a:spcAft>
              <a:buClr>
                <a:schemeClr val="accent1"/>
              </a:buClr>
              <a:buSzPts val="2400"/>
              <a:buFont typeface="Catamaran Thin"/>
              <a:buChar char="▹"/>
              <a:defRPr b="0" i="0" sz="2400" u="none" cap="none" strike="noStrike">
                <a:solidFill>
                  <a:schemeClr val="dk1"/>
                </a:solidFill>
                <a:latin typeface="Catamaran Thin"/>
                <a:ea typeface="Catamaran Thin"/>
                <a:cs typeface="Catamaran Thin"/>
                <a:sym typeface="Catamaran Thin"/>
              </a:defRPr>
            </a:lvl1pPr>
            <a:lvl2pPr indent="-381000" lvl="1" marL="914400" marR="0" rtl="0" algn="l">
              <a:lnSpc>
                <a:spcPct val="115000"/>
              </a:lnSpc>
              <a:spcBef>
                <a:spcPts val="800"/>
              </a:spcBef>
              <a:spcAft>
                <a:spcPts val="0"/>
              </a:spcAft>
              <a:buClr>
                <a:schemeClr val="accent1"/>
              </a:buClr>
              <a:buSzPts val="2400"/>
              <a:buFont typeface="Catamaran Thin"/>
              <a:buChar char="▸"/>
              <a:defRPr b="0" i="0" sz="2400" u="none" cap="none" strike="noStrike">
                <a:solidFill>
                  <a:schemeClr val="dk1"/>
                </a:solidFill>
                <a:latin typeface="Catamaran Thin"/>
                <a:ea typeface="Catamaran Thin"/>
                <a:cs typeface="Catamaran Thin"/>
                <a:sym typeface="Catamaran Thin"/>
              </a:defRPr>
            </a:lvl2pPr>
            <a:lvl3pPr indent="-381000" lvl="2" marL="1371600" marR="0" rtl="0" algn="l">
              <a:lnSpc>
                <a:spcPct val="115000"/>
              </a:lnSpc>
              <a:spcBef>
                <a:spcPts val="800"/>
              </a:spcBef>
              <a:spcAft>
                <a:spcPts val="0"/>
              </a:spcAft>
              <a:buClr>
                <a:schemeClr val="accent1"/>
              </a:buClr>
              <a:buSzPts val="2400"/>
              <a:buFont typeface="Catamaran Thin"/>
              <a:buChar char="■"/>
              <a:defRPr b="0" i="0" sz="2400" u="none" cap="none" strike="noStrike">
                <a:solidFill>
                  <a:schemeClr val="dk1"/>
                </a:solidFill>
                <a:latin typeface="Catamaran Thin"/>
                <a:ea typeface="Catamaran Thin"/>
                <a:cs typeface="Catamaran Thin"/>
                <a:sym typeface="Catamaran Thin"/>
              </a:defRPr>
            </a:lvl3pPr>
            <a:lvl4pPr indent="-381000" lvl="3" marL="1828800" marR="0" rtl="0" algn="l">
              <a:lnSpc>
                <a:spcPct val="115000"/>
              </a:lnSpc>
              <a:spcBef>
                <a:spcPts val="800"/>
              </a:spcBef>
              <a:spcAft>
                <a:spcPts val="0"/>
              </a:spcAft>
              <a:buClr>
                <a:schemeClr val="dk1"/>
              </a:buClr>
              <a:buSzPts val="2400"/>
              <a:buFont typeface="Catamaran Thin"/>
              <a:buChar char="●"/>
              <a:defRPr b="0" i="0" sz="2400" u="none" cap="none" strike="noStrike">
                <a:solidFill>
                  <a:schemeClr val="dk1"/>
                </a:solidFill>
                <a:latin typeface="Catamaran Thin"/>
                <a:ea typeface="Catamaran Thin"/>
                <a:cs typeface="Catamaran Thin"/>
                <a:sym typeface="Catamaran Thin"/>
              </a:defRPr>
            </a:lvl4pPr>
            <a:lvl5pPr indent="-381000" lvl="4" marL="2286000" marR="0" rtl="0" algn="l">
              <a:lnSpc>
                <a:spcPct val="115000"/>
              </a:lnSpc>
              <a:spcBef>
                <a:spcPts val="800"/>
              </a:spcBef>
              <a:spcAft>
                <a:spcPts val="0"/>
              </a:spcAft>
              <a:buClr>
                <a:schemeClr val="dk1"/>
              </a:buClr>
              <a:buSzPts val="2400"/>
              <a:buFont typeface="Catamaran Thin"/>
              <a:buChar char="○"/>
              <a:defRPr b="0" i="0" sz="2400" u="none" cap="none" strike="noStrike">
                <a:solidFill>
                  <a:schemeClr val="dk1"/>
                </a:solidFill>
                <a:latin typeface="Catamaran Thin"/>
                <a:ea typeface="Catamaran Thin"/>
                <a:cs typeface="Catamaran Thin"/>
                <a:sym typeface="Catamaran Thin"/>
              </a:defRPr>
            </a:lvl5pPr>
            <a:lvl6pPr indent="-381000" lvl="5" marL="2743200" marR="0" rtl="0" algn="l">
              <a:lnSpc>
                <a:spcPct val="115000"/>
              </a:lnSpc>
              <a:spcBef>
                <a:spcPts val="800"/>
              </a:spcBef>
              <a:spcAft>
                <a:spcPts val="0"/>
              </a:spcAft>
              <a:buClr>
                <a:schemeClr val="dk1"/>
              </a:buClr>
              <a:buSzPts val="2400"/>
              <a:buFont typeface="Catamaran Thin"/>
              <a:buChar char="■"/>
              <a:defRPr b="0" i="0" sz="2400" u="none" cap="none" strike="noStrike">
                <a:solidFill>
                  <a:schemeClr val="dk1"/>
                </a:solidFill>
                <a:latin typeface="Catamaran Thin"/>
                <a:ea typeface="Catamaran Thin"/>
                <a:cs typeface="Catamaran Thin"/>
                <a:sym typeface="Catamaran Thin"/>
              </a:defRPr>
            </a:lvl6pPr>
            <a:lvl7pPr indent="-381000" lvl="6" marL="3200400" marR="0" rtl="0" algn="l">
              <a:lnSpc>
                <a:spcPct val="115000"/>
              </a:lnSpc>
              <a:spcBef>
                <a:spcPts val="800"/>
              </a:spcBef>
              <a:spcAft>
                <a:spcPts val="0"/>
              </a:spcAft>
              <a:buClr>
                <a:schemeClr val="dk1"/>
              </a:buClr>
              <a:buSzPts val="2400"/>
              <a:buFont typeface="Catamaran Thin"/>
              <a:buChar char="●"/>
              <a:defRPr b="0" i="0" sz="2400" u="none" cap="none" strike="noStrike">
                <a:solidFill>
                  <a:schemeClr val="dk1"/>
                </a:solidFill>
                <a:latin typeface="Catamaran Thin"/>
                <a:ea typeface="Catamaran Thin"/>
                <a:cs typeface="Catamaran Thin"/>
                <a:sym typeface="Catamaran Thin"/>
              </a:defRPr>
            </a:lvl7pPr>
            <a:lvl8pPr indent="-381000" lvl="7" marL="3657600" marR="0" rtl="0" algn="l">
              <a:lnSpc>
                <a:spcPct val="115000"/>
              </a:lnSpc>
              <a:spcBef>
                <a:spcPts val="800"/>
              </a:spcBef>
              <a:spcAft>
                <a:spcPts val="0"/>
              </a:spcAft>
              <a:buClr>
                <a:schemeClr val="dk1"/>
              </a:buClr>
              <a:buSzPts val="2400"/>
              <a:buFont typeface="Catamaran Thin"/>
              <a:buChar char="○"/>
              <a:defRPr b="0" i="0" sz="2400" u="none" cap="none" strike="noStrike">
                <a:solidFill>
                  <a:schemeClr val="dk1"/>
                </a:solidFill>
                <a:latin typeface="Catamaran Thin"/>
                <a:ea typeface="Catamaran Thin"/>
                <a:cs typeface="Catamaran Thin"/>
                <a:sym typeface="Catamaran Thin"/>
              </a:defRPr>
            </a:lvl8pPr>
            <a:lvl9pPr indent="-381000" lvl="8" marL="4114800" marR="0" rtl="0" algn="l">
              <a:lnSpc>
                <a:spcPct val="115000"/>
              </a:lnSpc>
              <a:spcBef>
                <a:spcPts val="800"/>
              </a:spcBef>
              <a:spcAft>
                <a:spcPts val="800"/>
              </a:spcAft>
              <a:buClr>
                <a:schemeClr val="dk1"/>
              </a:buClr>
              <a:buSzPts val="2400"/>
              <a:buFont typeface="Catamaran Thin"/>
              <a:buChar char="■"/>
              <a:defRPr b="0" i="0" sz="2400" u="none" cap="none" strike="noStrike">
                <a:solidFill>
                  <a:schemeClr val="dk1"/>
                </a:solidFill>
                <a:latin typeface="Catamaran Thin"/>
                <a:ea typeface="Catamaran Thin"/>
                <a:cs typeface="Catamaran Thin"/>
                <a:sym typeface="Catamaran Thin"/>
              </a:defRPr>
            </a:lvl9pPr>
          </a:lstStyle>
          <a:p/>
        </p:txBody>
      </p:sp>
      <p:sp>
        <p:nvSpPr>
          <p:cNvPr id="8" name="Google Shape;8;p1"/>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chemeClr val="dk1"/>
                </a:solidFill>
                <a:latin typeface="Catamaran"/>
                <a:ea typeface="Catamaran"/>
                <a:cs typeface="Catamaran"/>
                <a:sym typeface="Catamaran"/>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hyperlink" Target="https://sites.google.com/new"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hyperlink" Target="https://jamboard.google.com/" TargetMode="External"/><Relationship Id="rId4" Type="http://schemas.openxmlformats.org/officeDocument/2006/relationships/hyperlink" Target="http://www.flightclubaerospace.com/summ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1.png"/><Relationship Id="rId6" Type="http://schemas.openxmlformats.org/officeDocument/2006/relationships/image" Target="../media/image7.png"/><Relationship Id="rId7" Type="http://schemas.openxmlformats.org/officeDocument/2006/relationships/image" Target="../media/image6.png"/><Relationship Id="rId8"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hyperlink" Target="https://sites.google.com/new"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12"/>
          <p:cNvSpPr txBox="1"/>
          <p:nvPr>
            <p:ph type="ctrTitle"/>
          </p:nvPr>
        </p:nvSpPr>
        <p:spPr>
          <a:xfrm>
            <a:off x="855300" y="1122725"/>
            <a:ext cx="7433400" cy="13506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SzPts val="4800"/>
              <a:buNone/>
            </a:pPr>
            <a:r>
              <a:rPr lang="en"/>
              <a:t>Marketing &amp; Outreach!</a:t>
            </a:r>
            <a:endParaRPr/>
          </a:p>
        </p:txBody>
      </p:sp>
      <p:pic>
        <p:nvPicPr>
          <p:cNvPr id="659" name="Google Shape;659;p12"/>
          <p:cNvPicPr preferRelativeResize="0"/>
          <p:nvPr/>
        </p:nvPicPr>
        <p:blipFill>
          <a:blip r:embed="rId3">
            <a:alphaModFix/>
          </a:blip>
          <a:stretch>
            <a:fillRect/>
          </a:stretch>
        </p:blipFill>
        <p:spPr>
          <a:xfrm>
            <a:off x="4156871" y="1244325"/>
            <a:ext cx="830251" cy="438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21"/>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
        <p:nvSpPr>
          <p:cNvPr id="732" name="Google Shape;732;p21"/>
          <p:cNvSpPr txBox="1"/>
          <p:nvPr>
            <p:ph idx="4294967295" type="title"/>
          </p:nvPr>
        </p:nvSpPr>
        <p:spPr>
          <a:xfrm>
            <a:off x="1241850" y="351225"/>
            <a:ext cx="6660300" cy="396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None/>
            </a:pPr>
            <a:r>
              <a:rPr lang="en"/>
              <a:t>Workshop Time → in breakout rooms</a:t>
            </a:r>
            <a:endParaRPr/>
          </a:p>
        </p:txBody>
      </p:sp>
      <p:sp>
        <p:nvSpPr>
          <p:cNvPr id="733" name="Google Shape;733;p21"/>
          <p:cNvSpPr txBox="1"/>
          <p:nvPr>
            <p:ph idx="4294967295" type="body"/>
          </p:nvPr>
        </p:nvSpPr>
        <p:spPr>
          <a:xfrm>
            <a:off x="542550" y="937775"/>
            <a:ext cx="8058900" cy="2360400"/>
          </a:xfrm>
          <a:prstGeom prst="rect">
            <a:avLst/>
          </a:prstGeom>
          <a:noFill/>
          <a:ln>
            <a:noFill/>
          </a:ln>
        </p:spPr>
        <p:txBody>
          <a:bodyPr anchorCtr="0" anchor="t" bIns="0" lIns="0" spcFirstLastPara="1" rIns="0" wrap="square" tIns="0">
            <a:noAutofit/>
          </a:bodyPr>
          <a:lstStyle/>
          <a:p>
            <a:pPr indent="0" lvl="0" marL="0" rtl="0" algn="ctr">
              <a:spcBef>
                <a:spcPts val="800"/>
              </a:spcBef>
              <a:spcAft>
                <a:spcPts val="0"/>
              </a:spcAft>
              <a:buNone/>
            </a:pPr>
            <a:r>
              <a:rPr b="1" lang="en" sz="1600">
                <a:solidFill>
                  <a:schemeClr val="accent3"/>
                </a:solidFill>
                <a:latin typeface="Helvetica Neue"/>
                <a:ea typeface="Helvetica Neue"/>
                <a:cs typeface="Helvetica Neue"/>
                <a:sym typeface="Helvetica Neue"/>
              </a:rPr>
              <a:t>Take photos or screenshots of your finished project, build an explanation, and build your site!</a:t>
            </a:r>
            <a:endParaRPr b="1" sz="1600">
              <a:solidFill>
                <a:schemeClr val="accent3"/>
              </a:solidFill>
              <a:latin typeface="Helvetica Neue"/>
              <a:ea typeface="Helvetica Neue"/>
              <a:cs typeface="Helvetica Neue"/>
              <a:sym typeface="Helvetica Neue"/>
            </a:endParaRPr>
          </a:p>
          <a:p>
            <a:pPr indent="-317500" lvl="0" marL="457200" rtl="0" algn="l">
              <a:spcBef>
                <a:spcPts val="800"/>
              </a:spcBef>
              <a:spcAft>
                <a:spcPts val="0"/>
              </a:spcAft>
              <a:buClr>
                <a:srgbClr val="FFFFFF"/>
              </a:buClr>
              <a:buSzPts val="1400"/>
              <a:buFont typeface="Helvetica Neue"/>
              <a:buChar char="●"/>
            </a:pPr>
            <a:r>
              <a:rPr lang="en" sz="1400">
                <a:solidFill>
                  <a:srgbClr val="FFFFFF"/>
                </a:solidFill>
                <a:latin typeface="Helvetica Neue"/>
                <a:ea typeface="Helvetica Neue"/>
                <a:cs typeface="Helvetica Neue"/>
                <a:sym typeface="Helvetica Neue"/>
              </a:rPr>
              <a:t>Feel free to ask if you have any questions or need help with something!</a:t>
            </a:r>
            <a:endParaRPr sz="1400">
              <a:solidFill>
                <a:srgbClr val="FFFFFF"/>
              </a:solidFill>
              <a:latin typeface="Helvetica Neue"/>
              <a:ea typeface="Helvetica Neue"/>
              <a:cs typeface="Helvetica Neue"/>
              <a:sym typeface="Helvetica Neue"/>
            </a:endParaRPr>
          </a:p>
          <a:p>
            <a:pPr indent="-317500" lvl="0" marL="457200" rtl="0" algn="l">
              <a:spcBef>
                <a:spcPts val="0"/>
              </a:spcBef>
              <a:spcAft>
                <a:spcPts val="0"/>
              </a:spcAft>
              <a:buClr>
                <a:srgbClr val="FFFFFF"/>
              </a:buClr>
              <a:buSzPts val="1400"/>
              <a:buFont typeface="Helvetica Neue"/>
              <a:buChar char="●"/>
            </a:pPr>
            <a:r>
              <a:rPr lang="en" sz="1400">
                <a:solidFill>
                  <a:srgbClr val="FFFFFF"/>
                </a:solidFill>
                <a:latin typeface="Helvetica Neue"/>
                <a:ea typeface="Helvetica Neue"/>
                <a:cs typeface="Helvetica Neue"/>
                <a:sym typeface="Helvetica Neue"/>
              </a:rPr>
              <a:t>Make you site appealing and interactive, we will present these later.</a:t>
            </a:r>
            <a:endParaRPr sz="1400">
              <a:solidFill>
                <a:srgbClr val="FFFFFF"/>
              </a:solidFill>
              <a:latin typeface="Helvetica Neue"/>
              <a:ea typeface="Helvetica Neue"/>
              <a:cs typeface="Helvetica Neue"/>
              <a:sym typeface="Helvetica Neue"/>
            </a:endParaRPr>
          </a:p>
          <a:p>
            <a:pPr indent="0" lvl="0" marL="0" rtl="0" algn="ctr">
              <a:spcBef>
                <a:spcPts val="800"/>
              </a:spcBef>
              <a:spcAft>
                <a:spcPts val="800"/>
              </a:spcAft>
              <a:buNone/>
            </a:pPr>
            <a:r>
              <a:rPr lang="en" sz="1800">
                <a:solidFill>
                  <a:srgbClr val="FFFFFF"/>
                </a:solidFill>
                <a:latin typeface="Helvetica Neue"/>
                <a:ea typeface="Helvetica Neue"/>
                <a:cs typeface="Helvetica Neue"/>
                <a:sym typeface="Helvetica Neue"/>
              </a:rPr>
              <a:t>(40m)</a:t>
            </a:r>
            <a:r>
              <a:rPr b="1" lang="en" sz="1800">
                <a:solidFill>
                  <a:srgbClr val="FFFFFF"/>
                </a:solidFill>
                <a:latin typeface="Helvetica Neue"/>
                <a:ea typeface="Helvetica Neue"/>
                <a:cs typeface="Helvetica Neue"/>
                <a:sym typeface="Helvetica Neue"/>
              </a:rPr>
              <a:t> </a:t>
            </a:r>
            <a:r>
              <a:rPr b="1" lang="en" sz="1800" u="sng">
                <a:solidFill>
                  <a:schemeClr val="hlink"/>
                </a:solidFill>
                <a:latin typeface="Helvetica Neue"/>
                <a:ea typeface="Helvetica Neue"/>
                <a:cs typeface="Helvetica Neue"/>
                <a:sym typeface="Helvetica Neue"/>
                <a:hlinkClick r:id="rId3"/>
              </a:rPr>
              <a:t>Google Sites</a:t>
            </a:r>
            <a:r>
              <a:rPr b="1" lang="en" sz="1800">
                <a:solidFill>
                  <a:srgbClr val="FFFFFF"/>
                </a:solidFill>
                <a:latin typeface="Helvetica Neue"/>
                <a:ea typeface="Helvetica Neue"/>
                <a:cs typeface="Helvetica Neue"/>
                <a:sym typeface="Helvetica Neue"/>
              </a:rPr>
              <a:t> workshop time</a:t>
            </a:r>
            <a:endParaRPr sz="1400">
              <a:solidFill>
                <a:srgbClr val="FFFFFF"/>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22"/>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
        <p:nvSpPr>
          <p:cNvPr id="739" name="Google Shape;739;p22"/>
          <p:cNvSpPr txBox="1"/>
          <p:nvPr>
            <p:ph idx="4294967295" type="title"/>
          </p:nvPr>
        </p:nvSpPr>
        <p:spPr>
          <a:xfrm>
            <a:off x="1241850" y="351225"/>
            <a:ext cx="6660300" cy="396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None/>
            </a:pPr>
            <a:r>
              <a:rPr lang="en"/>
              <a:t>Website Requirements</a:t>
            </a:r>
            <a:endParaRPr/>
          </a:p>
        </p:txBody>
      </p:sp>
      <p:sp>
        <p:nvSpPr>
          <p:cNvPr id="740" name="Google Shape;740;p22"/>
          <p:cNvSpPr txBox="1"/>
          <p:nvPr>
            <p:ph idx="4294967295" type="body"/>
          </p:nvPr>
        </p:nvSpPr>
        <p:spPr>
          <a:xfrm>
            <a:off x="195025" y="915650"/>
            <a:ext cx="8848800" cy="26922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800"/>
              </a:spcBef>
              <a:spcAft>
                <a:spcPts val="0"/>
              </a:spcAft>
              <a:buClr>
                <a:schemeClr val="dk1"/>
              </a:buClr>
              <a:buSzPts val="1100"/>
              <a:buFont typeface="Arial"/>
              <a:buNone/>
            </a:pPr>
            <a:r>
              <a:rPr b="1" lang="en" sz="1600">
                <a:solidFill>
                  <a:schemeClr val="accent3"/>
                </a:solidFill>
                <a:latin typeface="Helvetica Neue"/>
                <a:ea typeface="Helvetica Neue"/>
                <a:cs typeface="Helvetica Neue"/>
                <a:sym typeface="Helvetica Neue"/>
              </a:rPr>
              <a:t>Home Page: </a:t>
            </a:r>
            <a:r>
              <a:rPr lang="en" sz="1600">
                <a:latin typeface="Helvetica Neue"/>
                <a:ea typeface="Helvetica Neue"/>
                <a:cs typeface="Helvetica Neue"/>
                <a:sym typeface="Helvetica Neue"/>
              </a:rPr>
              <a:t>Name, grade, school, year</a:t>
            </a:r>
            <a:endParaRPr sz="1600">
              <a:latin typeface="Helvetica Neue"/>
              <a:ea typeface="Helvetica Neue"/>
              <a:cs typeface="Helvetica Neue"/>
              <a:sym typeface="Helvetica Neue"/>
            </a:endParaRPr>
          </a:p>
          <a:p>
            <a:pPr indent="0" lvl="0" marL="0" rtl="0" algn="l">
              <a:lnSpc>
                <a:spcPct val="115000"/>
              </a:lnSpc>
              <a:spcBef>
                <a:spcPts val="800"/>
              </a:spcBef>
              <a:spcAft>
                <a:spcPts val="0"/>
              </a:spcAft>
              <a:buClr>
                <a:schemeClr val="dk1"/>
              </a:buClr>
              <a:buSzPts val="1100"/>
              <a:buFont typeface="Arial"/>
              <a:buNone/>
            </a:pPr>
            <a:r>
              <a:rPr b="1" lang="en" sz="1600">
                <a:solidFill>
                  <a:schemeClr val="accent3"/>
                </a:solidFill>
                <a:latin typeface="Helvetica Neue"/>
                <a:ea typeface="Helvetica Neue"/>
                <a:cs typeface="Helvetica Neue"/>
                <a:sym typeface="Helvetica Neue"/>
              </a:rPr>
              <a:t>Physics Page: </a:t>
            </a:r>
            <a:r>
              <a:rPr lang="en" sz="1600">
                <a:latin typeface="Helvetica Neue"/>
                <a:ea typeface="Helvetica Neue"/>
                <a:cs typeface="Helvetica Neue"/>
                <a:sym typeface="Helvetica Neue"/>
              </a:rPr>
              <a:t>Make a diagram (zoom white board screenshots, ms paint, powerpoint/slides, </a:t>
            </a:r>
            <a:r>
              <a:rPr lang="en" sz="1600" u="sng">
                <a:solidFill>
                  <a:schemeClr val="hlink"/>
                </a:solidFill>
                <a:latin typeface="Helvetica Neue"/>
                <a:ea typeface="Helvetica Neue"/>
                <a:cs typeface="Helvetica Neue"/>
                <a:sym typeface="Helvetica Neue"/>
                <a:hlinkClick r:id="rId3"/>
              </a:rPr>
              <a:t>jamboard</a:t>
            </a:r>
            <a:r>
              <a:rPr lang="en" sz="1600">
                <a:latin typeface="Helvetica Neue"/>
                <a:ea typeface="Helvetica Neue"/>
                <a:cs typeface="Helvetica Neue"/>
                <a:sym typeface="Helvetica Neue"/>
              </a:rPr>
              <a:t>) of a science concept you learned this camp</a:t>
            </a:r>
            <a:endParaRPr sz="1600">
              <a:latin typeface="Helvetica Neue"/>
              <a:ea typeface="Helvetica Neue"/>
              <a:cs typeface="Helvetica Neue"/>
              <a:sym typeface="Helvetica Neue"/>
            </a:endParaRPr>
          </a:p>
          <a:p>
            <a:pPr indent="-330200" lvl="0" marL="457200" rtl="0" algn="l">
              <a:lnSpc>
                <a:spcPct val="115000"/>
              </a:lnSpc>
              <a:spcBef>
                <a:spcPts val="800"/>
              </a:spcBef>
              <a:spcAft>
                <a:spcPts val="0"/>
              </a:spcAft>
              <a:buSzPts val="1600"/>
              <a:buFont typeface="Helvetica Neue"/>
              <a:buChar char="-"/>
            </a:pPr>
            <a:r>
              <a:rPr lang="en" sz="1600">
                <a:latin typeface="Helvetica Neue"/>
                <a:ea typeface="Helvetica Neue"/>
                <a:cs typeface="Helvetica Neue"/>
                <a:sym typeface="Helvetica Neue"/>
              </a:rPr>
              <a:t>Ex. forces on a plane, how does a wing produce lift?, control systems, parts of a plane, etc. </a:t>
            </a:r>
            <a:endParaRPr sz="1600">
              <a:latin typeface="Helvetica Neue"/>
              <a:ea typeface="Helvetica Neue"/>
              <a:cs typeface="Helvetica Neue"/>
              <a:sym typeface="Helvetica Neue"/>
            </a:endParaRPr>
          </a:p>
          <a:p>
            <a:pPr indent="0" lvl="0" marL="0" rtl="0" algn="l">
              <a:lnSpc>
                <a:spcPct val="115000"/>
              </a:lnSpc>
              <a:spcBef>
                <a:spcPts val="800"/>
              </a:spcBef>
              <a:spcAft>
                <a:spcPts val="0"/>
              </a:spcAft>
              <a:buClr>
                <a:schemeClr val="dk1"/>
              </a:buClr>
              <a:buSzPts val="1100"/>
              <a:buFont typeface="Arial"/>
              <a:buNone/>
            </a:pPr>
            <a:r>
              <a:rPr b="1" lang="en" sz="1600">
                <a:solidFill>
                  <a:schemeClr val="accent3"/>
                </a:solidFill>
                <a:latin typeface="Helvetica Neue"/>
                <a:ea typeface="Helvetica Neue"/>
                <a:cs typeface="Helvetica Neue"/>
                <a:sym typeface="Helvetica Neue"/>
              </a:rPr>
              <a:t>CAD Page: </a:t>
            </a:r>
            <a:r>
              <a:rPr lang="en" sz="1600">
                <a:latin typeface="Helvetica Neue"/>
                <a:ea typeface="Helvetica Neue"/>
                <a:cs typeface="Helvetica Neue"/>
                <a:sym typeface="Helvetica Neue"/>
              </a:rPr>
              <a:t>Screenshots of your Wing CAD &amp; Fuselage CAD</a:t>
            </a:r>
            <a:endParaRPr sz="1600">
              <a:latin typeface="Helvetica Neue"/>
              <a:ea typeface="Helvetica Neue"/>
              <a:cs typeface="Helvetica Neue"/>
              <a:sym typeface="Helvetica Neue"/>
            </a:endParaRPr>
          </a:p>
          <a:p>
            <a:pPr indent="-330200" lvl="0" marL="457200" rtl="0" algn="l">
              <a:lnSpc>
                <a:spcPct val="115000"/>
              </a:lnSpc>
              <a:spcBef>
                <a:spcPts val="800"/>
              </a:spcBef>
              <a:spcAft>
                <a:spcPts val="0"/>
              </a:spcAft>
              <a:buSzPts val="1600"/>
              <a:buFont typeface="Helvetica Neue"/>
              <a:buChar char="-"/>
            </a:pPr>
            <a:r>
              <a:rPr lang="en" sz="1600">
                <a:latin typeface="Helvetica Neue"/>
                <a:ea typeface="Helvetica Neue"/>
                <a:cs typeface="Helvetica Neue"/>
                <a:sym typeface="Helvetica Neue"/>
              </a:rPr>
              <a:t>Explain what sketching is, what features you used (extrude, linear pattern, etc)</a:t>
            </a:r>
            <a:endParaRPr sz="1600">
              <a:latin typeface="Helvetica Neue"/>
              <a:ea typeface="Helvetica Neue"/>
              <a:cs typeface="Helvetica Neue"/>
              <a:sym typeface="Helvetica Neue"/>
            </a:endParaRPr>
          </a:p>
          <a:p>
            <a:pPr indent="0" lvl="0" marL="0" rtl="0" algn="l">
              <a:lnSpc>
                <a:spcPct val="115000"/>
              </a:lnSpc>
              <a:spcBef>
                <a:spcPts val="800"/>
              </a:spcBef>
              <a:spcAft>
                <a:spcPts val="800"/>
              </a:spcAft>
              <a:buClr>
                <a:schemeClr val="dk1"/>
              </a:buClr>
              <a:buSzPts val="1100"/>
              <a:buFont typeface="Arial"/>
              <a:buNone/>
            </a:pPr>
            <a:r>
              <a:rPr b="1" lang="en" sz="1600">
                <a:solidFill>
                  <a:schemeClr val="accent3"/>
                </a:solidFill>
                <a:latin typeface="Helvetica Neue"/>
                <a:ea typeface="Helvetica Neue"/>
                <a:cs typeface="Helvetica Neue"/>
                <a:sym typeface="Helvetica Neue"/>
              </a:rPr>
              <a:t>Electrical</a:t>
            </a:r>
            <a:r>
              <a:rPr b="1" lang="en" sz="1600">
                <a:solidFill>
                  <a:schemeClr val="accent3"/>
                </a:solidFill>
                <a:latin typeface="Helvetica Neue"/>
                <a:ea typeface="Helvetica Neue"/>
                <a:cs typeface="Helvetica Neue"/>
                <a:sym typeface="Helvetica Neue"/>
              </a:rPr>
              <a:t> Page: </a:t>
            </a:r>
            <a:r>
              <a:rPr lang="en" sz="1600">
                <a:latin typeface="Helvetica Neue"/>
                <a:ea typeface="Helvetica Neue"/>
                <a:cs typeface="Helvetica Neue"/>
                <a:sym typeface="Helvetica Neue"/>
              </a:rPr>
              <a:t>Picture(s) of a snap circuit and explain the physics</a:t>
            </a:r>
            <a:endParaRPr sz="1600">
              <a:latin typeface="Helvetica Neue"/>
              <a:ea typeface="Helvetica Neue"/>
              <a:cs typeface="Helvetica Neue"/>
              <a:sym typeface="Helvetica Neue"/>
            </a:endParaRPr>
          </a:p>
        </p:txBody>
      </p:sp>
      <p:sp>
        <p:nvSpPr>
          <p:cNvPr id="741" name="Google Shape;741;p22"/>
          <p:cNvSpPr txBox="1"/>
          <p:nvPr/>
        </p:nvSpPr>
        <p:spPr>
          <a:xfrm>
            <a:off x="796225" y="4018850"/>
            <a:ext cx="7646400" cy="5817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15000"/>
              </a:lnSpc>
              <a:spcBef>
                <a:spcPts val="800"/>
              </a:spcBef>
              <a:spcAft>
                <a:spcPts val="800"/>
              </a:spcAft>
              <a:buNone/>
            </a:pPr>
            <a:r>
              <a:rPr lang="en" sz="1200">
                <a:solidFill>
                  <a:schemeClr val="lt1"/>
                </a:solidFill>
                <a:latin typeface="Helvetica Neue"/>
                <a:ea typeface="Helvetica Neue"/>
                <a:cs typeface="Helvetica Neue"/>
                <a:sym typeface="Helvetica Neue"/>
              </a:rPr>
              <a:t>*Once you’ve completed your website, please put the URL in the Zoom chat. We’re not going to present these today, but we will post all websites to </a:t>
            </a:r>
            <a:r>
              <a:rPr lang="en" sz="1200" u="sng">
                <a:solidFill>
                  <a:schemeClr val="lt1"/>
                </a:solidFill>
                <a:latin typeface="Helvetica Neue"/>
                <a:ea typeface="Helvetica Neue"/>
                <a:cs typeface="Helvetica Neue"/>
                <a:sym typeface="Helvetica Neue"/>
                <a:hlinkClick r:id="rId4">
                  <a:extLst>
                    <a:ext uri="{A12FA001-AC4F-418D-AE19-62706E023703}">
                      <ahyp:hlinkClr val="tx"/>
                    </a:ext>
                  </a:extLst>
                </a:hlinkClick>
              </a:rPr>
              <a:t>pace.comwww.flightclubaeros/summer</a:t>
            </a:r>
            <a:r>
              <a:rPr lang="en" sz="1200" u="sng">
                <a:solidFill>
                  <a:schemeClr val="lt1"/>
                </a:solidFill>
                <a:latin typeface="Helvetica Neue"/>
                <a:ea typeface="Helvetica Neue"/>
                <a:cs typeface="Helvetica Neue"/>
                <a:sym typeface="Helvetica Neue"/>
              </a:rPr>
              <a:t>camp/</a:t>
            </a:r>
            <a:r>
              <a:rPr lang="en" sz="1200">
                <a:solidFill>
                  <a:schemeClr val="lt1"/>
                </a:solidFill>
                <a:latin typeface="Helvetica Neue"/>
                <a:ea typeface="Helvetica Neue"/>
                <a:cs typeface="Helvetica Neue"/>
                <a:sym typeface="Helvetica Neue"/>
              </a:rPr>
              <a:t> for others to see!</a:t>
            </a:r>
            <a:endParaRPr sz="12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23"/>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
        <p:nvSpPr>
          <p:cNvPr id="747" name="Google Shape;747;p23"/>
          <p:cNvSpPr txBox="1"/>
          <p:nvPr>
            <p:ph idx="4294967295" type="title"/>
          </p:nvPr>
        </p:nvSpPr>
        <p:spPr>
          <a:xfrm>
            <a:off x="1241850" y="351225"/>
            <a:ext cx="6660300" cy="396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None/>
            </a:pPr>
            <a:r>
              <a:rPr lang="en"/>
              <a:t>Ending</a:t>
            </a:r>
            <a:r>
              <a:rPr lang="en"/>
              <a:t> </a:t>
            </a:r>
            <a:r>
              <a:rPr lang="en"/>
              <a:t>Activity</a:t>
            </a:r>
            <a:endParaRPr/>
          </a:p>
        </p:txBody>
      </p:sp>
      <p:sp>
        <p:nvSpPr>
          <p:cNvPr id="748" name="Google Shape;748;p23"/>
          <p:cNvSpPr txBox="1"/>
          <p:nvPr>
            <p:ph idx="4294967295" type="body"/>
          </p:nvPr>
        </p:nvSpPr>
        <p:spPr>
          <a:xfrm>
            <a:off x="958950" y="996825"/>
            <a:ext cx="7226100" cy="2360400"/>
          </a:xfrm>
          <a:prstGeom prst="rect">
            <a:avLst/>
          </a:prstGeom>
          <a:noFill/>
          <a:ln>
            <a:noFill/>
          </a:ln>
        </p:spPr>
        <p:txBody>
          <a:bodyPr anchorCtr="0" anchor="t" bIns="0" lIns="0" spcFirstLastPara="1" rIns="0" wrap="square" tIns="0">
            <a:noAutofit/>
          </a:bodyPr>
          <a:lstStyle/>
          <a:p>
            <a:pPr indent="0" lvl="0" marL="0" rtl="0" algn="ctr">
              <a:spcBef>
                <a:spcPts val="800"/>
              </a:spcBef>
              <a:spcAft>
                <a:spcPts val="0"/>
              </a:spcAft>
              <a:buNone/>
            </a:pPr>
            <a:r>
              <a:rPr b="1" lang="en" sz="1600">
                <a:solidFill>
                  <a:schemeClr val="accent3"/>
                </a:solidFill>
                <a:latin typeface="Helvetica Neue"/>
                <a:ea typeface="Helvetica Neue"/>
                <a:cs typeface="Helvetica Neue"/>
                <a:sym typeface="Helvetica Neue"/>
              </a:rPr>
              <a:t>Time for all of you to market!</a:t>
            </a:r>
            <a:endParaRPr b="1" sz="1600">
              <a:solidFill>
                <a:schemeClr val="accent3"/>
              </a:solidFill>
              <a:latin typeface="Helvetica Neue"/>
              <a:ea typeface="Helvetica Neue"/>
              <a:cs typeface="Helvetica Neue"/>
              <a:sym typeface="Helvetica Neue"/>
            </a:endParaRPr>
          </a:p>
          <a:p>
            <a:pPr indent="-317500" lvl="0" marL="457200" rtl="0" algn="l">
              <a:spcBef>
                <a:spcPts val="800"/>
              </a:spcBef>
              <a:spcAft>
                <a:spcPts val="0"/>
              </a:spcAft>
              <a:buClr>
                <a:srgbClr val="FFFFFF"/>
              </a:buClr>
              <a:buSzPts val="1400"/>
              <a:buFont typeface="Helvetica Neue"/>
              <a:buChar char="●"/>
            </a:pPr>
            <a:r>
              <a:rPr lang="en" sz="1400">
                <a:solidFill>
                  <a:srgbClr val="FFFFFF"/>
                </a:solidFill>
                <a:latin typeface="Helvetica Neue"/>
                <a:ea typeface="Helvetica Neue"/>
                <a:cs typeface="Helvetica Neue"/>
                <a:sym typeface="Helvetica Neue"/>
              </a:rPr>
              <a:t>Think of a product that you want to market. This product does not have to be real/possible, but should be marketable (have a purpose). Go ahead and make a quick marketing speech for the product. Explain how you will market the product using the concepts that you learned throughout this presentation (advertisements, partnership deals, blogs, etc.). At the beginning of your speech you will briefly explain what the product is and why it is beneficial, and show the logo that you made. </a:t>
            </a:r>
            <a:endParaRPr sz="1400">
              <a:solidFill>
                <a:srgbClr val="FFFFFF"/>
              </a:solidFill>
              <a:latin typeface="Helvetica Neue"/>
              <a:ea typeface="Helvetica Neue"/>
              <a:cs typeface="Helvetica Neue"/>
              <a:sym typeface="Helvetica Neue"/>
            </a:endParaRPr>
          </a:p>
          <a:p>
            <a:pPr indent="0" lvl="0" marL="0" rtl="0" algn="l">
              <a:lnSpc>
                <a:spcPct val="115000"/>
              </a:lnSpc>
              <a:spcBef>
                <a:spcPts val="800"/>
              </a:spcBef>
              <a:spcAft>
                <a:spcPts val="800"/>
              </a:spcAft>
              <a:buClr>
                <a:schemeClr val="dk1"/>
              </a:buClr>
              <a:buSzPts val="1100"/>
              <a:buFont typeface="Arial"/>
              <a:buNone/>
            </a:pPr>
            <a:r>
              <a:t/>
            </a:r>
            <a:endParaRPr sz="1400">
              <a:solidFill>
                <a:srgbClr val="FFFFFF"/>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13"/>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
        <p:nvSpPr>
          <p:cNvPr id="665" name="Google Shape;665;p13"/>
          <p:cNvSpPr txBox="1"/>
          <p:nvPr>
            <p:ph idx="4294967295" type="title"/>
          </p:nvPr>
        </p:nvSpPr>
        <p:spPr>
          <a:xfrm>
            <a:off x="1131450" y="314175"/>
            <a:ext cx="6660300" cy="396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SzPts val="2000"/>
              <a:buNone/>
            </a:pPr>
            <a:r>
              <a:rPr lang="en"/>
              <a:t>Today’s Lesson!</a:t>
            </a:r>
            <a:endParaRPr/>
          </a:p>
        </p:txBody>
      </p:sp>
      <p:sp>
        <p:nvSpPr>
          <p:cNvPr id="666" name="Google Shape;666;p13"/>
          <p:cNvSpPr txBox="1"/>
          <p:nvPr>
            <p:ph idx="4294967295" type="body"/>
          </p:nvPr>
        </p:nvSpPr>
        <p:spPr>
          <a:xfrm>
            <a:off x="2585700" y="1019050"/>
            <a:ext cx="3972600" cy="2734800"/>
          </a:xfrm>
          <a:prstGeom prst="rect">
            <a:avLst/>
          </a:prstGeom>
          <a:noFill/>
          <a:ln>
            <a:noFill/>
          </a:ln>
        </p:spPr>
        <p:txBody>
          <a:bodyPr anchorCtr="0" anchor="t" bIns="0" lIns="0" spcFirstLastPara="1" rIns="0" wrap="square" tIns="0">
            <a:noAutofit/>
          </a:bodyPr>
          <a:lstStyle/>
          <a:p>
            <a:pPr indent="-317500" lvl="0" marL="457200" rtl="0" algn="just">
              <a:spcBef>
                <a:spcPts val="0"/>
              </a:spcBef>
              <a:spcAft>
                <a:spcPts val="0"/>
              </a:spcAft>
              <a:buClr>
                <a:srgbClr val="FFFFFF"/>
              </a:buClr>
              <a:buSzPts val="1400"/>
              <a:buFont typeface="Helvetica Neue"/>
              <a:buChar char="●"/>
            </a:pPr>
            <a:r>
              <a:rPr lang="en" sz="1400">
                <a:solidFill>
                  <a:schemeClr val="accent1"/>
                </a:solidFill>
                <a:latin typeface="Helvetica Neue"/>
                <a:ea typeface="Helvetica Neue"/>
                <a:cs typeface="Helvetica Neue"/>
                <a:sym typeface="Helvetica Neue"/>
              </a:rPr>
              <a:t>3m -</a:t>
            </a:r>
            <a:r>
              <a:rPr lang="en" sz="1400">
                <a:solidFill>
                  <a:srgbClr val="FFFFFF"/>
                </a:solidFill>
                <a:latin typeface="Helvetica Neue"/>
                <a:ea typeface="Helvetica Neue"/>
                <a:cs typeface="Helvetica Neue"/>
                <a:sym typeface="Helvetica Neue"/>
              </a:rPr>
              <a:t> </a:t>
            </a:r>
            <a:r>
              <a:rPr lang="en" sz="1400">
                <a:solidFill>
                  <a:srgbClr val="FFFFFF"/>
                </a:solidFill>
                <a:latin typeface="Helvetica Neue"/>
                <a:ea typeface="Helvetica Neue"/>
                <a:cs typeface="Helvetica Neue"/>
                <a:sym typeface="Helvetica Neue"/>
              </a:rPr>
              <a:t>Ice Breaker </a:t>
            </a:r>
            <a:endParaRPr sz="1400">
              <a:solidFill>
                <a:srgbClr val="FFFFFF"/>
              </a:solidFill>
              <a:latin typeface="Helvetica Neue"/>
              <a:ea typeface="Helvetica Neue"/>
              <a:cs typeface="Helvetica Neue"/>
              <a:sym typeface="Helvetica Neue"/>
            </a:endParaRPr>
          </a:p>
          <a:p>
            <a:pPr indent="-317500" lvl="0" marL="457200" rtl="0" algn="just">
              <a:spcBef>
                <a:spcPts val="0"/>
              </a:spcBef>
              <a:spcAft>
                <a:spcPts val="0"/>
              </a:spcAft>
              <a:buClr>
                <a:srgbClr val="FFFFFF"/>
              </a:buClr>
              <a:buSzPts val="1400"/>
              <a:buFont typeface="Helvetica Neue"/>
              <a:buChar char="●"/>
            </a:pPr>
            <a:r>
              <a:rPr lang="en" sz="1400">
                <a:solidFill>
                  <a:schemeClr val="accent1"/>
                </a:solidFill>
                <a:latin typeface="Helvetica Neue"/>
                <a:ea typeface="Helvetica Neue"/>
                <a:cs typeface="Helvetica Neue"/>
                <a:sym typeface="Helvetica Neue"/>
              </a:rPr>
              <a:t>3</a:t>
            </a:r>
            <a:r>
              <a:rPr lang="en" sz="1400">
                <a:solidFill>
                  <a:schemeClr val="accent1"/>
                </a:solidFill>
                <a:latin typeface="Helvetica Neue"/>
                <a:ea typeface="Helvetica Neue"/>
                <a:cs typeface="Helvetica Neue"/>
                <a:sym typeface="Helvetica Neue"/>
              </a:rPr>
              <a:t>m -</a:t>
            </a:r>
            <a:r>
              <a:rPr lang="en" sz="1400">
                <a:solidFill>
                  <a:srgbClr val="FFFFFF"/>
                </a:solidFill>
                <a:latin typeface="Helvetica Neue"/>
                <a:ea typeface="Helvetica Neue"/>
                <a:cs typeface="Helvetica Neue"/>
                <a:sym typeface="Helvetica Neue"/>
              </a:rPr>
              <a:t> What is Marketing?</a:t>
            </a:r>
            <a:endParaRPr sz="1400">
              <a:solidFill>
                <a:srgbClr val="FFFFFF"/>
              </a:solidFill>
              <a:latin typeface="Helvetica Neue"/>
              <a:ea typeface="Helvetica Neue"/>
              <a:cs typeface="Helvetica Neue"/>
              <a:sym typeface="Helvetica Neue"/>
            </a:endParaRPr>
          </a:p>
          <a:p>
            <a:pPr indent="-317500" lvl="1" marL="914400" rtl="0" algn="just">
              <a:spcBef>
                <a:spcPts val="0"/>
              </a:spcBef>
              <a:spcAft>
                <a:spcPts val="0"/>
              </a:spcAft>
              <a:buClr>
                <a:srgbClr val="FFFFFF"/>
              </a:buClr>
              <a:buSzPts val="1400"/>
              <a:buFont typeface="Helvetica Neue"/>
              <a:buChar char="○"/>
            </a:pPr>
            <a:r>
              <a:rPr lang="en" sz="1400">
                <a:solidFill>
                  <a:srgbClr val="FFFFFF"/>
                </a:solidFill>
                <a:latin typeface="Helvetica Neue"/>
                <a:ea typeface="Helvetica Neue"/>
                <a:cs typeface="Helvetica Neue"/>
                <a:sym typeface="Helvetica Neue"/>
              </a:rPr>
              <a:t>What does Marketing do?</a:t>
            </a:r>
            <a:endParaRPr sz="1400">
              <a:solidFill>
                <a:srgbClr val="FFFFFF"/>
              </a:solidFill>
              <a:latin typeface="Helvetica Neue"/>
              <a:ea typeface="Helvetica Neue"/>
              <a:cs typeface="Helvetica Neue"/>
              <a:sym typeface="Helvetica Neue"/>
            </a:endParaRPr>
          </a:p>
          <a:p>
            <a:pPr indent="-317500" lvl="1" marL="914400" rtl="0" algn="just">
              <a:spcBef>
                <a:spcPts val="0"/>
              </a:spcBef>
              <a:spcAft>
                <a:spcPts val="0"/>
              </a:spcAft>
              <a:buClr>
                <a:srgbClr val="FFFFFF"/>
              </a:buClr>
              <a:buSzPts val="1400"/>
              <a:buFont typeface="Helvetica Neue"/>
              <a:buChar char="○"/>
            </a:pPr>
            <a:r>
              <a:rPr lang="en" sz="1400">
                <a:solidFill>
                  <a:srgbClr val="FFFFFF"/>
                </a:solidFill>
                <a:latin typeface="Helvetica Neue"/>
                <a:ea typeface="Helvetica Neue"/>
                <a:cs typeface="Helvetica Neue"/>
                <a:sym typeface="Helvetica Neue"/>
              </a:rPr>
              <a:t>How does Marketing help the team?</a:t>
            </a:r>
            <a:endParaRPr sz="1400">
              <a:solidFill>
                <a:srgbClr val="FFFFFF"/>
              </a:solidFill>
              <a:latin typeface="Helvetica Neue"/>
              <a:ea typeface="Helvetica Neue"/>
              <a:cs typeface="Helvetica Neue"/>
              <a:sym typeface="Helvetica Neue"/>
            </a:endParaRPr>
          </a:p>
          <a:p>
            <a:pPr indent="-317500" lvl="0" marL="457200" rtl="0" algn="just">
              <a:spcBef>
                <a:spcPts val="0"/>
              </a:spcBef>
              <a:spcAft>
                <a:spcPts val="0"/>
              </a:spcAft>
              <a:buClr>
                <a:srgbClr val="FFFFFF"/>
              </a:buClr>
              <a:buSzPts val="1400"/>
              <a:buFont typeface="Helvetica Neue"/>
              <a:buChar char="●"/>
            </a:pPr>
            <a:r>
              <a:rPr lang="en" sz="1400">
                <a:solidFill>
                  <a:schemeClr val="accent1"/>
                </a:solidFill>
                <a:latin typeface="Helvetica Neue"/>
                <a:ea typeface="Helvetica Neue"/>
                <a:cs typeface="Helvetica Neue"/>
                <a:sym typeface="Helvetica Neue"/>
              </a:rPr>
              <a:t>2m -</a:t>
            </a:r>
            <a:r>
              <a:rPr lang="en" sz="1400">
                <a:latin typeface="Helvetica Neue"/>
                <a:ea typeface="Helvetica Neue"/>
                <a:cs typeface="Helvetica Neue"/>
                <a:sym typeface="Helvetica Neue"/>
              </a:rPr>
              <a:t> Brief graphic design</a:t>
            </a:r>
            <a:endParaRPr sz="1400">
              <a:latin typeface="Helvetica Neue"/>
              <a:ea typeface="Helvetica Neue"/>
              <a:cs typeface="Helvetica Neue"/>
              <a:sym typeface="Helvetica Neue"/>
            </a:endParaRPr>
          </a:p>
          <a:p>
            <a:pPr indent="-317500" lvl="0" marL="457200" rtl="0" algn="just">
              <a:spcBef>
                <a:spcPts val="0"/>
              </a:spcBef>
              <a:spcAft>
                <a:spcPts val="0"/>
              </a:spcAft>
              <a:buClr>
                <a:srgbClr val="ADADAD"/>
              </a:buClr>
              <a:buSzPts val="1400"/>
              <a:buFont typeface="Helvetica Neue"/>
              <a:buChar char="●"/>
            </a:pPr>
            <a:r>
              <a:rPr lang="en" sz="1400">
                <a:solidFill>
                  <a:schemeClr val="accent1"/>
                </a:solidFill>
                <a:latin typeface="Helvetica Neue"/>
                <a:ea typeface="Helvetica Neue"/>
                <a:cs typeface="Helvetica Neue"/>
                <a:sym typeface="Helvetica Neue"/>
              </a:rPr>
              <a:t>2m - </a:t>
            </a:r>
            <a:r>
              <a:rPr lang="en" sz="1400">
                <a:latin typeface="Helvetica Neue"/>
                <a:ea typeface="Helvetica Neue"/>
                <a:cs typeface="Helvetica Neue"/>
                <a:sym typeface="Helvetica Neue"/>
              </a:rPr>
              <a:t>Promotions, newsletters, merch, etc.</a:t>
            </a:r>
            <a:endParaRPr sz="1400">
              <a:latin typeface="Helvetica Neue"/>
              <a:ea typeface="Helvetica Neue"/>
              <a:cs typeface="Helvetica Neue"/>
              <a:sym typeface="Helvetica Neue"/>
            </a:endParaRPr>
          </a:p>
          <a:p>
            <a:pPr indent="-317500" lvl="0" marL="457200" rtl="0" algn="just">
              <a:spcBef>
                <a:spcPts val="0"/>
              </a:spcBef>
              <a:spcAft>
                <a:spcPts val="0"/>
              </a:spcAft>
              <a:buClr>
                <a:srgbClr val="FFFFFF"/>
              </a:buClr>
              <a:buSzPts val="1400"/>
              <a:buFont typeface="Helvetica Neue"/>
              <a:buChar char="●"/>
            </a:pPr>
            <a:r>
              <a:rPr lang="en" sz="1400">
                <a:solidFill>
                  <a:schemeClr val="accent1"/>
                </a:solidFill>
                <a:latin typeface="Helvetica Neue"/>
                <a:ea typeface="Helvetica Neue"/>
                <a:cs typeface="Helvetica Neue"/>
                <a:sym typeface="Helvetica Neue"/>
              </a:rPr>
              <a:t>15</a:t>
            </a:r>
            <a:r>
              <a:rPr lang="en" sz="1400">
                <a:solidFill>
                  <a:schemeClr val="accent1"/>
                </a:solidFill>
                <a:latin typeface="Helvetica Neue"/>
                <a:ea typeface="Helvetica Neue"/>
                <a:cs typeface="Helvetica Neue"/>
                <a:sym typeface="Helvetica Neue"/>
              </a:rPr>
              <a:t>m -</a:t>
            </a:r>
            <a:r>
              <a:rPr lang="en" sz="1400">
                <a:solidFill>
                  <a:srgbClr val="FFFFFF"/>
                </a:solidFill>
                <a:latin typeface="Helvetica Neue"/>
                <a:ea typeface="Helvetica Neue"/>
                <a:cs typeface="Helvetica Neue"/>
                <a:sym typeface="Helvetica Neue"/>
              </a:rPr>
              <a:t> Building a website</a:t>
            </a:r>
            <a:endParaRPr sz="1400">
              <a:solidFill>
                <a:srgbClr val="FFFFFF"/>
              </a:solidFill>
              <a:latin typeface="Helvetica Neue"/>
              <a:ea typeface="Helvetica Neue"/>
              <a:cs typeface="Helvetica Neue"/>
              <a:sym typeface="Helvetica Neue"/>
            </a:endParaRPr>
          </a:p>
          <a:p>
            <a:pPr indent="-317500" lvl="0" marL="457200" rtl="0" algn="just">
              <a:spcBef>
                <a:spcPts val="0"/>
              </a:spcBef>
              <a:spcAft>
                <a:spcPts val="0"/>
              </a:spcAft>
              <a:buClr>
                <a:srgbClr val="FFFFFF"/>
              </a:buClr>
              <a:buSzPts val="1400"/>
              <a:buFont typeface="Helvetica Neue"/>
              <a:buChar char="●"/>
            </a:pPr>
            <a:r>
              <a:rPr lang="en" sz="1400">
                <a:solidFill>
                  <a:schemeClr val="accent1"/>
                </a:solidFill>
                <a:latin typeface="Helvetica Neue"/>
                <a:ea typeface="Helvetica Neue"/>
                <a:cs typeface="Helvetica Neue"/>
                <a:sym typeface="Helvetica Neue"/>
              </a:rPr>
              <a:t>35m </a:t>
            </a:r>
            <a:r>
              <a:rPr lang="en" sz="1400">
                <a:solidFill>
                  <a:srgbClr val="FFFFFF"/>
                </a:solidFill>
                <a:latin typeface="Helvetica Neue"/>
                <a:ea typeface="Helvetica Neue"/>
                <a:cs typeface="Helvetica Neue"/>
                <a:sym typeface="Helvetica Neue"/>
              </a:rPr>
              <a:t>- Workshop time: Building your own site to feature your project.</a:t>
            </a:r>
            <a:endParaRPr sz="1400">
              <a:solidFill>
                <a:srgbClr val="FFFFFF"/>
              </a:solidFill>
              <a:latin typeface="Helvetica Neue"/>
              <a:ea typeface="Helvetica Neue"/>
              <a:cs typeface="Helvetica Neue"/>
              <a:sym typeface="Helvetica Neue"/>
            </a:endParaRPr>
          </a:p>
          <a:p>
            <a:pPr indent="0" lvl="0" marL="0" rtl="0" algn="just">
              <a:lnSpc>
                <a:spcPct val="115000"/>
              </a:lnSpc>
              <a:spcBef>
                <a:spcPts val="1200"/>
              </a:spcBef>
              <a:spcAft>
                <a:spcPts val="800"/>
              </a:spcAft>
              <a:buClr>
                <a:schemeClr val="dk1"/>
              </a:buClr>
              <a:buSzPts val="1100"/>
              <a:buFont typeface="Arial"/>
              <a:buNone/>
            </a:pPr>
            <a:r>
              <a:t/>
            </a:r>
            <a:endParaRPr sz="1400">
              <a:solidFill>
                <a:srgbClr val="FFFFFF"/>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14"/>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None/>
            </a:pPr>
            <a:r>
              <a:rPr lang="en"/>
              <a:t>Ice Breaker</a:t>
            </a:r>
            <a:endParaRPr/>
          </a:p>
        </p:txBody>
      </p:sp>
      <p:sp>
        <p:nvSpPr>
          <p:cNvPr id="672" name="Google Shape;672;p14"/>
          <p:cNvSpPr txBox="1"/>
          <p:nvPr>
            <p:ph idx="1" type="body"/>
          </p:nvPr>
        </p:nvSpPr>
        <p:spPr>
          <a:xfrm>
            <a:off x="1131475" y="1204350"/>
            <a:ext cx="6881100" cy="2734800"/>
          </a:xfrm>
          <a:prstGeom prst="rect">
            <a:avLst/>
          </a:prstGeom>
          <a:noFill/>
          <a:ln>
            <a:noFill/>
          </a:ln>
        </p:spPr>
        <p:txBody>
          <a:bodyPr anchorCtr="0" anchor="t" bIns="0" lIns="0" spcFirstLastPara="1" rIns="0" wrap="square" tIns="0">
            <a:noAutofit/>
          </a:bodyPr>
          <a:lstStyle/>
          <a:p>
            <a:pPr indent="0" lvl="0" marL="0" rtl="0" algn="l">
              <a:spcBef>
                <a:spcPts val="800"/>
              </a:spcBef>
              <a:spcAft>
                <a:spcPts val="0"/>
              </a:spcAft>
              <a:buNone/>
            </a:pPr>
            <a:r>
              <a:t/>
            </a:r>
            <a:endParaRPr sz="1400">
              <a:solidFill>
                <a:srgbClr val="FFFFFF"/>
              </a:solidFill>
              <a:latin typeface="Helvetica Neue"/>
              <a:ea typeface="Helvetica Neue"/>
              <a:cs typeface="Helvetica Neue"/>
              <a:sym typeface="Helvetica Neue"/>
            </a:endParaRPr>
          </a:p>
          <a:p>
            <a:pPr indent="0" lvl="0" marL="0" rtl="0" algn="ctr">
              <a:spcBef>
                <a:spcPts val="800"/>
              </a:spcBef>
              <a:spcAft>
                <a:spcPts val="0"/>
              </a:spcAft>
              <a:buNone/>
            </a:pPr>
            <a:r>
              <a:rPr lang="en" sz="1400">
                <a:solidFill>
                  <a:schemeClr val="accent3"/>
                </a:solidFill>
                <a:latin typeface="Helvetica Neue"/>
                <a:ea typeface="Helvetica Neue"/>
                <a:cs typeface="Helvetica Neue"/>
                <a:sym typeface="Helvetica Neue"/>
              </a:rPr>
              <a:t>Think of your favorite brand...</a:t>
            </a:r>
            <a:endParaRPr sz="1400">
              <a:solidFill>
                <a:schemeClr val="accent3"/>
              </a:solidFill>
              <a:latin typeface="Helvetica Neue"/>
              <a:ea typeface="Helvetica Neue"/>
              <a:cs typeface="Helvetica Neue"/>
              <a:sym typeface="Helvetica Neue"/>
            </a:endParaRPr>
          </a:p>
          <a:p>
            <a:pPr indent="-317500" lvl="1" marL="914400" rtl="0" algn="l">
              <a:spcBef>
                <a:spcPts val="800"/>
              </a:spcBef>
              <a:spcAft>
                <a:spcPts val="0"/>
              </a:spcAft>
              <a:buClr>
                <a:srgbClr val="FFFFFF"/>
              </a:buClr>
              <a:buSzPts val="1400"/>
              <a:buFont typeface="Helvetica Neue"/>
              <a:buChar char="○"/>
            </a:pPr>
            <a:r>
              <a:rPr lang="en" sz="1400">
                <a:solidFill>
                  <a:srgbClr val="FFFFFF"/>
                </a:solidFill>
                <a:latin typeface="Helvetica Neue"/>
                <a:ea typeface="Helvetica Neue"/>
                <a:cs typeface="Helvetica Neue"/>
                <a:sym typeface="Helvetica Neue"/>
              </a:rPr>
              <a:t>Ex. Technology (Apple), Clothing/Apparel (Nike), Social Media (Snapchat)</a:t>
            </a:r>
            <a:endParaRPr sz="1400">
              <a:solidFill>
                <a:srgbClr val="FFFFFF"/>
              </a:solidFill>
              <a:latin typeface="Helvetica Neue"/>
              <a:ea typeface="Helvetica Neue"/>
              <a:cs typeface="Helvetica Neue"/>
              <a:sym typeface="Helvetica Neue"/>
            </a:endParaRPr>
          </a:p>
          <a:p>
            <a:pPr indent="-317500" lvl="0" marL="457200" rtl="0" algn="l">
              <a:spcBef>
                <a:spcPts val="800"/>
              </a:spcBef>
              <a:spcAft>
                <a:spcPts val="800"/>
              </a:spcAft>
              <a:buClr>
                <a:srgbClr val="FFFFFF"/>
              </a:buClr>
              <a:buSzPts val="1400"/>
              <a:buFont typeface="Helvetica Neue"/>
              <a:buChar char="●"/>
            </a:pPr>
            <a:r>
              <a:rPr b="1" lang="en" sz="1400">
                <a:solidFill>
                  <a:srgbClr val="FFFFFF"/>
                </a:solidFill>
                <a:latin typeface="Helvetica Neue"/>
                <a:ea typeface="Helvetica Neue"/>
                <a:cs typeface="Helvetica Neue"/>
                <a:sym typeface="Helvetica Neue"/>
              </a:rPr>
              <a:t>How does that brand advertise or market their product? → everyone</a:t>
            </a:r>
            <a:endParaRPr b="1" sz="1400">
              <a:solidFill>
                <a:srgbClr val="FFFFFF"/>
              </a:solidFill>
              <a:latin typeface="Helvetica Neue"/>
              <a:ea typeface="Helvetica Neue"/>
              <a:cs typeface="Helvetica Neue"/>
              <a:sym typeface="Helvetica Neue"/>
            </a:endParaRPr>
          </a:p>
        </p:txBody>
      </p:sp>
      <p:sp>
        <p:nvSpPr>
          <p:cNvPr id="673" name="Google Shape;673;p14"/>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15"/>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None/>
            </a:pPr>
            <a:r>
              <a:rPr lang="en"/>
              <a:t>Intro to Marketing</a:t>
            </a:r>
            <a:endParaRPr/>
          </a:p>
        </p:txBody>
      </p:sp>
      <p:sp>
        <p:nvSpPr>
          <p:cNvPr id="679" name="Google Shape;679;p15"/>
          <p:cNvSpPr txBox="1"/>
          <p:nvPr>
            <p:ph idx="1" type="body"/>
          </p:nvPr>
        </p:nvSpPr>
        <p:spPr>
          <a:xfrm>
            <a:off x="2265900" y="1204350"/>
            <a:ext cx="4612200" cy="2734800"/>
          </a:xfrm>
          <a:prstGeom prst="rect">
            <a:avLst/>
          </a:prstGeom>
          <a:noFill/>
          <a:ln>
            <a:noFill/>
          </a:ln>
        </p:spPr>
        <p:txBody>
          <a:bodyPr anchorCtr="0" anchor="t" bIns="0" lIns="0" spcFirstLastPara="1" rIns="0" wrap="square" tIns="0">
            <a:noAutofit/>
          </a:bodyPr>
          <a:lstStyle/>
          <a:p>
            <a:pPr indent="-317500" lvl="0" marL="457200" rtl="0" algn="l">
              <a:lnSpc>
                <a:spcPct val="100000"/>
              </a:lnSpc>
              <a:spcBef>
                <a:spcPts val="0"/>
              </a:spcBef>
              <a:spcAft>
                <a:spcPts val="0"/>
              </a:spcAft>
              <a:buClr>
                <a:srgbClr val="FFFFFF"/>
              </a:buClr>
              <a:buSzPts val="1400"/>
              <a:buFont typeface="Helvetica Neue"/>
              <a:buChar char="●"/>
            </a:pPr>
            <a:r>
              <a:rPr lang="en" sz="1400">
                <a:solidFill>
                  <a:srgbClr val="FFFFFF"/>
                </a:solidFill>
                <a:latin typeface="Helvetica Neue"/>
                <a:ea typeface="Helvetica Neue"/>
                <a:cs typeface="Helvetica Neue"/>
                <a:sym typeface="Helvetica Neue"/>
              </a:rPr>
              <a:t>What is marketing?</a:t>
            </a:r>
            <a:endParaRPr sz="1400">
              <a:solidFill>
                <a:srgbClr val="FFFFFF"/>
              </a:solidFill>
              <a:latin typeface="Helvetica Neue"/>
              <a:ea typeface="Helvetica Neue"/>
              <a:cs typeface="Helvetica Neue"/>
              <a:sym typeface="Helvetica Neue"/>
            </a:endParaRPr>
          </a:p>
          <a:p>
            <a:pPr indent="-311150" lvl="1" marL="914400" rtl="0" algn="l">
              <a:lnSpc>
                <a:spcPct val="100000"/>
              </a:lnSpc>
              <a:spcBef>
                <a:spcPts val="0"/>
              </a:spcBef>
              <a:spcAft>
                <a:spcPts val="0"/>
              </a:spcAft>
              <a:buClr>
                <a:srgbClr val="FFFFFF"/>
              </a:buClr>
              <a:buSzPts val="1300"/>
              <a:buFont typeface="Helvetica Neue"/>
              <a:buChar char="○"/>
            </a:pPr>
            <a:r>
              <a:rPr lang="en" sz="1300">
                <a:solidFill>
                  <a:srgbClr val="FFFFFF"/>
                </a:solidFill>
                <a:latin typeface="Helvetica Neue"/>
                <a:ea typeface="Helvetica Neue"/>
                <a:cs typeface="Helvetica Neue"/>
                <a:sym typeface="Helvetica Neue"/>
              </a:rPr>
              <a:t>Makes the “brand” known</a:t>
            </a:r>
            <a:endParaRPr sz="1300">
              <a:solidFill>
                <a:srgbClr val="FFFFFF"/>
              </a:solidFill>
              <a:latin typeface="Helvetica Neue"/>
              <a:ea typeface="Helvetica Neue"/>
              <a:cs typeface="Helvetica Neue"/>
              <a:sym typeface="Helvetica Neue"/>
            </a:endParaRPr>
          </a:p>
          <a:p>
            <a:pPr indent="-317500" lvl="0" marL="457200" rtl="0" algn="l">
              <a:lnSpc>
                <a:spcPct val="100000"/>
              </a:lnSpc>
              <a:spcBef>
                <a:spcPts val="0"/>
              </a:spcBef>
              <a:spcAft>
                <a:spcPts val="0"/>
              </a:spcAft>
              <a:buClr>
                <a:srgbClr val="FFFFFF"/>
              </a:buClr>
              <a:buSzPts val="1400"/>
              <a:buFont typeface="Helvetica Neue"/>
              <a:buChar char="●"/>
            </a:pPr>
            <a:r>
              <a:rPr lang="en" sz="1400">
                <a:solidFill>
                  <a:srgbClr val="FFFFFF"/>
                </a:solidFill>
                <a:latin typeface="Helvetica Neue"/>
                <a:ea typeface="Helvetica Neue"/>
                <a:cs typeface="Helvetica Neue"/>
                <a:sym typeface="Helvetica Neue"/>
              </a:rPr>
              <a:t>Marketing works through many avenues</a:t>
            </a:r>
            <a:endParaRPr sz="1400">
              <a:solidFill>
                <a:srgbClr val="FFFFFF"/>
              </a:solidFill>
              <a:latin typeface="Helvetica Neue"/>
              <a:ea typeface="Helvetica Neue"/>
              <a:cs typeface="Helvetica Neue"/>
              <a:sym typeface="Helvetica Neue"/>
            </a:endParaRPr>
          </a:p>
          <a:p>
            <a:pPr indent="-311150" lvl="1" marL="914400" rtl="0" algn="l">
              <a:lnSpc>
                <a:spcPct val="100000"/>
              </a:lnSpc>
              <a:spcBef>
                <a:spcPts val="0"/>
              </a:spcBef>
              <a:spcAft>
                <a:spcPts val="0"/>
              </a:spcAft>
              <a:buClr>
                <a:srgbClr val="FFFFFF"/>
              </a:buClr>
              <a:buSzPts val="1300"/>
              <a:buFont typeface="Helvetica Neue"/>
              <a:buChar char="○"/>
            </a:pPr>
            <a:r>
              <a:rPr lang="en" sz="1300">
                <a:solidFill>
                  <a:srgbClr val="FFFFFF"/>
                </a:solidFill>
                <a:latin typeface="Helvetica Neue"/>
                <a:ea typeface="Helvetica Neue"/>
                <a:cs typeface="Helvetica Neue"/>
                <a:sym typeface="Helvetica Neue"/>
              </a:rPr>
              <a:t>Advertising (ex. Televisions advertisements)</a:t>
            </a:r>
            <a:endParaRPr sz="1300">
              <a:solidFill>
                <a:srgbClr val="FFFFFF"/>
              </a:solidFill>
              <a:latin typeface="Helvetica Neue"/>
              <a:ea typeface="Helvetica Neue"/>
              <a:cs typeface="Helvetica Neue"/>
              <a:sym typeface="Helvetica Neue"/>
            </a:endParaRPr>
          </a:p>
          <a:p>
            <a:pPr indent="-311150" lvl="1" marL="914400" rtl="0" algn="l">
              <a:lnSpc>
                <a:spcPct val="100000"/>
              </a:lnSpc>
              <a:spcBef>
                <a:spcPts val="0"/>
              </a:spcBef>
              <a:spcAft>
                <a:spcPts val="0"/>
              </a:spcAft>
              <a:buClr>
                <a:srgbClr val="FFFFFF"/>
              </a:buClr>
              <a:buSzPts val="1300"/>
              <a:buFont typeface="Helvetica Neue"/>
              <a:buChar char="○"/>
            </a:pPr>
            <a:r>
              <a:rPr lang="en" sz="1300">
                <a:solidFill>
                  <a:srgbClr val="FFFFFF"/>
                </a:solidFill>
                <a:latin typeface="Helvetica Neue"/>
                <a:ea typeface="Helvetica Neue"/>
                <a:cs typeface="Helvetica Neue"/>
                <a:sym typeface="Helvetica Neue"/>
              </a:rPr>
              <a:t>Promotions (ex. sales/deals)</a:t>
            </a:r>
            <a:endParaRPr sz="1300">
              <a:solidFill>
                <a:srgbClr val="FFFFFF"/>
              </a:solidFill>
              <a:latin typeface="Helvetica Neue"/>
              <a:ea typeface="Helvetica Neue"/>
              <a:cs typeface="Helvetica Neue"/>
              <a:sym typeface="Helvetica Neue"/>
            </a:endParaRPr>
          </a:p>
          <a:p>
            <a:pPr indent="-311150" lvl="1" marL="914400" rtl="0" algn="l">
              <a:lnSpc>
                <a:spcPct val="100000"/>
              </a:lnSpc>
              <a:spcBef>
                <a:spcPts val="0"/>
              </a:spcBef>
              <a:spcAft>
                <a:spcPts val="0"/>
              </a:spcAft>
              <a:buClr>
                <a:srgbClr val="FFFFFF"/>
              </a:buClr>
              <a:buSzPts val="1300"/>
              <a:buFont typeface="Helvetica Neue"/>
              <a:buChar char="○"/>
            </a:pPr>
            <a:r>
              <a:rPr lang="en" sz="1300">
                <a:solidFill>
                  <a:srgbClr val="FFFFFF"/>
                </a:solidFill>
                <a:latin typeface="Helvetica Neue"/>
                <a:ea typeface="Helvetica Neue"/>
                <a:cs typeface="Helvetica Neue"/>
                <a:sym typeface="Helvetica Neue"/>
              </a:rPr>
              <a:t>Partnerships (ex. donations/organizations)</a:t>
            </a:r>
            <a:endParaRPr sz="1300">
              <a:solidFill>
                <a:srgbClr val="FFFFFF"/>
              </a:solidFill>
              <a:latin typeface="Helvetica Neue"/>
              <a:ea typeface="Helvetica Neue"/>
              <a:cs typeface="Helvetica Neue"/>
              <a:sym typeface="Helvetica Neue"/>
            </a:endParaRPr>
          </a:p>
          <a:p>
            <a:pPr indent="-311150" lvl="1" marL="914400" rtl="0" algn="l">
              <a:lnSpc>
                <a:spcPct val="100000"/>
              </a:lnSpc>
              <a:spcBef>
                <a:spcPts val="0"/>
              </a:spcBef>
              <a:spcAft>
                <a:spcPts val="0"/>
              </a:spcAft>
              <a:buClr>
                <a:srgbClr val="FFFFFF"/>
              </a:buClr>
              <a:buSzPts val="1300"/>
              <a:buFont typeface="Helvetica Neue"/>
              <a:buChar char="○"/>
            </a:pPr>
            <a:r>
              <a:rPr lang="en" sz="1300">
                <a:solidFill>
                  <a:srgbClr val="FFFFFF"/>
                </a:solidFill>
                <a:latin typeface="Helvetica Neue"/>
                <a:ea typeface="Helvetica Neue"/>
                <a:cs typeface="Helvetica Neue"/>
                <a:sym typeface="Helvetica Neue"/>
              </a:rPr>
              <a:t>Logos (ex. Apple symbol, Nike “swoosh”)</a:t>
            </a:r>
            <a:endParaRPr sz="1300">
              <a:solidFill>
                <a:srgbClr val="FFFFFF"/>
              </a:solidFill>
              <a:latin typeface="Helvetica Neue"/>
              <a:ea typeface="Helvetica Neue"/>
              <a:cs typeface="Helvetica Neue"/>
              <a:sym typeface="Helvetica Neue"/>
            </a:endParaRPr>
          </a:p>
          <a:p>
            <a:pPr indent="-317500" lvl="0" marL="457200" rtl="0" algn="l">
              <a:lnSpc>
                <a:spcPct val="100000"/>
              </a:lnSpc>
              <a:spcBef>
                <a:spcPts val="0"/>
              </a:spcBef>
              <a:spcAft>
                <a:spcPts val="0"/>
              </a:spcAft>
              <a:buClr>
                <a:srgbClr val="FFFFFF"/>
              </a:buClr>
              <a:buSzPts val="1400"/>
              <a:buFont typeface="Helvetica Neue"/>
              <a:buChar char="●"/>
            </a:pPr>
            <a:r>
              <a:rPr lang="en" sz="1400">
                <a:solidFill>
                  <a:srgbClr val="FFFFFF"/>
                </a:solidFill>
                <a:latin typeface="Helvetica Neue"/>
                <a:ea typeface="Helvetica Neue"/>
                <a:cs typeface="Helvetica Neue"/>
                <a:sym typeface="Helvetica Neue"/>
              </a:rPr>
              <a:t>How does Flight Club Aerospace market?</a:t>
            </a:r>
            <a:endParaRPr sz="1400">
              <a:solidFill>
                <a:srgbClr val="FFFFFF"/>
              </a:solidFill>
              <a:latin typeface="Helvetica Neue"/>
              <a:ea typeface="Helvetica Neue"/>
              <a:cs typeface="Helvetica Neue"/>
              <a:sym typeface="Helvetica Neue"/>
            </a:endParaRPr>
          </a:p>
          <a:p>
            <a:pPr indent="-311150" lvl="1" marL="914400" rtl="0" algn="l">
              <a:lnSpc>
                <a:spcPct val="100000"/>
              </a:lnSpc>
              <a:spcBef>
                <a:spcPts val="0"/>
              </a:spcBef>
              <a:spcAft>
                <a:spcPts val="0"/>
              </a:spcAft>
              <a:buClr>
                <a:srgbClr val="FFFFFF"/>
              </a:buClr>
              <a:buSzPts val="1300"/>
              <a:buFont typeface="Helvetica Neue"/>
              <a:buChar char="○"/>
            </a:pPr>
            <a:r>
              <a:rPr lang="en" sz="1300">
                <a:solidFill>
                  <a:srgbClr val="FFFFFF"/>
                </a:solidFill>
                <a:latin typeface="Helvetica Neue"/>
                <a:ea typeface="Helvetica Neue"/>
                <a:cs typeface="Helvetica Neue"/>
                <a:sym typeface="Helvetica Neue"/>
              </a:rPr>
              <a:t>Websites </a:t>
            </a:r>
            <a:endParaRPr sz="1300">
              <a:solidFill>
                <a:srgbClr val="FFFFFF"/>
              </a:solidFill>
              <a:latin typeface="Helvetica Neue"/>
              <a:ea typeface="Helvetica Neue"/>
              <a:cs typeface="Helvetica Neue"/>
              <a:sym typeface="Helvetica Neue"/>
            </a:endParaRPr>
          </a:p>
          <a:p>
            <a:pPr indent="-311150" lvl="1" marL="914400" rtl="0" algn="l">
              <a:lnSpc>
                <a:spcPct val="100000"/>
              </a:lnSpc>
              <a:spcBef>
                <a:spcPts val="0"/>
              </a:spcBef>
              <a:spcAft>
                <a:spcPts val="0"/>
              </a:spcAft>
              <a:buClr>
                <a:srgbClr val="FFFFFF"/>
              </a:buClr>
              <a:buSzPts val="1300"/>
              <a:buFont typeface="Helvetica Neue"/>
              <a:buChar char="○"/>
            </a:pPr>
            <a:r>
              <a:rPr lang="en" sz="1300">
                <a:solidFill>
                  <a:srgbClr val="FFFFFF"/>
                </a:solidFill>
                <a:latin typeface="Helvetica Neue"/>
                <a:ea typeface="Helvetica Neue"/>
                <a:cs typeface="Helvetica Neue"/>
                <a:sym typeface="Helvetica Neue"/>
              </a:rPr>
              <a:t>Blog posts and newsletters </a:t>
            </a:r>
            <a:endParaRPr sz="1300">
              <a:solidFill>
                <a:srgbClr val="FFFFFF"/>
              </a:solidFill>
              <a:latin typeface="Helvetica Neue"/>
              <a:ea typeface="Helvetica Neue"/>
              <a:cs typeface="Helvetica Neue"/>
              <a:sym typeface="Helvetica Neue"/>
            </a:endParaRPr>
          </a:p>
          <a:p>
            <a:pPr indent="-311150" lvl="1" marL="914400" rtl="0" algn="l">
              <a:lnSpc>
                <a:spcPct val="100000"/>
              </a:lnSpc>
              <a:spcBef>
                <a:spcPts val="0"/>
              </a:spcBef>
              <a:spcAft>
                <a:spcPts val="0"/>
              </a:spcAft>
              <a:buClr>
                <a:srgbClr val="FFFFFF"/>
              </a:buClr>
              <a:buSzPts val="1300"/>
              <a:buFont typeface="Helvetica Neue"/>
              <a:buChar char="○"/>
            </a:pPr>
            <a:r>
              <a:rPr lang="en" sz="1300">
                <a:solidFill>
                  <a:srgbClr val="FFFFFF"/>
                </a:solidFill>
                <a:latin typeface="Helvetica Neue"/>
                <a:ea typeface="Helvetica Neue"/>
                <a:cs typeface="Helvetica Neue"/>
                <a:sym typeface="Helvetica Neue"/>
              </a:rPr>
              <a:t>Graphic design (logos, merch, videos, etc.) </a:t>
            </a:r>
            <a:endParaRPr sz="1300">
              <a:solidFill>
                <a:srgbClr val="FFFFFF"/>
              </a:solidFill>
              <a:latin typeface="Helvetica Neue"/>
              <a:ea typeface="Helvetica Neue"/>
              <a:cs typeface="Helvetica Neue"/>
              <a:sym typeface="Helvetica Neue"/>
            </a:endParaRPr>
          </a:p>
          <a:p>
            <a:pPr indent="0" lvl="0" marL="0" rtl="0" algn="l">
              <a:lnSpc>
                <a:spcPct val="100000"/>
              </a:lnSpc>
              <a:spcBef>
                <a:spcPts val="800"/>
              </a:spcBef>
              <a:spcAft>
                <a:spcPts val="800"/>
              </a:spcAft>
              <a:buNone/>
            </a:pPr>
            <a:r>
              <a:t/>
            </a:r>
            <a:endParaRPr sz="1400">
              <a:solidFill>
                <a:srgbClr val="FFFFFF"/>
              </a:solidFill>
              <a:latin typeface="Helvetica Neue"/>
              <a:ea typeface="Helvetica Neue"/>
              <a:cs typeface="Helvetica Neue"/>
              <a:sym typeface="Helvetica Neue"/>
            </a:endParaRPr>
          </a:p>
        </p:txBody>
      </p:sp>
      <p:sp>
        <p:nvSpPr>
          <p:cNvPr id="680" name="Google Shape;680;p15"/>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16"/>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None/>
            </a:pPr>
            <a:r>
              <a:rPr lang="en"/>
              <a:t>Partnerships</a:t>
            </a:r>
            <a:endParaRPr/>
          </a:p>
        </p:txBody>
      </p:sp>
      <p:sp>
        <p:nvSpPr>
          <p:cNvPr id="686" name="Google Shape;686;p16"/>
          <p:cNvSpPr txBox="1"/>
          <p:nvPr>
            <p:ph idx="1" type="body"/>
          </p:nvPr>
        </p:nvSpPr>
        <p:spPr>
          <a:xfrm>
            <a:off x="2265900" y="1204350"/>
            <a:ext cx="4612200" cy="2734800"/>
          </a:xfrm>
          <a:prstGeom prst="rect">
            <a:avLst/>
          </a:prstGeom>
          <a:noFill/>
          <a:ln>
            <a:noFill/>
          </a:ln>
        </p:spPr>
        <p:txBody>
          <a:bodyPr anchorCtr="0" anchor="t" bIns="0" lIns="0" spcFirstLastPara="1" rIns="0" wrap="square" tIns="0">
            <a:noAutofit/>
          </a:bodyPr>
          <a:lstStyle/>
          <a:p>
            <a:pPr indent="-317500" lvl="0" marL="457200" rtl="0" algn="l">
              <a:lnSpc>
                <a:spcPct val="100000"/>
              </a:lnSpc>
              <a:spcBef>
                <a:spcPts val="600"/>
              </a:spcBef>
              <a:spcAft>
                <a:spcPts val="0"/>
              </a:spcAft>
              <a:buClr>
                <a:schemeClr val="dk1"/>
              </a:buClr>
              <a:buSzPts val="1400"/>
              <a:buFont typeface="Helvetica Neue"/>
              <a:buChar char="●"/>
            </a:pPr>
            <a:r>
              <a:rPr lang="en" sz="1400">
                <a:latin typeface="Helvetica Neue"/>
                <a:ea typeface="Helvetica Neue"/>
                <a:cs typeface="Helvetica Neue"/>
                <a:sym typeface="Helvetica Neue"/>
              </a:rPr>
              <a:t>Sponsor and grant applications</a:t>
            </a:r>
            <a:endParaRPr sz="1400">
              <a:latin typeface="Helvetica Neue"/>
              <a:ea typeface="Helvetica Neue"/>
              <a:cs typeface="Helvetica Neue"/>
              <a:sym typeface="Helvetica Neue"/>
            </a:endParaRPr>
          </a:p>
          <a:p>
            <a:pPr indent="-317500" lvl="0" marL="457200" rtl="0" algn="l">
              <a:lnSpc>
                <a:spcPct val="100000"/>
              </a:lnSpc>
              <a:spcBef>
                <a:spcPts val="0"/>
              </a:spcBef>
              <a:spcAft>
                <a:spcPts val="0"/>
              </a:spcAft>
              <a:buClr>
                <a:schemeClr val="dk1"/>
              </a:buClr>
              <a:buSzPts val="1400"/>
              <a:buFont typeface="Helvetica Neue"/>
              <a:buChar char="●"/>
            </a:pPr>
            <a:r>
              <a:rPr lang="en" sz="1400">
                <a:latin typeface="Helvetica Neue"/>
                <a:ea typeface="Helvetica Neue"/>
                <a:cs typeface="Helvetica Neue"/>
                <a:sym typeface="Helvetica Neue"/>
              </a:rPr>
              <a:t>Connecting with industry experts</a:t>
            </a:r>
            <a:endParaRPr sz="1400">
              <a:latin typeface="Helvetica Neue"/>
              <a:ea typeface="Helvetica Neue"/>
              <a:cs typeface="Helvetica Neue"/>
              <a:sym typeface="Helvetica Neue"/>
            </a:endParaRPr>
          </a:p>
          <a:p>
            <a:pPr indent="-317500" lvl="0" marL="457200" rtl="0" algn="l">
              <a:lnSpc>
                <a:spcPct val="100000"/>
              </a:lnSpc>
              <a:spcBef>
                <a:spcPts val="0"/>
              </a:spcBef>
              <a:spcAft>
                <a:spcPts val="0"/>
              </a:spcAft>
              <a:buClr>
                <a:schemeClr val="dk1"/>
              </a:buClr>
              <a:buSzPts val="1400"/>
              <a:buFont typeface="Helvetica Neue"/>
              <a:buChar char="●"/>
            </a:pPr>
            <a:r>
              <a:rPr lang="en" sz="1400">
                <a:latin typeface="Helvetica Neue"/>
                <a:ea typeface="Helvetica Neue"/>
                <a:cs typeface="Helvetica Neue"/>
                <a:sym typeface="Helvetica Neue"/>
              </a:rPr>
              <a:t>Partnering with organizations </a:t>
            </a:r>
            <a:endParaRPr sz="1400">
              <a:latin typeface="Helvetica Neue"/>
              <a:ea typeface="Helvetica Neue"/>
              <a:cs typeface="Helvetica Neue"/>
              <a:sym typeface="Helvetica Neue"/>
            </a:endParaRPr>
          </a:p>
          <a:p>
            <a:pPr indent="-311150" lvl="1" marL="914400" rtl="0" algn="l">
              <a:lnSpc>
                <a:spcPct val="100000"/>
              </a:lnSpc>
              <a:spcBef>
                <a:spcPts val="0"/>
              </a:spcBef>
              <a:spcAft>
                <a:spcPts val="0"/>
              </a:spcAft>
              <a:buClr>
                <a:schemeClr val="dk1"/>
              </a:buClr>
              <a:buSzPts val="1300"/>
              <a:buFont typeface="Helvetica Neue"/>
              <a:buChar char="○"/>
            </a:pPr>
            <a:r>
              <a:rPr lang="en" sz="1300">
                <a:latin typeface="Helvetica Neue"/>
                <a:ea typeface="Helvetica Neue"/>
                <a:cs typeface="Helvetica Neue"/>
                <a:sym typeface="Helvetica Neue"/>
              </a:rPr>
              <a:t>Do your research!</a:t>
            </a:r>
            <a:endParaRPr sz="1300">
              <a:latin typeface="Helvetica Neue"/>
              <a:ea typeface="Helvetica Neue"/>
              <a:cs typeface="Helvetica Neue"/>
              <a:sym typeface="Helvetica Neue"/>
            </a:endParaRPr>
          </a:p>
          <a:p>
            <a:pPr indent="-311150" lvl="1" marL="914400" rtl="0" algn="l">
              <a:lnSpc>
                <a:spcPct val="100000"/>
              </a:lnSpc>
              <a:spcBef>
                <a:spcPts val="0"/>
              </a:spcBef>
              <a:spcAft>
                <a:spcPts val="0"/>
              </a:spcAft>
              <a:buClr>
                <a:schemeClr val="dk1"/>
              </a:buClr>
              <a:buSzPts val="1300"/>
              <a:buFont typeface="Helvetica Neue"/>
              <a:buChar char="○"/>
            </a:pPr>
            <a:r>
              <a:rPr lang="en" sz="1300">
                <a:latin typeface="Helvetica Neue"/>
                <a:ea typeface="Helvetica Neue"/>
                <a:cs typeface="Helvetica Neue"/>
                <a:sym typeface="Helvetica Neue"/>
              </a:rPr>
              <a:t>Contact specific people who will get the job done</a:t>
            </a:r>
            <a:endParaRPr sz="1300">
              <a:latin typeface="Helvetica Neue"/>
              <a:ea typeface="Helvetica Neue"/>
              <a:cs typeface="Helvetica Neue"/>
              <a:sym typeface="Helvetica Neue"/>
            </a:endParaRPr>
          </a:p>
          <a:p>
            <a:pPr indent="-317500" lvl="0" marL="457200" rtl="0" algn="l">
              <a:lnSpc>
                <a:spcPct val="100000"/>
              </a:lnSpc>
              <a:spcBef>
                <a:spcPts val="0"/>
              </a:spcBef>
              <a:spcAft>
                <a:spcPts val="0"/>
              </a:spcAft>
              <a:buClr>
                <a:schemeClr val="dk1"/>
              </a:buClr>
              <a:buSzPts val="1400"/>
              <a:buFont typeface="Arial"/>
              <a:buChar char="●"/>
            </a:pPr>
            <a:r>
              <a:rPr lang="en" sz="1400">
                <a:latin typeface="Helvetica Neue"/>
                <a:ea typeface="Helvetica Neue"/>
                <a:cs typeface="Helvetica Neue"/>
                <a:sym typeface="Helvetica Neue"/>
              </a:rPr>
              <a:t>Make sure that the organizations have the same interests</a:t>
            </a:r>
            <a:endParaRPr sz="1400">
              <a:latin typeface="Helvetica Neue"/>
              <a:ea typeface="Helvetica Neue"/>
              <a:cs typeface="Helvetica Neue"/>
              <a:sym typeface="Helvetica Neue"/>
            </a:endParaRPr>
          </a:p>
          <a:p>
            <a:pPr indent="-317500" lvl="0" marL="457200" rtl="0" algn="l">
              <a:lnSpc>
                <a:spcPct val="100000"/>
              </a:lnSpc>
              <a:spcBef>
                <a:spcPts val="0"/>
              </a:spcBef>
              <a:spcAft>
                <a:spcPts val="0"/>
              </a:spcAft>
              <a:buClr>
                <a:schemeClr val="dk1"/>
              </a:buClr>
              <a:buSzPts val="1400"/>
              <a:buFont typeface="Arial"/>
              <a:buChar char="●"/>
            </a:pPr>
            <a:r>
              <a:rPr lang="en" sz="1400">
                <a:latin typeface="Helvetica Neue"/>
                <a:ea typeface="Helvetica Neue"/>
                <a:cs typeface="Helvetica Neue"/>
                <a:sym typeface="Helvetica Neue"/>
              </a:rPr>
              <a:t>Outreach focuses on making the organization into a business </a:t>
            </a:r>
            <a:endParaRPr sz="1400">
              <a:latin typeface="Helvetica Neue"/>
              <a:ea typeface="Helvetica Neue"/>
              <a:cs typeface="Helvetica Neue"/>
              <a:sym typeface="Helvetica Neue"/>
            </a:endParaRPr>
          </a:p>
        </p:txBody>
      </p:sp>
      <p:sp>
        <p:nvSpPr>
          <p:cNvPr id="687" name="Google Shape;687;p16"/>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17"/>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None/>
            </a:pPr>
            <a:r>
              <a:rPr lang="en"/>
              <a:t>Graphic Design</a:t>
            </a:r>
            <a:endParaRPr/>
          </a:p>
        </p:txBody>
      </p:sp>
      <p:sp>
        <p:nvSpPr>
          <p:cNvPr id="693" name="Google Shape;693;p17"/>
          <p:cNvSpPr txBox="1"/>
          <p:nvPr>
            <p:ph idx="1" type="body"/>
          </p:nvPr>
        </p:nvSpPr>
        <p:spPr>
          <a:xfrm>
            <a:off x="1147375" y="1160075"/>
            <a:ext cx="6849300" cy="2734800"/>
          </a:xfrm>
          <a:prstGeom prst="rect">
            <a:avLst/>
          </a:prstGeom>
          <a:noFill/>
          <a:ln>
            <a:noFill/>
          </a:ln>
        </p:spPr>
        <p:txBody>
          <a:bodyPr anchorCtr="0" anchor="t" bIns="0" lIns="0" spcFirstLastPara="1" rIns="0" wrap="square" tIns="0">
            <a:noAutofit/>
          </a:bodyPr>
          <a:lstStyle/>
          <a:p>
            <a:pPr indent="-317500" lvl="0" marL="457200" rtl="0" algn="l">
              <a:lnSpc>
                <a:spcPct val="100000"/>
              </a:lnSpc>
              <a:spcBef>
                <a:spcPts val="0"/>
              </a:spcBef>
              <a:spcAft>
                <a:spcPts val="0"/>
              </a:spcAft>
              <a:buClr>
                <a:srgbClr val="FFFFFF"/>
              </a:buClr>
              <a:buSzPts val="1400"/>
              <a:buFont typeface="Helvetica Neue"/>
              <a:buChar char="●"/>
            </a:pPr>
            <a:r>
              <a:rPr lang="en" sz="1400">
                <a:solidFill>
                  <a:srgbClr val="FFFFFF"/>
                </a:solidFill>
                <a:latin typeface="Helvetica Neue"/>
                <a:ea typeface="Helvetica Neue"/>
                <a:cs typeface="Helvetica Neue"/>
                <a:sym typeface="Helvetica Neue"/>
              </a:rPr>
              <a:t>It’s extremely important for things to look good! Logos are especially important.</a:t>
            </a:r>
            <a:endParaRPr sz="1400">
              <a:solidFill>
                <a:srgbClr val="FFFFFF"/>
              </a:solidFill>
              <a:latin typeface="Helvetica Neue"/>
              <a:ea typeface="Helvetica Neue"/>
              <a:cs typeface="Helvetica Neue"/>
              <a:sym typeface="Helvetica Neue"/>
            </a:endParaRPr>
          </a:p>
          <a:p>
            <a:pPr indent="-317500" lvl="1" marL="914400" rtl="0" algn="l">
              <a:lnSpc>
                <a:spcPct val="100000"/>
              </a:lnSpc>
              <a:spcBef>
                <a:spcPts val="800"/>
              </a:spcBef>
              <a:spcAft>
                <a:spcPts val="0"/>
              </a:spcAft>
              <a:buClr>
                <a:srgbClr val="FFFFFF"/>
              </a:buClr>
              <a:buSzPts val="1400"/>
              <a:buFont typeface="Helvetica Neue"/>
              <a:buChar char="○"/>
            </a:pPr>
            <a:r>
              <a:rPr lang="en" sz="1400">
                <a:solidFill>
                  <a:srgbClr val="FFFFFF"/>
                </a:solidFill>
                <a:latin typeface="Helvetica Neue"/>
                <a:ea typeface="Helvetica Neue"/>
                <a:cs typeface="Helvetica Neue"/>
                <a:sym typeface="Helvetica Neue"/>
              </a:rPr>
              <a:t>What’s important in a logo?</a:t>
            </a:r>
            <a:endParaRPr sz="1400">
              <a:solidFill>
                <a:srgbClr val="FFFFFF"/>
              </a:solidFill>
              <a:latin typeface="Helvetica Neue"/>
              <a:ea typeface="Helvetica Neue"/>
              <a:cs typeface="Helvetica Neue"/>
              <a:sym typeface="Helvetica Neue"/>
            </a:endParaRPr>
          </a:p>
          <a:p>
            <a:pPr indent="-317500" lvl="2" marL="1371600" rtl="0" algn="l">
              <a:lnSpc>
                <a:spcPct val="100000"/>
              </a:lnSpc>
              <a:spcBef>
                <a:spcPts val="800"/>
              </a:spcBef>
              <a:spcAft>
                <a:spcPts val="0"/>
              </a:spcAft>
              <a:buClr>
                <a:srgbClr val="FFFFFF"/>
              </a:buClr>
              <a:buSzPts val="1400"/>
              <a:buFont typeface="Helvetica Neue"/>
              <a:buChar char="■"/>
            </a:pPr>
            <a:r>
              <a:rPr lang="en" sz="1400">
                <a:solidFill>
                  <a:srgbClr val="FFFFFF"/>
                </a:solidFill>
                <a:latin typeface="Helvetica Neue"/>
                <a:ea typeface="Helvetica Neue"/>
                <a:cs typeface="Helvetica Neue"/>
                <a:sym typeface="Helvetica Neue"/>
              </a:rPr>
              <a:t>A color scheme: colors reflect messages. Is your brand colorful or black and white? Dark or light? Cool or warm? </a:t>
            </a:r>
            <a:endParaRPr sz="1400">
              <a:solidFill>
                <a:srgbClr val="FFFFFF"/>
              </a:solidFill>
              <a:latin typeface="Helvetica Neue"/>
              <a:ea typeface="Helvetica Neue"/>
              <a:cs typeface="Helvetica Neue"/>
              <a:sym typeface="Helvetica Neue"/>
            </a:endParaRPr>
          </a:p>
          <a:p>
            <a:pPr indent="-317500" lvl="2" marL="1371600" rtl="0" algn="l">
              <a:lnSpc>
                <a:spcPct val="100000"/>
              </a:lnSpc>
              <a:spcBef>
                <a:spcPts val="800"/>
              </a:spcBef>
              <a:spcAft>
                <a:spcPts val="0"/>
              </a:spcAft>
              <a:buClr>
                <a:srgbClr val="FFFFFF"/>
              </a:buClr>
              <a:buSzPts val="1400"/>
              <a:buFont typeface="Helvetica Neue"/>
              <a:buChar char="■"/>
            </a:pPr>
            <a:r>
              <a:rPr lang="en" sz="1400">
                <a:solidFill>
                  <a:srgbClr val="FFFFFF"/>
                </a:solidFill>
                <a:latin typeface="Helvetica Neue"/>
                <a:ea typeface="Helvetica Neue"/>
                <a:cs typeface="Helvetica Neue"/>
                <a:sym typeface="Helvetica Neue"/>
              </a:rPr>
              <a:t>It’s on topic: only include what will accurately represent your brand. Would someone be able to tell what your brand does just from the logo?</a:t>
            </a:r>
            <a:endParaRPr sz="1400">
              <a:solidFill>
                <a:srgbClr val="FFFFFF"/>
              </a:solidFill>
              <a:latin typeface="Helvetica Neue"/>
              <a:ea typeface="Helvetica Neue"/>
              <a:cs typeface="Helvetica Neue"/>
              <a:sym typeface="Helvetica Neue"/>
            </a:endParaRPr>
          </a:p>
          <a:p>
            <a:pPr indent="-317500" lvl="2" marL="1371600" rtl="0" algn="l">
              <a:lnSpc>
                <a:spcPct val="100000"/>
              </a:lnSpc>
              <a:spcBef>
                <a:spcPts val="800"/>
              </a:spcBef>
              <a:spcAft>
                <a:spcPts val="0"/>
              </a:spcAft>
              <a:buClr>
                <a:srgbClr val="FFFFFF"/>
              </a:buClr>
              <a:buSzPts val="1400"/>
              <a:buFont typeface="Helvetica Neue"/>
              <a:buChar char="■"/>
            </a:pPr>
            <a:r>
              <a:rPr lang="en" sz="1400">
                <a:solidFill>
                  <a:srgbClr val="FFFFFF"/>
                </a:solidFill>
                <a:latin typeface="Helvetica Neue"/>
                <a:ea typeface="Helvetica Neue"/>
                <a:cs typeface="Helvetica Neue"/>
                <a:sym typeface="Helvetica Neue"/>
              </a:rPr>
              <a:t>It’s unique: be creative! If your logo is like others you have seen before, it will not be as memorable.</a:t>
            </a:r>
            <a:endParaRPr sz="1400">
              <a:solidFill>
                <a:srgbClr val="FFFFFF"/>
              </a:solidFill>
              <a:latin typeface="Helvetica Neue"/>
              <a:ea typeface="Helvetica Neue"/>
              <a:cs typeface="Helvetica Neue"/>
              <a:sym typeface="Helvetica Neue"/>
            </a:endParaRPr>
          </a:p>
          <a:p>
            <a:pPr indent="-317500" lvl="0" marL="457200" rtl="0" algn="l">
              <a:lnSpc>
                <a:spcPct val="100000"/>
              </a:lnSpc>
              <a:spcBef>
                <a:spcPts val="800"/>
              </a:spcBef>
              <a:spcAft>
                <a:spcPts val="800"/>
              </a:spcAft>
              <a:buClr>
                <a:srgbClr val="FFFFFF"/>
              </a:buClr>
              <a:buSzPts val="1400"/>
              <a:buFont typeface="Helvetica Neue"/>
              <a:buChar char="●"/>
            </a:pPr>
            <a:r>
              <a:rPr lang="en" sz="1400">
                <a:solidFill>
                  <a:srgbClr val="FFFFFF"/>
                </a:solidFill>
                <a:latin typeface="Helvetica Neue"/>
                <a:ea typeface="Helvetica Neue"/>
                <a:cs typeface="Helvetica Neue"/>
                <a:sym typeface="Helvetica Neue"/>
              </a:rPr>
              <a:t>Photoshop or equivalents, photography &amp; videography</a:t>
            </a:r>
            <a:endParaRPr sz="1400">
              <a:solidFill>
                <a:srgbClr val="FFFFFF"/>
              </a:solidFill>
              <a:latin typeface="Helvetica Neue"/>
              <a:ea typeface="Helvetica Neue"/>
              <a:cs typeface="Helvetica Neue"/>
              <a:sym typeface="Helvetica Neue"/>
            </a:endParaRPr>
          </a:p>
        </p:txBody>
      </p:sp>
      <p:sp>
        <p:nvSpPr>
          <p:cNvPr id="694" name="Google Shape;694;p17"/>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pic>
        <p:nvPicPr>
          <p:cNvPr id="695" name="Google Shape;695;p17"/>
          <p:cNvPicPr preferRelativeResize="0"/>
          <p:nvPr/>
        </p:nvPicPr>
        <p:blipFill>
          <a:blip r:embed="rId3">
            <a:alphaModFix/>
          </a:blip>
          <a:stretch>
            <a:fillRect/>
          </a:stretch>
        </p:blipFill>
        <p:spPr>
          <a:xfrm rot="-942804">
            <a:off x="341790" y="1627557"/>
            <a:ext cx="1147419" cy="605787"/>
          </a:xfrm>
          <a:prstGeom prst="rect">
            <a:avLst/>
          </a:prstGeom>
          <a:noFill/>
          <a:ln>
            <a:noFill/>
          </a:ln>
        </p:spPr>
      </p:pic>
      <p:pic>
        <p:nvPicPr>
          <p:cNvPr id="696" name="Google Shape;696;p17"/>
          <p:cNvPicPr preferRelativeResize="0"/>
          <p:nvPr/>
        </p:nvPicPr>
        <p:blipFill rotWithShape="1">
          <a:blip r:embed="rId4">
            <a:alphaModFix/>
          </a:blip>
          <a:srcRect b="0" l="3636" r="2386" t="0"/>
          <a:stretch/>
        </p:blipFill>
        <p:spPr>
          <a:xfrm rot="617650">
            <a:off x="640113" y="2545752"/>
            <a:ext cx="1216922" cy="963696"/>
          </a:xfrm>
          <a:prstGeom prst="rect">
            <a:avLst/>
          </a:prstGeom>
          <a:noFill/>
          <a:ln>
            <a:noFill/>
          </a:ln>
        </p:spPr>
      </p:pic>
      <p:pic>
        <p:nvPicPr>
          <p:cNvPr id="697" name="Google Shape;697;p17"/>
          <p:cNvPicPr preferRelativeResize="0"/>
          <p:nvPr/>
        </p:nvPicPr>
        <p:blipFill>
          <a:blip r:embed="rId5">
            <a:alphaModFix/>
          </a:blip>
          <a:stretch>
            <a:fillRect/>
          </a:stretch>
        </p:blipFill>
        <p:spPr>
          <a:xfrm>
            <a:off x="8166352" y="910225"/>
            <a:ext cx="695526" cy="678126"/>
          </a:xfrm>
          <a:prstGeom prst="rect">
            <a:avLst/>
          </a:prstGeom>
          <a:noFill/>
          <a:ln>
            <a:noFill/>
          </a:ln>
        </p:spPr>
      </p:pic>
      <p:pic>
        <p:nvPicPr>
          <p:cNvPr id="698" name="Google Shape;698;p17"/>
          <p:cNvPicPr preferRelativeResize="0"/>
          <p:nvPr/>
        </p:nvPicPr>
        <p:blipFill>
          <a:blip r:embed="rId6">
            <a:alphaModFix/>
          </a:blip>
          <a:stretch>
            <a:fillRect/>
          </a:stretch>
        </p:blipFill>
        <p:spPr>
          <a:xfrm>
            <a:off x="8166353" y="1682225"/>
            <a:ext cx="695526" cy="678135"/>
          </a:xfrm>
          <a:prstGeom prst="rect">
            <a:avLst/>
          </a:prstGeom>
          <a:noFill/>
          <a:ln>
            <a:noFill/>
          </a:ln>
        </p:spPr>
      </p:pic>
      <p:pic>
        <p:nvPicPr>
          <p:cNvPr id="699" name="Google Shape;699;p17"/>
          <p:cNvPicPr preferRelativeResize="0"/>
          <p:nvPr/>
        </p:nvPicPr>
        <p:blipFill>
          <a:blip r:embed="rId7">
            <a:alphaModFix/>
          </a:blip>
          <a:stretch>
            <a:fillRect/>
          </a:stretch>
        </p:blipFill>
        <p:spPr>
          <a:xfrm>
            <a:off x="8166351" y="2454225"/>
            <a:ext cx="695526" cy="695526"/>
          </a:xfrm>
          <a:prstGeom prst="rect">
            <a:avLst/>
          </a:prstGeom>
          <a:noFill/>
          <a:ln>
            <a:noFill/>
          </a:ln>
        </p:spPr>
      </p:pic>
      <p:pic>
        <p:nvPicPr>
          <p:cNvPr id="700" name="Google Shape;700;p17"/>
          <p:cNvPicPr preferRelativeResize="0"/>
          <p:nvPr/>
        </p:nvPicPr>
        <p:blipFill>
          <a:blip r:embed="rId8">
            <a:alphaModFix/>
          </a:blip>
          <a:stretch>
            <a:fillRect/>
          </a:stretch>
        </p:blipFill>
        <p:spPr>
          <a:xfrm>
            <a:off x="8166350" y="3243625"/>
            <a:ext cx="695526" cy="6955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18"/>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None/>
            </a:pPr>
            <a:r>
              <a:rPr lang="en"/>
              <a:t>Documentation</a:t>
            </a:r>
            <a:endParaRPr/>
          </a:p>
        </p:txBody>
      </p:sp>
      <p:sp>
        <p:nvSpPr>
          <p:cNvPr id="706" name="Google Shape;706;p18"/>
          <p:cNvSpPr txBox="1"/>
          <p:nvPr>
            <p:ph idx="1" type="body"/>
          </p:nvPr>
        </p:nvSpPr>
        <p:spPr>
          <a:xfrm>
            <a:off x="2265900" y="1204350"/>
            <a:ext cx="4612200" cy="2734800"/>
          </a:xfrm>
          <a:prstGeom prst="rect">
            <a:avLst/>
          </a:prstGeom>
          <a:noFill/>
          <a:ln>
            <a:noFill/>
          </a:ln>
        </p:spPr>
        <p:txBody>
          <a:bodyPr anchorCtr="0" anchor="t" bIns="0" lIns="0" spcFirstLastPara="1" rIns="0" wrap="square" tIns="0">
            <a:noAutofit/>
          </a:bodyPr>
          <a:lstStyle/>
          <a:p>
            <a:pPr indent="-317500" lvl="0" marL="457200" rtl="0" algn="l">
              <a:lnSpc>
                <a:spcPct val="100000"/>
              </a:lnSpc>
              <a:spcBef>
                <a:spcPts val="0"/>
              </a:spcBef>
              <a:spcAft>
                <a:spcPts val="0"/>
              </a:spcAft>
              <a:buClr>
                <a:srgbClr val="FFFFFF"/>
              </a:buClr>
              <a:buSzPts val="1400"/>
              <a:buFont typeface="Helvetica Neue"/>
              <a:buChar char="●"/>
            </a:pPr>
            <a:r>
              <a:rPr lang="en" sz="1400">
                <a:solidFill>
                  <a:srgbClr val="FFFFFF"/>
                </a:solidFill>
                <a:latin typeface="Helvetica Neue"/>
                <a:ea typeface="Helvetica Neue"/>
                <a:cs typeface="Helvetica Neue"/>
                <a:sym typeface="Helvetica Neue"/>
              </a:rPr>
              <a:t>Newsletters, </a:t>
            </a:r>
            <a:r>
              <a:rPr lang="en" sz="1400">
                <a:solidFill>
                  <a:srgbClr val="FFFFFF"/>
                </a:solidFill>
                <a:latin typeface="Helvetica Neue"/>
                <a:ea typeface="Helvetica Neue"/>
                <a:cs typeface="Helvetica Neue"/>
                <a:sym typeface="Helvetica Neue"/>
              </a:rPr>
              <a:t>blogs, information hubs, etc.</a:t>
            </a:r>
            <a:endParaRPr sz="1400">
              <a:solidFill>
                <a:srgbClr val="FFFFFF"/>
              </a:solidFill>
              <a:latin typeface="Helvetica Neue"/>
              <a:ea typeface="Helvetica Neue"/>
              <a:cs typeface="Helvetica Neue"/>
              <a:sym typeface="Helvetica Neue"/>
            </a:endParaRPr>
          </a:p>
          <a:p>
            <a:pPr indent="-317500" lvl="1" marL="914400" rtl="0" algn="l">
              <a:lnSpc>
                <a:spcPct val="100000"/>
              </a:lnSpc>
              <a:spcBef>
                <a:spcPts val="0"/>
              </a:spcBef>
              <a:spcAft>
                <a:spcPts val="0"/>
              </a:spcAft>
              <a:buClr>
                <a:srgbClr val="FFFFFF"/>
              </a:buClr>
              <a:buSzPts val="1400"/>
              <a:buFont typeface="Helvetica Neue"/>
              <a:buChar char="○"/>
            </a:pPr>
            <a:r>
              <a:rPr lang="en" sz="1400">
                <a:solidFill>
                  <a:srgbClr val="FFFFFF"/>
                </a:solidFill>
                <a:latin typeface="Helvetica Neue"/>
                <a:ea typeface="Helvetica Neue"/>
                <a:cs typeface="Helvetica Neue"/>
                <a:sym typeface="Helvetica Neue"/>
              </a:rPr>
              <a:t>Why is this important?</a:t>
            </a:r>
            <a:endParaRPr sz="1400">
              <a:solidFill>
                <a:srgbClr val="FFFFFF"/>
              </a:solidFill>
              <a:latin typeface="Helvetica Neue"/>
              <a:ea typeface="Helvetica Neue"/>
              <a:cs typeface="Helvetica Neue"/>
              <a:sym typeface="Helvetica Neue"/>
            </a:endParaRPr>
          </a:p>
          <a:p>
            <a:pPr indent="-317500" lvl="2" marL="1371600" rtl="0" algn="l">
              <a:lnSpc>
                <a:spcPct val="100000"/>
              </a:lnSpc>
              <a:spcBef>
                <a:spcPts val="0"/>
              </a:spcBef>
              <a:spcAft>
                <a:spcPts val="0"/>
              </a:spcAft>
              <a:buClr>
                <a:srgbClr val="FFFFFF"/>
              </a:buClr>
              <a:buSzPts val="1400"/>
              <a:buFont typeface="Helvetica Neue"/>
              <a:buChar char="■"/>
            </a:pPr>
            <a:r>
              <a:rPr lang="en" sz="1400">
                <a:solidFill>
                  <a:srgbClr val="FFFFFF"/>
                </a:solidFill>
                <a:latin typeface="Helvetica Neue"/>
                <a:ea typeface="Helvetica Neue"/>
                <a:cs typeface="Helvetica Neue"/>
                <a:sym typeface="Helvetica Neue"/>
              </a:rPr>
              <a:t>Keeps investors and </a:t>
            </a:r>
            <a:r>
              <a:rPr lang="en" sz="1400">
                <a:solidFill>
                  <a:srgbClr val="FFFFFF"/>
                </a:solidFill>
                <a:latin typeface="Helvetica Neue"/>
                <a:ea typeface="Helvetica Neue"/>
                <a:cs typeface="Helvetica Neue"/>
                <a:sym typeface="Helvetica Neue"/>
              </a:rPr>
              <a:t>donors</a:t>
            </a:r>
            <a:r>
              <a:rPr lang="en" sz="1400">
                <a:solidFill>
                  <a:srgbClr val="FFFFFF"/>
                </a:solidFill>
                <a:latin typeface="Helvetica Neue"/>
                <a:ea typeface="Helvetica Neue"/>
                <a:cs typeface="Helvetica Neue"/>
                <a:sym typeface="Helvetica Neue"/>
              </a:rPr>
              <a:t> up to date on the project as it happens.</a:t>
            </a:r>
            <a:endParaRPr sz="1400">
              <a:solidFill>
                <a:srgbClr val="FFFFFF"/>
              </a:solidFill>
              <a:latin typeface="Helvetica Neue"/>
              <a:ea typeface="Helvetica Neue"/>
              <a:cs typeface="Helvetica Neue"/>
              <a:sym typeface="Helvetica Neue"/>
            </a:endParaRPr>
          </a:p>
          <a:p>
            <a:pPr indent="-317500" lvl="2" marL="1371600" rtl="0" algn="l">
              <a:lnSpc>
                <a:spcPct val="100000"/>
              </a:lnSpc>
              <a:spcBef>
                <a:spcPts val="0"/>
              </a:spcBef>
              <a:spcAft>
                <a:spcPts val="0"/>
              </a:spcAft>
              <a:buClr>
                <a:srgbClr val="FFFFFF"/>
              </a:buClr>
              <a:buSzPts val="1400"/>
              <a:buFont typeface="Helvetica Neue"/>
              <a:buChar char="■"/>
            </a:pPr>
            <a:r>
              <a:rPr lang="en" sz="1400">
                <a:solidFill>
                  <a:srgbClr val="FFFFFF"/>
                </a:solidFill>
                <a:latin typeface="Helvetica Neue"/>
                <a:ea typeface="Helvetica Neue"/>
                <a:cs typeface="Helvetica Neue"/>
                <a:sym typeface="Helvetica Neue"/>
              </a:rPr>
              <a:t>Gives insight into the </a:t>
            </a:r>
            <a:r>
              <a:rPr lang="en" sz="1400">
                <a:solidFill>
                  <a:srgbClr val="FFFFFF"/>
                </a:solidFill>
                <a:latin typeface="Helvetica Neue"/>
                <a:ea typeface="Helvetica Neue"/>
                <a:cs typeface="Helvetica Neue"/>
                <a:sym typeface="Helvetica Neue"/>
              </a:rPr>
              <a:t>inner workings</a:t>
            </a:r>
            <a:r>
              <a:rPr lang="en" sz="1400">
                <a:solidFill>
                  <a:srgbClr val="FFFFFF"/>
                </a:solidFill>
                <a:latin typeface="Helvetica Neue"/>
                <a:ea typeface="Helvetica Neue"/>
                <a:cs typeface="Helvetica Neue"/>
                <a:sym typeface="Helvetica Neue"/>
              </a:rPr>
              <a:t> of the process.</a:t>
            </a:r>
            <a:endParaRPr sz="1400">
              <a:solidFill>
                <a:srgbClr val="FFFFFF"/>
              </a:solidFill>
              <a:latin typeface="Helvetica Neue"/>
              <a:ea typeface="Helvetica Neue"/>
              <a:cs typeface="Helvetica Neue"/>
              <a:sym typeface="Helvetica Neue"/>
            </a:endParaRPr>
          </a:p>
          <a:p>
            <a:pPr indent="-317500" lvl="2" marL="1371600" rtl="0" algn="l">
              <a:lnSpc>
                <a:spcPct val="100000"/>
              </a:lnSpc>
              <a:spcBef>
                <a:spcPts val="0"/>
              </a:spcBef>
              <a:spcAft>
                <a:spcPts val="0"/>
              </a:spcAft>
              <a:buClr>
                <a:srgbClr val="FFFFFF"/>
              </a:buClr>
              <a:buSzPts val="1400"/>
              <a:buFont typeface="Helvetica Neue"/>
              <a:buChar char="■"/>
            </a:pPr>
            <a:r>
              <a:rPr lang="en" sz="1400">
                <a:solidFill>
                  <a:srgbClr val="FFFFFF"/>
                </a:solidFill>
                <a:latin typeface="Helvetica Neue"/>
                <a:ea typeface="Helvetica Neue"/>
                <a:cs typeface="Helvetica Neue"/>
                <a:sym typeface="Helvetica Neue"/>
              </a:rPr>
              <a:t>May pique interest of potential new members or other people working on </a:t>
            </a:r>
            <a:r>
              <a:rPr lang="en" sz="1400">
                <a:solidFill>
                  <a:srgbClr val="FFFFFF"/>
                </a:solidFill>
                <a:latin typeface="Helvetica Neue"/>
                <a:ea typeface="Helvetica Neue"/>
                <a:cs typeface="Helvetica Neue"/>
                <a:sym typeface="Helvetica Neue"/>
              </a:rPr>
              <a:t>similar</a:t>
            </a:r>
            <a:r>
              <a:rPr lang="en" sz="1400">
                <a:solidFill>
                  <a:srgbClr val="FFFFFF"/>
                </a:solidFill>
                <a:latin typeface="Helvetica Neue"/>
                <a:ea typeface="Helvetica Neue"/>
                <a:cs typeface="Helvetica Neue"/>
                <a:sym typeface="Helvetica Neue"/>
              </a:rPr>
              <a:t> projects.</a:t>
            </a:r>
            <a:endParaRPr sz="1400">
              <a:solidFill>
                <a:srgbClr val="FFFFFF"/>
              </a:solidFill>
              <a:latin typeface="Helvetica Neue"/>
              <a:ea typeface="Helvetica Neue"/>
              <a:cs typeface="Helvetica Neue"/>
              <a:sym typeface="Helvetica Neue"/>
            </a:endParaRPr>
          </a:p>
        </p:txBody>
      </p:sp>
      <p:sp>
        <p:nvSpPr>
          <p:cNvPr id="707" name="Google Shape;707;p18"/>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pic>
        <p:nvPicPr>
          <p:cNvPr id="708" name="Google Shape;708;p18"/>
          <p:cNvPicPr preferRelativeResize="0"/>
          <p:nvPr/>
        </p:nvPicPr>
        <p:blipFill>
          <a:blip r:embed="rId3">
            <a:alphaModFix/>
          </a:blip>
          <a:stretch>
            <a:fillRect/>
          </a:stretch>
        </p:blipFill>
        <p:spPr>
          <a:xfrm>
            <a:off x="3093425" y="3277201"/>
            <a:ext cx="2957150" cy="1346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19"/>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None/>
            </a:pPr>
            <a:r>
              <a:rPr lang="en"/>
              <a:t>Merch</a:t>
            </a:r>
            <a:endParaRPr/>
          </a:p>
        </p:txBody>
      </p:sp>
      <p:sp>
        <p:nvSpPr>
          <p:cNvPr id="714" name="Google Shape;714;p19"/>
          <p:cNvSpPr txBox="1"/>
          <p:nvPr>
            <p:ph idx="1" type="body"/>
          </p:nvPr>
        </p:nvSpPr>
        <p:spPr>
          <a:xfrm>
            <a:off x="2265900" y="1204350"/>
            <a:ext cx="4612200" cy="2734800"/>
          </a:xfrm>
          <a:prstGeom prst="rect">
            <a:avLst/>
          </a:prstGeom>
          <a:noFill/>
          <a:ln>
            <a:noFill/>
          </a:ln>
        </p:spPr>
        <p:txBody>
          <a:bodyPr anchorCtr="0" anchor="t" bIns="0" lIns="0" spcFirstLastPara="1" rIns="0" wrap="square" tIns="0">
            <a:noAutofit/>
          </a:bodyPr>
          <a:lstStyle/>
          <a:p>
            <a:pPr indent="-317500" lvl="0" marL="457200" rtl="0" algn="l">
              <a:lnSpc>
                <a:spcPct val="100000"/>
              </a:lnSpc>
              <a:spcBef>
                <a:spcPts val="0"/>
              </a:spcBef>
              <a:spcAft>
                <a:spcPts val="0"/>
              </a:spcAft>
              <a:buClr>
                <a:srgbClr val="FFFFFF"/>
              </a:buClr>
              <a:buSzPts val="1400"/>
              <a:buFont typeface="Helvetica Neue"/>
              <a:buChar char="●"/>
            </a:pPr>
            <a:r>
              <a:rPr lang="en" sz="1400">
                <a:solidFill>
                  <a:srgbClr val="FFFFFF"/>
                </a:solidFill>
                <a:latin typeface="Helvetica Neue"/>
                <a:ea typeface="Helvetica Neue"/>
                <a:cs typeface="Helvetica Neue"/>
                <a:sym typeface="Helvetica Neue"/>
              </a:rPr>
              <a:t>Great way to </a:t>
            </a:r>
            <a:r>
              <a:rPr lang="en" sz="1400">
                <a:solidFill>
                  <a:srgbClr val="FFFFFF"/>
                </a:solidFill>
                <a:latin typeface="Helvetica Neue"/>
                <a:ea typeface="Helvetica Neue"/>
                <a:cs typeface="Helvetica Neue"/>
                <a:sym typeface="Helvetica Neue"/>
              </a:rPr>
              <a:t>get your group recognized and get support from others!</a:t>
            </a:r>
            <a:endParaRPr sz="1400">
              <a:solidFill>
                <a:srgbClr val="FFFFFF"/>
              </a:solidFill>
              <a:latin typeface="Helvetica Neue"/>
              <a:ea typeface="Helvetica Neue"/>
              <a:cs typeface="Helvetica Neue"/>
              <a:sym typeface="Helvetica Neue"/>
            </a:endParaRPr>
          </a:p>
          <a:p>
            <a:pPr indent="-317500" lvl="1" marL="914400" rtl="0" algn="l">
              <a:lnSpc>
                <a:spcPct val="100000"/>
              </a:lnSpc>
              <a:spcBef>
                <a:spcPts val="0"/>
              </a:spcBef>
              <a:spcAft>
                <a:spcPts val="0"/>
              </a:spcAft>
              <a:buClr>
                <a:srgbClr val="FFFFFF"/>
              </a:buClr>
              <a:buSzPts val="1400"/>
              <a:buFont typeface="Helvetica Neue"/>
              <a:buChar char="○"/>
            </a:pPr>
            <a:r>
              <a:rPr lang="en" sz="1400">
                <a:solidFill>
                  <a:srgbClr val="FFFFFF"/>
                </a:solidFill>
                <a:latin typeface="Helvetica Neue"/>
                <a:ea typeface="Helvetica Neue"/>
                <a:cs typeface="Helvetica Neue"/>
                <a:sym typeface="Helvetica Neue"/>
              </a:rPr>
              <a:t>Requires an ecommerce platform, payment gateways, and shipping.</a:t>
            </a:r>
            <a:endParaRPr sz="1400">
              <a:solidFill>
                <a:srgbClr val="FFFFFF"/>
              </a:solidFill>
              <a:latin typeface="Helvetica Neue"/>
              <a:ea typeface="Helvetica Neue"/>
              <a:cs typeface="Helvetica Neue"/>
              <a:sym typeface="Helvetica Neue"/>
            </a:endParaRPr>
          </a:p>
          <a:p>
            <a:pPr indent="-317500" lvl="1" marL="914400" rtl="0" algn="l">
              <a:lnSpc>
                <a:spcPct val="100000"/>
              </a:lnSpc>
              <a:spcBef>
                <a:spcPts val="0"/>
              </a:spcBef>
              <a:spcAft>
                <a:spcPts val="0"/>
              </a:spcAft>
              <a:buClr>
                <a:srgbClr val="FFFFFF"/>
              </a:buClr>
              <a:buSzPts val="1400"/>
              <a:buFont typeface="Helvetica Neue"/>
              <a:buChar char="○"/>
            </a:pPr>
            <a:r>
              <a:rPr lang="en" sz="1400">
                <a:solidFill>
                  <a:srgbClr val="FFFFFF"/>
                </a:solidFill>
                <a:latin typeface="Helvetica Neue"/>
                <a:ea typeface="Helvetica Neue"/>
                <a:cs typeface="Helvetica Neue"/>
                <a:sym typeface="Helvetica Neue"/>
              </a:rPr>
              <a:t>Not great to start out with, can be a huge money pit.</a:t>
            </a:r>
            <a:endParaRPr sz="1400">
              <a:solidFill>
                <a:srgbClr val="FFFFFF"/>
              </a:solidFill>
              <a:latin typeface="Helvetica Neue"/>
              <a:ea typeface="Helvetica Neue"/>
              <a:cs typeface="Helvetica Neue"/>
              <a:sym typeface="Helvetica Neue"/>
            </a:endParaRPr>
          </a:p>
          <a:p>
            <a:pPr indent="-317500" lvl="1" marL="914400" rtl="0" algn="l">
              <a:lnSpc>
                <a:spcPct val="100000"/>
              </a:lnSpc>
              <a:spcBef>
                <a:spcPts val="0"/>
              </a:spcBef>
              <a:spcAft>
                <a:spcPts val="0"/>
              </a:spcAft>
              <a:buClr>
                <a:srgbClr val="FFFFFF"/>
              </a:buClr>
              <a:buSzPts val="1400"/>
              <a:buFont typeface="Helvetica Neue"/>
              <a:buChar char="○"/>
            </a:pPr>
            <a:r>
              <a:rPr lang="en" sz="1400">
                <a:solidFill>
                  <a:srgbClr val="FFFFFF"/>
                </a:solidFill>
                <a:latin typeface="Helvetica Neue"/>
                <a:ea typeface="Helvetica Neue"/>
                <a:cs typeface="Helvetica Neue"/>
                <a:sym typeface="Helvetica Neue"/>
              </a:rPr>
              <a:t>Cuts into donations since it costs money to buy merch, however, many people are willing to buy merch rather than just donating</a:t>
            </a:r>
            <a:endParaRPr sz="1400">
              <a:solidFill>
                <a:srgbClr val="FFFFFF"/>
              </a:solidFill>
              <a:latin typeface="Helvetica Neue"/>
              <a:ea typeface="Helvetica Neue"/>
              <a:cs typeface="Helvetica Neue"/>
              <a:sym typeface="Helvetica Neue"/>
            </a:endParaRPr>
          </a:p>
          <a:p>
            <a:pPr indent="-317500" lvl="0" marL="457200" rtl="0" algn="l">
              <a:lnSpc>
                <a:spcPct val="100000"/>
              </a:lnSpc>
              <a:spcBef>
                <a:spcPts val="0"/>
              </a:spcBef>
              <a:spcAft>
                <a:spcPts val="0"/>
              </a:spcAft>
              <a:buClr>
                <a:srgbClr val="FFFFFF"/>
              </a:buClr>
              <a:buSzPts val="1400"/>
              <a:buFont typeface="Helvetica Neue"/>
              <a:buChar char="●"/>
            </a:pPr>
            <a:r>
              <a:rPr lang="en" sz="1400">
                <a:solidFill>
                  <a:srgbClr val="FFFFFF"/>
                </a:solidFill>
                <a:latin typeface="Helvetica Neue"/>
                <a:ea typeface="Helvetica Neue"/>
                <a:cs typeface="Helvetica Neue"/>
                <a:sym typeface="Helvetica Neue"/>
              </a:rPr>
              <a:t>How? </a:t>
            </a:r>
            <a:endParaRPr sz="1400">
              <a:solidFill>
                <a:srgbClr val="FFFFFF"/>
              </a:solidFill>
              <a:latin typeface="Helvetica Neue"/>
              <a:ea typeface="Helvetica Neue"/>
              <a:cs typeface="Helvetica Neue"/>
              <a:sym typeface="Helvetica Neue"/>
            </a:endParaRPr>
          </a:p>
          <a:p>
            <a:pPr indent="-317500" lvl="1" marL="914400" rtl="0" algn="l">
              <a:lnSpc>
                <a:spcPct val="100000"/>
              </a:lnSpc>
              <a:spcBef>
                <a:spcPts val="0"/>
              </a:spcBef>
              <a:spcAft>
                <a:spcPts val="0"/>
              </a:spcAft>
              <a:buClr>
                <a:srgbClr val="FFFFFF"/>
              </a:buClr>
              <a:buSzPts val="1400"/>
              <a:buFont typeface="Helvetica Neue"/>
              <a:buChar char="○"/>
            </a:pPr>
            <a:r>
              <a:rPr lang="en" sz="1400">
                <a:solidFill>
                  <a:srgbClr val="FFFFFF"/>
                </a:solidFill>
                <a:latin typeface="Helvetica Neue"/>
                <a:ea typeface="Helvetica Neue"/>
                <a:cs typeface="Helvetica Neue"/>
                <a:sym typeface="Helvetica Neue"/>
              </a:rPr>
              <a:t>Printing companies! CustomInk, UGP, etc.</a:t>
            </a:r>
            <a:endParaRPr sz="1400">
              <a:solidFill>
                <a:srgbClr val="FFFFFF"/>
              </a:solidFill>
              <a:latin typeface="Helvetica Neue"/>
              <a:ea typeface="Helvetica Neue"/>
              <a:cs typeface="Helvetica Neue"/>
              <a:sym typeface="Helvetica Neue"/>
            </a:endParaRPr>
          </a:p>
          <a:p>
            <a:pPr indent="-317500" lvl="1" marL="914400" rtl="0" algn="l">
              <a:lnSpc>
                <a:spcPct val="100000"/>
              </a:lnSpc>
              <a:spcBef>
                <a:spcPts val="0"/>
              </a:spcBef>
              <a:spcAft>
                <a:spcPts val="0"/>
              </a:spcAft>
              <a:buClr>
                <a:srgbClr val="FFFFFF"/>
              </a:buClr>
              <a:buSzPts val="1400"/>
              <a:buFont typeface="Helvetica Neue"/>
              <a:buChar char="○"/>
            </a:pPr>
            <a:r>
              <a:rPr lang="en" sz="1400">
                <a:solidFill>
                  <a:srgbClr val="FFFFFF"/>
                </a:solidFill>
                <a:latin typeface="Helvetica Neue"/>
                <a:ea typeface="Helvetica Neue"/>
                <a:cs typeface="Helvetica Neue"/>
                <a:sym typeface="Helvetica Neue"/>
              </a:rPr>
              <a:t>~$12 for t-shirts, ~$30 for hoodies, ~$20 hats</a:t>
            </a:r>
            <a:endParaRPr sz="1400">
              <a:solidFill>
                <a:srgbClr val="FFFFFF"/>
              </a:solidFill>
              <a:latin typeface="Helvetica Neue"/>
              <a:ea typeface="Helvetica Neue"/>
              <a:cs typeface="Helvetica Neue"/>
              <a:sym typeface="Helvetica Neue"/>
            </a:endParaRPr>
          </a:p>
        </p:txBody>
      </p:sp>
      <p:sp>
        <p:nvSpPr>
          <p:cNvPr id="715" name="Google Shape;715;p19"/>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pic>
        <p:nvPicPr>
          <p:cNvPr id="716" name="Google Shape;716;p19"/>
          <p:cNvPicPr preferRelativeResize="0"/>
          <p:nvPr/>
        </p:nvPicPr>
        <p:blipFill>
          <a:blip r:embed="rId3">
            <a:alphaModFix/>
          </a:blip>
          <a:stretch>
            <a:fillRect/>
          </a:stretch>
        </p:blipFill>
        <p:spPr>
          <a:xfrm>
            <a:off x="204275" y="1448400"/>
            <a:ext cx="1961100" cy="1961100"/>
          </a:xfrm>
          <a:prstGeom prst="rect">
            <a:avLst/>
          </a:prstGeom>
          <a:noFill/>
          <a:ln>
            <a:noFill/>
          </a:ln>
        </p:spPr>
      </p:pic>
      <p:pic>
        <p:nvPicPr>
          <p:cNvPr id="717" name="Google Shape;717;p19"/>
          <p:cNvPicPr preferRelativeResize="0"/>
          <p:nvPr/>
        </p:nvPicPr>
        <p:blipFill>
          <a:blip r:embed="rId4">
            <a:alphaModFix/>
          </a:blip>
          <a:stretch>
            <a:fillRect/>
          </a:stretch>
        </p:blipFill>
        <p:spPr>
          <a:xfrm>
            <a:off x="7045325" y="395975"/>
            <a:ext cx="1961100" cy="1961100"/>
          </a:xfrm>
          <a:prstGeom prst="rect">
            <a:avLst/>
          </a:prstGeom>
          <a:noFill/>
          <a:ln>
            <a:noFill/>
          </a:ln>
        </p:spPr>
      </p:pic>
      <p:pic>
        <p:nvPicPr>
          <p:cNvPr id="718" name="Google Shape;718;p19"/>
          <p:cNvPicPr preferRelativeResize="0"/>
          <p:nvPr/>
        </p:nvPicPr>
        <p:blipFill>
          <a:blip r:embed="rId5">
            <a:alphaModFix/>
          </a:blip>
          <a:stretch>
            <a:fillRect/>
          </a:stretch>
        </p:blipFill>
        <p:spPr>
          <a:xfrm>
            <a:off x="2362071" y="3883550"/>
            <a:ext cx="1422925" cy="948625"/>
          </a:xfrm>
          <a:prstGeom prst="rect">
            <a:avLst/>
          </a:prstGeom>
          <a:noFill/>
          <a:ln>
            <a:noFill/>
          </a:ln>
        </p:spPr>
      </p:pic>
      <p:pic>
        <p:nvPicPr>
          <p:cNvPr id="719" name="Google Shape;719;p19"/>
          <p:cNvPicPr preferRelativeResize="0"/>
          <p:nvPr/>
        </p:nvPicPr>
        <p:blipFill>
          <a:blip r:embed="rId6">
            <a:alphaModFix/>
          </a:blip>
          <a:stretch>
            <a:fillRect/>
          </a:stretch>
        </p:blipFill>
        <p:spPr>
          <a:xfrm>
            <a:off x="5404775" y="3938311"/>
            <a:ext cx="1692000" cy="839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20"/>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
        <p:nvSpPr>
          <p:cNvPr id="725" name="Google Shape;725;p20"/>
          <p:cNvSpPr txBox="1"/>
          <p:nvPr>
            <p:ph idx="4294967295" type="title"/>
          </p:nvPr>
        </p:nvSpPr>
        <p:spPr>
          <a:xfrm>
            <a:off x="1241850" y="351225"/>
            <a:ext cx="6660300" cy="396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None/>
            </a:pPr>
            <a:r>
              <a:rPr lang="en"/>
              <a:t>Building a website!</a:t>
            </a:r>
            <a:endParaRPr/>
          </a:p>
        </p:txBody>
      </p:sp>
      <p:sp>
        <p:nvSpPr>
          <p:cNvPr id="726" name="Google Shape;726;p20"/>
          <p:cNvSpPr txBox="1"/>
          <p:nvPr>
            <p:ph idx="4294967295" type="body"/>
          </p:nvPr>
        </p:nvSpPr>
        <p:spPr>
          <a:xfrm>
            <a:off x="958950" y="996825"/>
            <a:ext cx="7226100" cy="2360400"/>
          </a:xfrm>
          <a:prstGeom prst="rect">
            <a:avLst/>
          </a:prstGeom>
          <a:noFill/>
          <a:ln>
            <a:noFill/>
          </a:ln>
        </p:spPr>
        <p:txBody>
          <a:bodyPr anchorCtr="0" anchor="t" bIns="0" lIns="0" spcFirstLastPara="1" rIns="0" wrap="square" tIns="0">
            <a:noAutofit/>
          </a:bodyPr>
          <a:lstStyle/>
          <a:p>
            <a:pPr indent="0" lvl="0" marL="0" rtl="0" algn="ctr">
              <a:spcBef>
                <a:spcPts val="800"/>
              </a:spcBef>
              <a:spcAft>
                <a:spcPts val="0"/>
              </a:spcAft>
              <a:buNone/>
            </a:pPr>
            <a:r>
              <a:rPr b="1" lang="en" sz="1600">
                <a:solidFill>
                  <a:schemeClr val="accent3"/>
                </a:solidFill>
                <a:latin typeface="Helvetica Neue"/>
                <a:ea typeface="Helvetica Neue"/>
                <a:cs typeface="Helvetica Neue"/>
                <a:sym typeface="Helvetica Neue"/>
              </a:rPr>
              <a:t>Brief explanation &amp; tutorial, then you get to build your own!</a:t>
            </a:r>
            <a:endParaRPr b="1" sz="1600">
              <a:solidFill>
                <a:schemeClr val="accent3"/>
              </a:solidFill>
              <a:latin typeface="Helvetica Neue"/>
              <a:ea typeface="Helvetica Neue"/>
              <a:cs typeface="Helvetica Neue"/>
              <a:sym typeface="Helvetica Neue"/>
            </a:endParaRPr>
          </a:p>
          <a:p>
            <a:pPr indent="-317500" lvl="0" marL="457200" rtl="0" algn="l">
              <a:spcBef>
                <a:spcPts val="800"/>
              </a:spcBef>
              <a:spcAft>
                <a:spcPts val="0"/>
              </a:spcAft>
              <a:buClr>
                <a:srgbClr val="FFFFFF"/>
              </a:buClr>
              <a:buSzPts val="1400"/>
              <a:buFont typeface="Helvetica Neue"/>
              <a:buChar char="●"/>
            </a:pPr>
            <a:r>
              <a:rPr lang="en" sz="1400">
                <a:solidFill>
                  <a:srgbClr val="FFFFFF"/>
                </a:solidFill>
                <a:latin typeface="Helvetica Neue"/>
                <a:ea typeface="Helvetica Neue"/>
                <a:cs typeface="Helvetica Neue"/>
                <a:sym typeface="Helvetica Neue"/>
              </a:rPr>
              <a:t>Domain → Hosting → Website</a:t>
            </a:r>
            <a:endParaRPr sz="1400">
              <a:solidFill>
                <a:srgbClr val="FFFFFF"/>
              </a:solidFill>
              <a:latin typeface="Helvetica Neue"/>
              <a:ea typeface="Helvetica Neue"/>
              <a:cs typeface="Helvetica Neue"/>
              <a:sym typeface="Helvetica Neue"/>
            </a:endParaRPr>
          </a:p>
          <a:p>
            <a:pPr indent="-317500" lvl="0" marL="457200" rtl="0" algn="l">
              <a:spcBef>
                <a:spcPts val="0"/>
              </a:spcBef>
              <a:spcAft>
                <a:spcPts val="0"/>
              </a:spcAft>
              <a:buClr>
                <a:srgbClr val="FFFFFF"/>
              </a:buClr>
              <a:buSzPts val="1400"/>
              <a:buFont typeface="Helvetica Neue"/>
              <a:buChar char="●"/>
            </a:pPr>
            <a:r>
              <a:rPr lang="en" sz="1400">
                <a:solidFill>
                  <a:srgbClr val="FFFFFF"/>
                </a:solidFill>
                <a:latin typeface="Helvetica Neue"/>
                <a:ea typeface="Helvetica Neue"/>
                <a:cs typeface="Helvetica Neue"/>
                <a:sym typeface="Helvetica Neue"/>
              </a:rPr>
              <a:t>Websites can be built on many different platforms. FCA uses WordPress, but it’s not super user-friendly. Some are paid, some are free. </a:t>
            </a:r>
            <a:endParaRPr sz="1400">
              <a:solidFill>
                <a:srgbClr val="FFFFFF"/>
              </a:solidFill>
              <a:latin typeface="Helvetica Neue"/>
              <a:ea typeface="Helvetica Neue"/>
              <a:cs typeface="Helvetica Neue"/>
              <a:sym typeface="Helvetica Neue"/>
            </a:endParaRPr>
          </a:p>
          <a:p>
            <a:pPr indent="-317500" lvl="1" marL="914400" rtl="0" algn="l">
              <a:spcBef>
                <a:spcPts val="0"/>
              </a:spcBef>
              <a:spcAft>
                <a:spcPts val="0"/>
              </a:spcAft>
              <a:buClr>
                <a:srgbClr val="FFFFFF"/>
              </a:buClr>
              <a:buSzPts val="1400"/>
              <a:buFont typeface="Helvetica Neue"/>
              <a:buChar char="○"/>
            </a:pPr>
            <a:r>
              <a:rPr lang="en" sz="1400">
                <a:solidFill>
                  <a:srgbClr val="FFFFFF"/>
                </a:solidFill>
                <a:latin typeface="Helvetica Neue"/>
                <a:ea typeface="Helvetica Neue"/>
                <a:cs typeface="Helvetica Neue"/>
                <a:sym typeface="Helvetica Neue"/>
              </a:rPr>
              <a:t>WordPress, Squarespace, Wix, Weebly, Google Sites, etc.</a:t>
            </a:r>
            <a:endParaRPr sz="1400">
              <a:solidFill>
                <a:srgbClr val="FFFFFF"/>
              </a:solidFill>
              <a:latin typeface="Helvetica Neue"/>
              <a:ea typeface="Helvetica Neue"/>
              <a:cs typeface="Helvetica Neue"/>
              <a:sym typeface="Helvetica Neue"/>
            </a:endParaRPr>
          </a:p>
          <a:p>
            <a:pPr indent="-317500" lvl="0" marL="457200" rtl="0" algn="l">
              <a:spcBef>
                <a:spcPts val="0"/>
              </a:spcBef>
              <a:spcAft>
                <a:spcPts val="0"/>
              </a:spcAft>
              <a:buClr>
                <a:srgbClr val="FFFFFF"/>
              </a:buClr>
              <a:buSzPts val="1400"/>
              <a:buFont typeface="Helvetica Neue"/>
              <a:buChar char="●"/>
            </a:pPr>
            <a:r>
              <a:rPr lang="en" sz="1400">
                <a:solidFill>
                  <a:srgbClr val="FFFFFF"/>
                </a:solidFill>
                <a:latin typeface="Helvetica Neue"/>
                <a:ea typeface="Helvetica Neue"/>
                <a:cs typeface="Helvetica Neue"/>
                <a:sym typeface="Helvetica Neue"/>
              </a:rPr>
              <a:t>For this project, we’re going to be using Google Sites (it’s free and easy to learn, self-hosted) </a:t>
            </a:r>
            <a:r>
              <a:rPr i="1" lang="en" sz="1400">
                <a:solidFill>
                  <a:srgbClr val="FFFFFF"/>
                </a:solidFill>
                <a:latin typeface="Helvetica Neue"/>
                <a:ea typeface="Helvetica Neue"/>
                <a:cs typeface="Helvetica Neue"/>
                <a:sym typeface="Helvetica Neue"/>
              </a:rPr>
              <a:t>*will require you to have a google account!</a:t>
            </a:r>
            <a:endParaRPr i="1" sz="1400">
              <a:solidFill>
                <a:srgbClr val="FFFFFF"/>
              </a:solidFill>
              <a:latin typeface="Helvetica Neue"/>
              <a:ea typeface="Helvetica Neue"/>
              <a:cs typeface="Helvetica Neue"/>
              <a:sym typeface="Helvetica Neue"/>
            </a:endParaRPr>
          </a:p>
          <a:p>
            <a:pPr indent="0" lvl="0" marL="0" rtl="0" algn="ctr">
              <a:spcBef>
                <a:spcPts val="800"/>
              </a:spcBef>
              <a:spcAft>
                <a:spcPts val="0"/>
              </a:spcAft>
              <a:buNone/>
            </a:pPr>
            <a:r>
              <a:rPr lang="en" sz="1800">
                <a:solidFill>
                  <a:srgbClr val="FFFFFF"/>
                </a:solidFill>
                <a:latin typeface="Helvetica Neue"/>
                <a:ea typeface="Helvetica Neue"/>
                <a:cs typeface="Helvetica Neue"/>
                <a:sym typeface="Helvetica Neue"/>
              </a:rPr>
              <a:t>(10m)</a:t>
            </a:r>
            <a:r>
              <a:rPr b="1" lang="en" sz="1800">
                <a:solidFill>
                  <a:srgbClr val="FFFFFF"/>
                </a:solidFill>
                <a:latin typeface="Helvetica Neue"/>
                <a:ea typeface="Helvetica Neue"/>
                <a:cs typeface="Helvetica Neue"/>
                <a:sym typeface="Helvetica Neue"/>
              </a:rPr>
              <a:t> </a:t>
            </a:r>
            <a:r>
              <a:rPr b="1" lang="en" sz="1800" u="sng">
                <a:solidFill>
                  <a:schemeClr val="hlink"/>
                </a:solidFill>
                <a:latin typeface="Helvetica Neue"/>
                <a:ea typeface="Helvetica Neue"/>
                <a:cs typeface="Helvetica Neue"/>
                <a:sym typeface="Helvetica Neue"/>
                <a:hlinkClick r:id="rId3"/>
              </a:rPr>
              <a:t>Google Sites</a:t>
            </a:r>
            <a:r>
              <a:rPr b="1" lang="en" sz="1800">
                <a:solidFill>
                  <a:srgbClr val="FFFFFF"/>
                </a:solidFill>
                <a:latin typeface="Helvetica Neue"/>
                <a:ea typeface="Helvetica Neue"/>
                <a:cs typeface="Helvetica Neue"/>
                <a:sym typeface="Helvetica Neue"/>
              </a:rPr>
              <a:t> tutorial!</a:t>
            </a:r>
            <a:endParaRPr b="1" sz="1800">
              <a:solidFill>
                <a:srgbClr val="FFFFFF"/>
              </a:solidFill>
              <a:latin typeface="Helvetica Neue"/>
              <a:ea typeface="Helvetica Neue"/>
              <a:cs typeface="Helvetica Neue"/>
              <a:sym typeface="Helvetica Neue"/>
            </a:endParaRPr>
          </a:p>
          <a:p>
            <a:pPr indent="0" lvl="0" marL="0" rtl="0" algn="l">
              <a:spcBef>
                <a:spcPts val="800"/>
              </a:spcBef>
              <a:spcAft>
                <a:spcPts val="0"/>
              </a:spcAft>
              <a:buNone/>
            </a:pPr>
            <a:r>
              <a:t/>
            </a:r>
            <a:endParaRPr sz="1400">
              <a:solidFill>
                <a:srgbClr val="FFFFFF"/>
              </a:solidFill>
              <a:latin typeface="Helvetica Neue"/>
              <a:ea typeface="Helvetica Neue"/>
              <a:cs typeface="Helvetica Neue"/>
              <a:sym typeface="Helvetica Neue"/>
            </a:endParaRPr>
          </a:p>
          <a:p>
            <a:pPr indent="0" lvl="0" marL="0" rtl="0" algn="l">
              <a:lnSpc>
                <a:spcPct val="115000"/>
              </a:lnSpc>
              <a:spcBef>
                <a:spcPts val="800"/>
              </a:spcBef>
              <a:spcAft>
                <a:spcPts val="800"/>
              </a:spcAft>
              <a:buClr>
                <a:schemeClr val="dk1"/>
              </a:buClr>
              <a:buSzPts val="1100"/>
              <a:buFont typeface="Arial"/>
              <a:buNone/>
            </a:pPr>
            <a:r>
              <a:t/>
            </a:r>
            <a:endParaRPr sz="1400">
              <a:solidFill>
                <a:srgbClr val="FFFFFF"/>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ubert template">
  <a:themeElements>
    <a:clrScheme name="Custom 347">
      <a:dk1>
        <a:srgbClr val="FFFFFF"/>
      </a:dk1>
      <a:lt1>
        <a:srgbClr val="04152C"/>
      </a:lt1>
      <a:dk2>
        <a:srgbClr val="CAD3E2"/>
      </a:dk2>
      <a:lt2>
        <a:srgbClr val="4C5E81"/>
      </a:lt2>
      <a:accent1>
        <a:srgbClr val="8097FF"/>
      </a:accent1>
      <a:accent2>
        <a:srgbClr val="3BE5CC"/>
      </a:accent2>
      <a:accent3>
        <a:srgbClr val="FFC229"/>
      </a:accent3>
      <a:accent4>
        <a:srgbClr val="FF826C"/>
      </a:accent4>
      <a:accent5>
        <a:srgbClr val="A54FA5"/>
      </a:accent5>
      <a:accent6>
        <a:srgbClr val="F00286"/>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