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Amatic SC"/>
      <p:regular r:id="rId30"/>
      <p:bold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Titillium Web"/>
      <p:regular r:id="rId36"/>
      <p:bold r:id="rId37"/>
      <p:italic r:id="rId38"/>
      <p:boldItalic r:id="rId39"/>
    </p:embeddedFont>
    <p:embeddedFont>
      <p:font typeface="Nunito Black"/>
      <p:bold r:id="rId40"/>
      <p:boldItalic r:id="rId41"/>
    </p:embeddedFont>
    <p:embeddedFont>
      <p:font typeface="Source Sans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Black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regular.fntdata"/><Relationship Id="rId41" Type="http://schemas.openxmlformats.org/officeDocument/2006/relationships/font" Target="fonts/NunitoBlack-boldItalic.fntdata"/><Relationship Id="rId22" Type="http://schemas.openxmlformats.org/officeDocument/2006/relationships/slide" Target="slides/slide17.xml"/><Relationship Id="rId44" Type="http://schemas.openxmlformats.org/officeDocument/2006/relationships/font" Target="fonts/SourceSans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be27540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be27540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agastya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5c9a5c0ff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5c9a5c0ff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721d3f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721d3f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5c9a5c0ff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5c9a5c0ff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5c9a5c0ff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5c9a5c0ff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5c9a5c0ff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5c9a5c0ff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agastya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5c9a5c0ff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5c9a5c0ff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agastya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5c9a5c0ff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5c9a5c0ff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c9a5c0ff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c9a5c0ff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761dfd3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761dfd3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4498db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84498db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→ </a:t>
            </a:r>
            <a:r>
              <a:rPr b="1" lang="en"/>
              <a:t>b) 20 lbs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761dfd3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761dfd3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br>
              <a:rPr lang="en"/>
            </a:br>
            <a:r>
              <a:rPr lang="en"/>
              <a:t>Note to presenters: be ready to explain their observations →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Farthest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Slowest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Best glide ratio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6f38a0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6f38a0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agastya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f38a0c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6f38a0c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6f38a0cd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6f38a0cd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6f38a0cd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6f38a0cd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859b644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859b644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f38a0cd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f38a0cd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f38a0c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f38a0c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agastya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oldnfly.com/1.html" TargetMode="External"/><Relationship Id="rId4" Type="http://schemas.openxmlformats.org/officeDocument/2006/relationships/hyperlink" Target="https://www.foldnfly.com/13.html#The-UF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5aHaf0KlT9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/>
        </p:nvSpPr>
        <p:spPr>
          <a:xfrm>
            <a:off x="995925" y="783300"/>
            <a:ext cx="2115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Solve this!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6978575" y="2851700"/>
            <a:ext cx="249600" cy="2586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5"/>
          <p:cNvCxnSpPr>
            <a:endCxn id="250" idx="2"/>
          </p:cNvCxnSpPr>
          <p:nvPr/>
        </p:nvCxnSpPr>
        <p:spPr>
          <a:xfrm>
            <a:off x="4812275" y="2833700"/>
            <a:ext cx="2166300" cy="147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>
            <a:stCxn id="250" idx="2"/>
          </p:cNvCxnSpPr>
          <p:nvPr/>
        </p:nvCxnSpPr>
        <p:spPr>
          <a:xfrm flipH="1" rot="10800000">
            <a:off x="6978575" y="1817600"/>
            <a:ext cx="80100" cy="116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5"/>
          <p:cNvSpPr txBox="1"/>
          <p:nvPr/>
        </p:nvSpPr>
        <p:spPr>
          <a:xfrm>
            <a:off x="5295100" y="2981000"/>
            <a:ext cx="1109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1000 lbf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6978575" y="2157375"/>
            <a:ext cx="1109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150 lbf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55" name="Google Shape;255;p25"/>
          <p:cNvCxnSpPr/>
          <p:nvPr/>
        </p:nvCxnSpPr>
        <p:spPr>
          <a:xfrm flipH="1">
            <a:off x="6823300" y="2798775"/>
            <a:ext cx="9300" cy="175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5"/>
          <p:cNvCxnSpPr/>
          <p:nvPr/>
        </p:nvCxnSpPr>
        <p:spPr>
          <a:xfrm>
            <a:off x="6827850" y="2798775"/>
            <a:ext cx="166500" cy="11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5"/>
          <p:cNvCxnSpPr/>
          <p:nvPr/>
        </p:nvCxnSpPr>
        <p:spPr>
          <a:xfrm flipH="1" rot="10800000">
            <a:off x="4826825" y="1826450"/>
            <a:ext cx="2247900" cy="1014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5"/>
          <p:cNvSpPr txBox="1"/>
          <p:nvPr/>
        </p:nvSpPr>
        <p:spPr>
          <a:xfrm>
            <a:off x="1141025" y="1711525"/>
            <a:ext cx="28881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is the total force on the longeron (blue-green arrow)?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Hint:</a:t>
            </a:r>
            <a:endParaRPr b="1" sz="1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Pythagorean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theorem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30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+ b</a:t>
            </a:r>
            <a:r>
              <a:rPr baseline="30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c</a:t>
            </a:r>
            <a:r>
              <a:rPr baseline="30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aseline="30000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ctrTitle"/>
          </p:nvPr>
        </p:nvSpPr>
        <p:spPr>
          <a:xfrm>
            <a:off x="1773450" y="2236200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</a:t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594222" y="676178"/>
            <a:ext cx="1288674" cy="1233500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/>
        </p:nvSpPr>
        <p:spPr>
          <a:xfrm>
            <a:off x="1691225" y="1451875"/>
            <a:ext cx="58287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Try this!</a:t>
            </a:r>
            <a:endParaRPr b="1" sz="4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Get something heavy (a book, a chair, a water bottle, etc) and hold it close to you.  Now try holding it far away.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Is it harder to carry when you’re holding it away from you?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1173475" y="1004975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moment?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1173625" y="2078400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force * a distance makes a rotational moment.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Units: distance times force, ie (lbf*f, or pound feet)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23448" r="20600" t="41345"/>
          <a:stretch/>
        </p:blipFill>
        <p:spPr>
          <a:xfrm>
            <a:off x="4865825" y="525625"/>
            <a:ext cx="3958500" cy="31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5119625" y="3670525"/>
            <a:ext cx="32328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you move your hand closer to the center it will be harder to spin the rod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/>
        </p:nvSpPr>
        <p:spPr>
          <a:xfrm>
            <a:off x="668825" y="1326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Small forces at large distance can </a:t>
            </a:r>
            <a:r>
              <a:rPr b="1" lang="en" sz="3000">
                <a:highlight>
                  <a:schemeClr val="accent1"/>
                </a:highlight>
                <a:latin typeface="Nunito"/>
                <a:ea typeface="Nunito"/>
                <a:cs typeface="Nunito"/>
                <a:sym typeface="Nunito"/>
              </a:rPr>
              <a:t>HEAVILY</a:t>
            </a:r>
            <a:r>
              <a:rPr lang="en" sz="3000">
                <a:latin typeface="Nunito"/>
                <a:ea typeface="Nunito"/>
                <a:cs typeface="Nunito"/>
                <a:sym typeface="Nunito"/>
              </a:rPr>
              <a:t> affect the plane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5376925" y="1583425"/>
            <a:ext cx="2369648" cy="2129689"/>
          </a:xfrm>
          <a:custGeom>
            <a:rect b="b" l="l" r="r" t="t"/>
            <a:pathLst>
              <a:path extrusionOk="0" h="551733" w="619921">
                <a:moveTo>
                  <a:pt x="187343" y="288424"/>
                </a:moveTo>
                <a:lnTo>
                  <a:pt x="139964" y="281474"/>
                </a:lnTo>
                <a:cubicBezTo>
                  <a:pt x="134614" y="280531"/>
                  <a:pt x="130405" y="285420"/>
                  <a:pt x="130142" y="290244"/>
                </a:cubicBezTo>
                <a:cubicBezTo>
                  <a:pt x="129594" y="293833"/>
                  <a:pt x="132049" y="297194"/>
                  <a:pt x="135645" y="297748"/>
                </a:cubicBezTo>
                <a:cubicBezTo>
                  <a:pt x="135820" y="297775"/>
                  <a:pt x="135996" y="297794"/>
                  <a:pt x="136171" y="297808"/>
                </a:cubicBezTo>
                <a:lnTo>
                  <a:pt x="183550" y="304758"/>
                </a:lnTo>
                <a:cubicBezTo>
                  <a:pt x="188878" y="305678"/>
                  <a:pt x="193087" y="300811"/>
                  <a:pt x="193350" y="295988"/>
                </a:cubicBezTo>
                <a:cubicBezTo>
                  <a:pt x="193898" y="292399"/>
                  <a:pt x="191443" y="289038"/>
                  <a:pt x="187847" y="288483"/>
                </a:cubicBezTo>
                <a:cubicBezTo>
                  <a:pt x="187694" y="288457"/>
                  <a:pt x="187518" y="288437"/>
                  <a:pt x="187343" y="288424"/>
                </a:cubicBezTo>
                <a:close/>
                <a:moveTo>
                  <a:pt x="63666" y="221401"/>
                </a:moveTo>
                <a:cubicBezTo>
                  <a:pt x="65135" y="226202"/>
                  <a:pt x="70682" y="228921"/>
                  <a:pt x="75045" y="225172"/>
                </a:cubicBezTo>
                <a:cubicBezTo>
                  <a:pt x="104490" y="202830"/>
                  <a:pt x="138846" y="189062"/>
                  <a:pt x="171777" y="173671"/>
                </a:cubicBezTo>
                <a:lnTo>
                  <a:pt x="274822" y="125546"/>
                </a:lnTo>
                <a:cubicBezTo>
                  <a:pt x="282123" y="122477"/>
                  <a:pt x="282057" y="109827"/>
                  <a:pt x="274055" y="109081"/>
                </a:cubicBezTo>
                <a:cubicBezTo>
                  <a:pt x="272849" y="109112"/>
                  <a:pt x="271665" y="109403"/>
                  <a:pt x="270590" y="109936"/>
                </a:cubicBezTo>
                <a:lnTo>
                  <a:pt x="162174" y="160582"/>
                </a:lnTo>
                <a:cubicBezTo>
                  <a:pt x="129681" y="175776"/>
                  <a:pt x="95655" y="189698"/>
                  <a:pt x="66780" y="211600"/>
                </a:cubicBezTo>
                <a:cubicBezTo>
                  <a:pt x="63623" y="213775"/>
                  <a:pt x="62329" y="217790"/>
                  <a:pt x="63601" y="221401"/>
                </a:cubicBezTo>
                <a:close/>
                <a:moveTo>
                  <a:pt x="50841" y="184940"/>
                </a:moveTo>
                <a:cubicBezTo>
                  <a:pt x="52441" y="184914"/>
                  <a:pt x="53998" y="184451"/>
                  <a:pt x="55357" y="183603"/>
                </a:cubicBezTo>
                <a:cubicBezTo>
                  <a:pt x="81338" y="168255"/>
                  <a:pt x="108217" y="154070"/>
                  <a:pt x="135228" y="141420"/>
                </a:cubicBezTo>
                <a:cubicBezTo>
                  <a:pt x="139328" y="139462"/>
                  <a:pt x="141477" y="134860"/>
                  <a:pt x="140315" y="130458"/>
                </a:cubicBezTo>
                <a:cubicBezTo>
                  <a:pt x="139986" y="127046"/>
                  <a:pt x="136938" y="124553"/>
                  <a:pt x="133540" y="124886"/>
                </a:cubicBezTo>
                <a:cubicBezTo>
                  <a:pt x="132641" y="124974"/>
                  <a:pt x="131786" y="125250"/>
                  <a:pt x="131019" y="125700"/>
                </a:cubicBezTo>
                <a:cubicBezTo>
                  <a:pt x="102144" y="139227"/>
                  <a:pt x="73752" y="154202"/>
                  <a:pt x="46631" y="170229"/>
                </a:cubicBezTo>
                <a:cubicBezTo>
                  <a:pt x="38694" y="175184"/>
                  <a:pt x="43869" y="184830"/>
                  <a:pt x="50775" y="184940"/>
                </a:cubicBezTo>
                <a:close/>
                <a:moveTo>
                  <a:pt x="398433" y="384629"/>
                </a:moveTo>
                <a:cubicBezTo>
                  <a:pt x="375982" y="369852"/>
                  <a:pt x="352654" y="356467"/>
                  <a:pt x="328559" y="344551"/>
                </a:cubicBezTo>
                <a:cubicBezTo>
                  <a:pt x="327506" y="344020"/>
                  <a:pt x="326344" y="343735"/>
                  <a:pt x="325161" y="343718"/>
                </a:cubicBezTo>
                <a:cubicBezTo>
                  <a:pt x="318123" y="343718"/>
                  <a:pt x="312554" y="355316"/>
                  <a:pt x="320995" y="359701"/>
                </a:cubicBezTo>
                <a:cubicBezTo>
                  <a:pt x="343665" y="370808"/>
                  <a:pt x="365634" y="383307"/>
                  <a:pt x="386769" y="397126"/>
                </a:cubicBezTo>
                <a:cubicBezTo>
                  <a:pt x="393960" y="402563"/>
                  <a:pt x="407202" y="390943"/>
                  <a:pt x="398367" y="384629"/>
                </a:cubicBezTo>
                <a:close/>
                <a:moveTo>
                  <a:pt x="422001" y="401050"/>
                </a:moveTo>
                <a:cubicBezTo>
                  <a:pt x="417441" y="400483"/>
                  <a:pt x="413210" y="403442"/>
                  <a:pt x="412157" y="407913"/>
                </a:cubicBezTo>
                <a:cubicBezTo>
                  <a:pt x="411631" y="412298"/>
                  <a:pt x="413254" y="416310"/>
                  <a:pt x="418252" y="417340"/>
                </a:cubicBezTo>
                <a:cubicBezTo>
                  <a:pt x="419612" y="417292"/>
                  <a:pt x="420927" y="417658"/>
                  <a:pt x="422067" y="418393"/>
                </a:cubicBezTo>
                <a:cubicBezTo>
                  <a:pt x="422703" y="418658"/>
                  <a:pt x="423339" y="418974"/>
                  <a:pt x="423931" y="419335"/>
                </a:cubicBezTo>
                <a:cubicBezTo>
                  <a:pt x="427263" y="422778"/>
                  <a:pt x="433644" y="423084"/>
                  <a:pt x="436647" y="419138"/>
                </a:cubicBezTo>
                <a:cubicBezTo>
                  <a:pt x="439322" y="415806"/>
                  <a:pt x="439979" y="410368"/>
                  <a:pt x="436384" y="407518"/>
                </a:cubicBezTo>
                <a:cubicBezTo>
                  <a:pt x="432240" y="404098"/>
                  <a:pt x="427241" y="401862"/>
                  <a:pt x="421936" y="401050"/>
                </a:cubicBezTo>
                <a:close/>
                <a:moveTo>
                  <a:pt x="618643" y="3668"/>
                </a:moveTo>
                <a:cubicBezTo>
                  <a:pt x="616757" y="241"/>
                  <a:pt x="612460" y="-1007"/>
                  <a:pt x="609018" y="879"/>
                </a:cubicBezTo>
                <a:cubicBezTo>
                  <a:pt x="608623" y="1094"/>
                  <a:pt x="608272" y="1344"/>
                  <a:pt x="607922" y="1629"/>
                </a:cubicBezTo>
                <a:cubicBezTo>
                  <a:pt x="605028" y="3668"/>
                  <a:pt x="601783" y="5838"/>
                  <a:pt x="598823" y="7833"/>
                </a:cubicBezTo>
                <a:cubicBezTo>
                  <a:pt x="598275" y="8173"/>
                  <a:pt x="597617" y="8298"/>
                  <a:pt x="596981" y="8184"/>
                </a:cubicBezTo>
                <a:cubicBezTo>
                  <a:pt x="595293" y="8241"/>
                  <a:pt x="593671" y="8849"/>
                  <a:pt x="592377" y="9916"/>
                </a:cubicBezTo>
                <a:cubicBezTo>
                  <a:pt x="586480" y="14411"/>
                  <a:pt x="579464" y="19848"/>
                  <a:pt x="573544" y="24365"/>
                </a:cubicBezTo>
                <a:cubicBezTo>
                  <a:pt x="418340" y="121096"/>
                  <a:pt x="236344" y="164572"/>
                  <a:pt x="80614" y="257466"/>
                </a:cubicBezTo>
                <a:cubicBezTo>
                  <a:pt x="57177" y="271235"/>
                  <a:pt x="32928" y="285464"/>
                  <a:pt x="5588" y="292392"/>
                </a:cubicBezTo>
                <a:cubicBezTo>
                  <a:pt x="2694" y="292914"/>
                  <a:pt x="480" y="295234"/>
                  <a:pt x="85" y="298136"/>
                </a:cubicBezTo>
                <a:cubicBezTo>
                  <a:pt x="-682" y="303530"/>
                  <a:pt x="3856" y="308024"/>
                  <a:pt x="8636" y="309581"/>
                </a:cubicBezTo>
                <a:cubicBezTo>
                  <a:pt x="71362" y="324577"/>
                  <a:pt x="135798" y="336987"/>
                  <a:pt x="199906" y="346392"/>
                </a:cubicBezTo>
                <a:cubicBezTo>
                  <a:pt x="200980" y="346557"/>
                  <a:pt x="201791" y="347491"/>
                  <a:pt x="201769" y="348585"/>
                </a:cubicBezTo>
                <a:lnTo>
                  <a:pt x="201068" y="538561"/>
                </a:lnTo>
                <a:cubicBezTo>
                  <a:pt x="200695" y="541622"/>
                  <a:pt x="202712" y="544463"/>
                  <a:pt x="205716" y="545139"/>
                </a:cubicBezTo>
                <a:cubicBezTo>
                  <a:pt x="206330" y="545288"/>
                  <a:pt x="206856" y="545695"/>
                  <a:pt x="207141" y="546257"/>
                </a:cubicBezTo>
                <a:cubicBezTo>
                  <a:pt x="208544" y="548697"/>
                  <a:pt x="210956" y="550396"/>
                  <a:pt x="213718" y="550905"/>
                </a:cubicBezTo>
                <a:cubicBezTo>
                  <a:pt x="216897" y="552582"/>
                  <a:pt x="220844" y="551646"/>
                  <a:pt x="222926" y="548712"/>
                </a:cubicBezTo>
                <a:cubicBezTo>
                  <a:pt x="260045" y="503835"/>
                  <a:pt x="299465" y="460922"/>
                  <a:pt x="341034" y="420147"/>
                </a:cubicBezTo>
                <a:cubicBezTo>
                  <a:pt x="341757" y="419445"/>
                  <a:pt x="342854" y="419318"/>
                  <a:pt x="343709" y="419840"/>
                </a:cubicBezTo>
                <a:cubicBezTo>
                  <a:pt x="374534" y="438519"/>
                  <a:pt x="397271" y="452726"/>
                  <a:pt x="427570" y="479167"/>
                </a:cubicBezTo>
                <a:cubicBezTo>
                  <a:pt x="443838" y="493024"/>
                  <a:pt x="464842" y="497036"/>
                  <a:pt x="481286" y="510629"/>
                </a:cubicBezTo>
                <a:cubicBezTo>
                  <a:pt x="485078" y="516110"/>
                  <a:pt x="495163" y="516834"/>
                  <a:pt x="496633" y="508108"/>
                </a:cubicBezTo>
                <a:cubicBezTo>
                  <a:pt x="520991" y="341084"/>
                  <a:pt x="561836" y="176881"/>
                  <a:pt x="618533" y="17897"/>
                </a:cubicBezTo>
                <a:cubicBezTo>
                  <a:pt x="619103" y="16384"/>
                  <a:pt x="619235" y="14748"/>
                  <a:pt x="618950" y="13161"/>
                </a:cubicBezTo>
                <a:cubicBezTo>
                  <a:pt x="618862" y="12707"/>
                  <a:pt x="618928" y="12240"/>
                  <a:pt x="619125" y="11824"/>
                </a:cubicBezTo>
                <a:cubicBezTo>
                  <a:pt x="620353" y="9191"/>
                  <a:pt x="620155" y="6112"/>
                  <a:pt x="618577" y="3668"/>
                </a:cubicBezTo>
                <a:close/>
                <a:moveTo>
                  <a:pt x="202822" y="326266"/>
                </a:moveTo>
                <a:cubicBezTo>
                  <a:pt x="201528" y="327165"/>
                  <a:pt x="200870" y="329752"/>
                  <a:pt x="198853" y="329401"/>
                </a:cubicBezTo>
                <a:cubicBezTo>
                  <a:pt x="146804" y="321640"/>
                  <a:pt x="94405" y="311861"/>
                  <a:pt x="43189" y="300395"/>
                </a:cubicBezTo>
                <a:cubicBezTo>
                  <a:pt x="42005" y="300134"/>
                  <a:pt x="41260" y="298963"/>
                  <a:pt x="41523" y="297779"/>
                </a:cubicBezTo>
                <a:cubicBezTo>
                  <a:pt x="41676" y="297102"/>
                  <a:pt x="42137" y="296534"/>
                  <a:pt x="42773" y="296251"/>
                </a:cubicBezTo>
                <a:cubicBezTo>
                  <a:pt x="60356" y="287922"/>
                  <a:pt x="77457" y="278619"/>
                  <a:pt x="94010" y="268385"/>
                </a:cubicBezTo>
                <a:cubicBezTo>
                  <a:pt x="206615" y="200792"/>
                  <a:pt x="351777" y="154377"/>
                  <a:pt x="474577" y="96453"/>
                </a:cubicBezTo>
                <a:cubicBezTo>
                  <a:pt x="475782" y="96459"/>
                  <a:pt x="476769" y="97446"/>
                  <a:pt x="476747" y="98658"/>
                </a:cubicBezTo>
                <a:cubicBezTo>
                  <a:pt x="476747" y="99318"/>
                  <a:pt x="476440" y="99941"/>
                  <a:pt x="475936" y="100355"/>
                </a:cubicBezTo>
                <a:cubicBezTo>
                  <a:pt x="382954" y="173824"/>
                  <a:pt x="291090" y="249837"/>
                  <a:pt x="202822" y="326266"/>
                </a:cubicBezTo>
                <a:close/>
                <a:moveTo>
                  <a:pt x="221677" y="502627"/>
                </a:moveTo>
                <a:cubicBezTo>
                  <a:pt x="221238" y="503754"/>
                  <a:pt x="219967" y="504304"/>
                  <a:pt x="218827" y="503859"/>
                </a:cubicBezTo>
                <a:cubicBezTo>
                  <a:pt x="217993" y="503528"/>
                  <a:pt x="217445" y="502717"/>
                  <a:pt x="217445" y="501816"/>
                </a:cubicBezTo>
                <a:lnTo>
                  <a:pt x="218059" y="338280"/>
                </a:lnTo>
                <a:cubicBezTo>
                  <a:pt x="218059" y="336767"/>
                  <a:pt x="216919" y="334794"/>
                  <a:pt x="218388" y="333589"/>
                </a:cubicBezTo>
                <a:cubicBezTo>
                  <a:pt x="322573" y="243698"/>
                  <a:pt x="430903" y="154903"/>
                  <a:pt x="540372" y="69902"/>
                </a:cubicBezTo>
                <a:cubicBezTo>
                  <a:pt x="541293" y="69189"/>
                  <a:pt x="542608" y="69323"/>
                  <a:pt x="543376" y="70209"/>
                </a:cubicBezTo>
                <a:cubicBezTo>
                  <a:pt x="544143" y="71097"/>
                  <a:pt x="544077" y="72430"/>
                  <a:pt x="543222" y="73234"/>
                </a:cubicBezTo>
                <a:cubicBezTo>
                  <a:pt x="521298" y="93734"/>
                  <a:pt x="407991" y="200704"/>
                  <a:pt x="388347" y="218331"/>
                </a:cubicBezTo>
                <a:cubicBezTo>
                  <a:pt x="343753" y="259220"/>
                  <a:pt x="297624" y="301491"/>
                  <a:pt x="265877" y="353496"/>
                </a:cubicBezTo>
                <a:cubicBezTo>
                  <a:pt x="263487" y="357223"/>
                  <a:pt x="264912" y="360556"/>
                  <a:pt x="267148" y="363537"/>
                </a:cubicBezTo>
                <a:cubicBezTo>
                  <a:pt x="267653" y="364097"/>
                  <a:pt x="267828" y="364875"/>
                  <a:pt x="267631" y="365598"/>
                </a:cubicBezTo>
                <a:cubicBezTo>
                  <a:pt x="254564" y="411596"/>
                  <a:pt x="239107" y="457681"/>
                  <a:pt x="221677" y="502627"/>
                </a:cubicBezTo>
                <a:close/>
                <a:moveTo>
                  <a:pt x="326608" y="412298"/>
                </a:moveTo>
                <a:cubicBezTo>
                  <a:pt x="297492" y="439923"/>
                  <a:pt x="270678" y="471494"/>
                  <a:pt x="242944" y="499755"/>
                </a:cubicBezTo>
                <a:cubicBezTo>
                  <a:pt x="241738" y="499746"/>
                  <a:pt x="240751" y="498759"/>
                  <a:pt x="240773" y="497547"/>
                </a:cubicBezTo>
                <a:cubicBezTo>
                  <a:pt x="240773" y="497290"/>
                  <a:pt x="240817" y="497036"/>
                  <a:pt x="240905" y="496795"/>
                </a:cubicBezTo>
                <a:cubicBezTo>
                  <a:pt x="255506" y="458230"/>
                  <a:pt x="268727" y="418787"/>
                  <a:pt x="280193" y="379586"/>
                </a:cubicBezTo>
                <a:cubicBezTo>
                  <a:pt x="280522" y="378424"/>
                  <a:pt x="281750" y="377753"/>
                  <a:pt x="282912" y="378091"/>
                </a:cubicBezTo>
                <a:cubicBezTo>
                  <a:pt x="283197" y="378176"/>
                  <a:pt x="283460" y="378319"/>
                  <a:pt x="283701" y="378512"/>
                </a:cubicBezTo>
                <a:cubicBezTo>
                  <a:pt x="297229" y="389525"/>
                  <a:pt x="311436" y="399667"/>
                  <a:pt x="326235" y="408877"/>
                </a:cubicBezTo>
                <a:cubicBezTo>
                  <a:pt x="327266" y="409513"/>
                  <a:pt x="327594" y="410864"/>
                  <a:pt x="326958" y="411894"/>
                </a:cubicBezTo>
                <a:cubicBezTo>
                  <a:pt x="326849" y="412050"/>
                  <a:pt x="326739" y="412192"/>
                  <a:pt x="326608" y="412320"/>
                </a:cubicBezTo>
                <a:close/>
                <a:moveTo>
                  <a:pt x="587795" y="58545"/>
                </a:moveTo>
                <a:cubicBezTo>
                  <a:pt x="539561" y="198994"/>
                  <a:pt x="506959" y="345384"/>
                  <a:pt x="482228" y="489713"/>
                </a:cubicBezTo>
                <a:cubicBezTo>
                  <a:pt x="481592" y="490040"/>
                  <a:pt x="480847" y="490040"/>
                  <a:pt x="480211" y="489713"/>
                </a:cubicBezTo>
                <a:cubicBezTo>
                  <a:pt x="475979" y="487521"/>
                  <a:pt x="471441" y="485328"/>
                  <a:pt x="467057" y="483289"/>
                </a:cubicBezTo>
                <a:cubicBezTo>
                  <a:pt x="457300" y="478795"/>
                  <a:pt x="447105" y="473840"/>
                  <a:pt x="438664" y="466407"/>
                </a:cubicBezTo>
                <a:cubicBezTo>
                  <a:pt x="422023" y="452595"/>
                  <a:pt x="406282" y="439572"/>
                  <a:pt x="388237" y="427930"/>
                </a:cubicBezTo>
                <a:cubicBezTo>
                  <a:pt x="353005" y="405063"/>
                  <a:pt x="315887" y="385637"/>
                  <a:pt x="284403" y="356807"/>
                </a:cubicBezTo>
                <a:cubicBezTo>
                  <a:pt x="283614" y="356090"/>
                  <a:pt x="283460" y="354919"/>
                  <a:pt x="284030" y="354022"/>
                </a:cubicBezTo>
                <a:cubicBezTo>
                  <a:pt x="322925" y="293423"/>
                  <a:pt x="381047" y="247030"/>
                  <a:pt x="433249" y="198007"/>
                </a:cubicBezTo>
                <a:lnTo>
                  <a:pt x="584177" y="56243"/>
                </a:lnTo>
                <a:cubicBezTo>
                  <a:pt x="585032" y="55379"/>
                  <a:pt x="586414" y="55368"/>
                  <a:pt x="587269" y="56219"/>
                </a:cubicBezTo>
                <a:cubicBezTo>
                  <a:pt x="587882" y="56824"/>
                  <a:pt x="588102" y="57736"/>
                  <a:pt x="587795" y="58545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940650" y="1034475"/>
            <a:ext cx="26748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Question!</a:t>
            </a:r>
            <a:endParaRPr b="1" sz="4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is the moment around point x in lbi? (assuming the tube is static) 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direction will it turn? (if the tube is not static)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9444" t="11032"/>
          <a:stretch/>
        </p:blipFill>
        <p:spPr>
          <a:xfrm>
            <a:off x="3879925" y="1319525"/>
            <a:ext cx="4402700" cy="25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2516875" y="1842375"/>
            <a:ext cx="51144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Answer:</a:t>
            </a:r>
            <a:endParaRPr b="1" sz="4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15000 pound inches, counterclockwise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matters</a:t>
            </a:r>
            <a:endParaRPr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1180225" y="2055725"/>
            <a:ext cx="6765600" cy="17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moments balance around center of gravity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try </a:t>
            </a:r>
            <a:r>
              <a:rPr lang="en"/>
              <a:t>balancing a pencil on your finger, where it perfectly balances is around where the CG is.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 small amount of force on the tail (far from CG) has a </a:t>
            </a:r>
            <a:r>
              <a:rPr b="1" lang="en"/>
              <a:t>big impact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55"/>
            <a:ext cx="9144001" cy="513539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3"/>
          <p:cNvSpPr txBox="1"/>
          <p:nvPr/>
        </p:nvSpPr>
        <p:spPr>
          <a:xfrm>
            <a:off x="4232675" y="3761175"/>
            <a:ext cx="37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Weight is balanced on green point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/>
        </p:nvSpPr>
        <p:spPr>
          <a:xfrm>
            <a:off x="1097275" y="1320900"/>
            <a:ext cx="7172100" cy="25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10 mins — Activity!</a:t>
            </a:r>
            <a:endParaRPr b="1" sz="4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rabi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this plane: </a:t>
            </a:r>
            <a:r>
              <a:rPr lang="en" sz="2200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https://www.foldnfly.com/1.html</a:t>
            </a:r>
            <a:r>
              <a:rPr lang="en" sz="22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lphaL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Record flight properties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rabi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 this one: </a:t>
            </a:r>
            <a:r>
              <a:rPr lang="en" sz="2200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https://www.foldnfly.com/13.html#The-UFO</a:t>
            </a:r>
            <a:r>
              <a:rPr lang="en" sz="2200">
                <a:solidFill>
                  <a:srgbClr val="D9EAD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>
              <a:solidFill>
                <a:srgbClr val="D9EAD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unito"/>
              <a:buAutoNum type="alphaLcPeriod"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Record observations - differences? Similarities? 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1267875" y="844375"/>
            <a:ext cx="6770100" cy="30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5 min - Warm-Up </a:t>
            </a:r>
            <a:r>
              <a:rPr b="1" lang="en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Question!</a:t>
            </a:r>
            <a:endParaRPr b="1" sz="48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If there is a string with a scale in the center of it, and two people are each pulling with 20 lbs of force on each end of the string, what force does the scale register?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 lbs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20 lbs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40 lbs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400 lbs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observe?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Which flew longer?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Best glide ratio?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(glide ratio - how far you go forward vs down)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Which flew farther?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19" name="Google Shape;319;p35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Plane 1: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Plane 2: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7614580" y="3827587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Titillium Web"/>
                <a:ea typeface="Titillium Web"/>
                <a:cs typeface="Titillium Web"/>
                <a:sym typeface="Titillium Web"/>
              </a:rPr>
              <a:t>Agenda</a:t>
            </a:r>
            <a:endParaRPr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10 min — warm-up question + </a:t>
            </a:r>
            <a:r>
              <a:rPr lang="en"/>
              <a:t>explanation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15 min — forces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15 min — paper plane activity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15 min — basics of aviation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10 min —</a:t>
            </a:r>
            <a:r>
              <a:rPr lang="en"/>
              <a:t> moment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782661" y="38114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ctrTitle"/>
          </p:nvPr>
        </p:nvSpPr>
        <p:spPr>
          <a:xfrm>
            <a:off x="1773450" y="2236200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Forces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783667" y="640443"/>
            <a:ext cx="1099557" cy="1394425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4294967295" type="title"/>
          </p:nvPr>
        </p:nvSpPr>
        <p:spPr>
          <a:xfrm>
            <a:off x="1182650" y="1074100"/>
            <a:ext cx="4496400" cy="28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Statics</a:t>
            </a:r>
            <a:endParaRPr sz="9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200">
                <a:latin typeface="Nunito"/>
                <a:ea typeface="Nunito"/>
                <a:cs typeface="Nunito"/>
                <a:sym typeface="Nunito"/>
              </a:rPr>
              <a:t>Assessing a 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non-moving</a:t>
            </a:r>
            <a:r>
              <a:rPr b="0" lang="en" sz="2200">
                <a:latin typeface="Nunito"/>
                <a:ea typeface="Nunito"/>
                <a:cs typeface="Nunito"/>
                <a:sym typeface="Nunito"/>
              </a:rPr>
              <a:t> situation for maximum forces it can take before breaking</a:t>
            </a:r>
            <a:endParaRPr b="0" sz="9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907801" y="1527886"/>
            <a:ext cx="1979737" cy="1912136"/>
          </a:xfrm>
          <a:custGeom>
            <a:rect b="b" l="l" r="r" t="t"/>
            <a:pathLst>
              <a:path extrusionOk="0" h="647633" w="675102">
                <a:moveTo>
                  <a:pt x="468951" y="270023"/>
                </a:moveTo>
                <a:cubicBezTo>
                  <a:pt x="465180" y="243253"/>
                  <a:pt x="458669" y="222841"/>
                  <a:pt x="439134" y="210169"/>
                </a:cubicBezTo>
                <a:cubicBezTo>
                  <a:pt x="413175" y="193331"/>
                  <a:pt x="381823" y="189779"/>
                  <a:pt x="360206" y="189779"/>
                </a:cubicBezTo>
                <a:cubicBezTo>
                  <a:pt x="357553" y="189527"/>
                  <a:pt x="354944" y="190746"/>
                  <a:pt x="353453" y="192958"/>
                </a:cubicBezTo>
                <a:cubicBezTo>
                  <a:pt x="353080" y="193517"/>
                  <a:pt x="352488" y="193879"/>
                  <a:pt x="351831" y="193945"/>
                </a:cubicBezTo>
                <a:cubicBezTo>
                  <a:pt x="307609" y="197891"/>
                  <a:pt x="280861" y="218325"/>
                  <a:pt x="268517" y="259718"/>
                </a:cubicBezTo>
                <a:cubicBezTo>
                  <a:pt x="258191" y="296639"/>
                  <a:pt x="263606" y="360571"/>
                  <a:pt x="300637" y="384469"/>
                </a:cubicBezTo>
                <a:cubicBezTo>
                  <a:pt x="321597" y="397777"/>
                  <a:pt x="347402" y="399290"/>
                  <a:pt x="370795" y="399685"/>
                </a:cubicBezTo>
                <a:cubicBezTo>
                  <a:pt x="448825" y="402206"/>
                  <a:pt x="478664" y="335818"/>
                  <a:pt x="468951" y="270023"/>
                </a:cubicBezTo>
                <a:close/>
                <a:moveTo>
                  <a:pt x="371343" y="383373"/>
                </a:moveTo>
                <a:cubicBezTo>
                  <a:pt x="347687" y="383175"/>
                  <a:pt x="322495" y="381312"/>
                  <a:pt x="305965" y="367697"/>
                </a:cubicBezTo>
                <a:cubicBezTo>
                  <a:pt x="286627" y="351845"/>
                  <a:pt x="282462" y="321852"/>
                  <a:pt x="280992" y="300673"/>
                </a:cubicBezTo>
                <a:cubicBezTo>
                  <a:pt x="279633" y="280941"/>
                  <a:pt x="281826" y="253163"/>
                  <a:pt x="299935" y="232707"/>
                </a:cubicBezTo>
                <a:cubicBezTo>
                  <a:pt x="317036" y="213414"/>
                  <a:pt x="342293" y="210541"/>
                  <a:pt x="366674" y="209248"/>
                </a:cubicBezTo>
                <a:cubicBezTo>
                  <a:pt x="368515" y="209198"/>
                  <a:pt x="370269" y="208481"/>
                  <a:pt x="371607" y="207231"/>
                </a:cubicBezTo>
                <a:cubicBezTo>
                  <a:pt x="372045" y="206801"/>
                  <a:pt x="372659" y="206578"/>
                  <a:pt x="373273" y="206617"/>
                </a:cubicBezTo>
                <a:cubicBezTo>
                  <a:pt x="388730" y="207735"/>
                  <a:pt x="417385" y="212054"/>
                  <a:pt x="435560" y="228542"/>
                </a:cubicBezTo>
                <a:cubicBezTo>
                  <a:pt x="451675" y="243099"/>
                  <a:pt x="454152" y="271382"/>
                  <a:pt x="454525" y="294315"/>
                </a:cubicBezTo>
                <a:cubicBezTo>
                  <a:pt x="454832" y="347833"/>
                  <a:pt x="427339" y="384381"/>
                  <a:pt x="371343" y="383373"/>
                </a:cubicBezTo>
                <a:close/>
                <a:moveTo>
                  <a:pt x="96146" y="584224"/>
                </a:moveTo>
                <a:cubicBezTo>
                  <a:pt x="51486" y="546472"/>
                  <a:pt x="22787" y="493202"/>
                  <a:pt x="15815" y="435137"/>
                </a:cubicBezTo>
                <a:cubicBezTo>
                  <a:pt x="15859" y="431977"/>
                  <a:pt x="13316" y="429384"/>
                  <a:pt x="10158" y="429342"/>
                </a:cubicBezTo>
                <a:cubicBezTo>
                  <a:pt x="10049" y="429342"/>
                  <a:pt x="9939" y="429344"/>
                  <a:pt x="9830" y="429348"/>
                </a:cubicBezTo>
                <a:cubicBezTo>
                  <a:pt x="6935" y="429427"/>
                  <a:pt x="4195" y="430706"/>
                  <a:pt x="2266" y="432878"/>
                </a:cubicBezTo>
                <a:cubicBezTo>
                  <a:pt x="534" y="434784"/>
                  <a:pt x="-256" y="437347"/>
                  <a:pt x="73" y="439894"/>
                </a:cubicBezTo>
                <a:cubicBezTo>
                  <a:pt x="7221" y="500470"/>
                  <a:pt x="37038" y="556092"/>
                  <a:pt x="83540" y="595559"/>
                </a:cubicBezTo>
                <a:cubicBezTo>
                  <a:pt x="89964" y="601917"/>
                  <a:pt x="104171" y="591722"/>
                  <a:pt x="96146" y="584224"/>
                </a:cubicBezTo>
                <a:close/>
                <a:moveTo>
                  <a:pt x="381692" y="624367"/>
                </a:moveTo>
                <a:cubicBezTo>
                  <a:pt x="216381" y="661639"/>
                  <a:pt x="57208" y="537086"/>
                  <a:pt x="57603" y="366403"/>
                </a:cubicBezTo>
                <a:cubicBezTo>
                  <a:pt x="57844" y="362233"/>
                  <a:pt x="54643" y="358659"/>
                  <a:pt x="50478" y="358423"/>
                </a:cubicBezTo>
                <a:cubicBezTo>
                  <a:pt x="50192" y="358407"/>
                  <a:pt x="49908" y="358407"/>
                  <a:pt x="49622" y="358423"/>
                </a:cubicBezTo>
                <a:cubicBezTo>
                  <a:pt x="45391" y="358166"/>
                  <a:pt x="41752" y="361387"/>
                  <a:pt x="41488" y="365618"/>
                </a:cubicBezTo>
                <a:cubicBezTo>
                  <a:pt x="41488" y="365857"/>
                  <a:pt x="41488" y="366098"/>
                  <a:pt x="41488" y="366337"/>
                </a:cubicBezTo>
                <a:cubicBezTo>
                  <a:pt x="41291" y="546119"/>
                  <a:pt x="206975" y="680165"/>
                  <a:pt x="382788" y="640701"/>
                </a:cubicBezTo>
                <a:cubicBezTo>
                  <a:pt x="392106" y="638728"/>
                  <a:pt x="390549" y="624609"/>
                  <a:pt x="381692" y="624367"/>
                </a:cubicBezTo>
                <a:close/>
                <a:moveTo>
                  <a:pt x="664343" y="242639"/>
                </a:moveTo>
                <a:cubicBezTo>
                  <a:pt x="655135" y="238693"/>
                  <a:pt x="645313" y="240863"/>
                  <a:pt x="635841" y="240556"/>
                </a:cubicBezTo>
                <a:lnTo>
                  <a:pt x="602779" y="239920"/>
                </a:lnTo>
                <a:cubicBezTo>
                  <a:pt x="601573" y="239920"/>
                  <a:pt x="600587" y="238938"/>
                  <a:pt x="600587" y="237728"/>
                </a:cubicBezTo>
                <a:cubicBezTo>
                  <a:pt x="600477" y="215176"/>
                  <a:pt x="593943" y="193125"/>
                  <a:pt x="581753" y="174147"/>
                </a:cubicBezTo>
                <a:cubicBezTo>
                  <a:pt x="581249" y="173368"/>
                  <a:pt x="581293" y="172358"/>
                  <a:pt x="581863" y="171625"/>
                </a:cubicBezTo>
                <a:lnTo>
                  <a:pt x="598022" y="150841"/>
                </a:lnTo>
                <a:cubicBezTo>
                  <a:pt x="621196" y="125211"/>
                  <a:pt x="612207" y="113766"/>
                  <a:pt x="587059" y="93574"/>
                </a:cubicBezTo>
                <a:cubicBezTo>
                  <a:pt x="572414" y="81976"/>
                  <a:pt x="552923" y="63077"/>
                  <a:pt x="534615" y="62134"/>
                </a:cubicBezTo>
                <a:cubicBezTo>
                  <a:pt x="521220" y="62134"/>
                  <a:pt x="509950" y="79455"/>
                  <a:pt x="501728" y="92105"/>
                </a:cubicBezTo>
                <a:cubicBezTo>
                  <a:pt x="500435" y="93749"/>
                  <a:pt x="498967" y="98069"/>
                  <a:pt x="496269" y="95986"/>
                </a:cubicBezTo>
                <a:cubicBezTo>
                  <a:pt x="479717" y="82123"/>
                  <a:pt x="460225" y="72217"/>
                  <a:pt x="439265" y="67023"/>
                </a:cubicBezTo>
                <a:cubicBezTo>
                  <a:pt x="438257" y="66776"/>
                  <a:pt x="437578" y="65864"/>
                  <a:pt x="437599" y="64831"/>
                </a:cubicBezTo>
                <a:cubicBezTo>
                  <a:pt x="437599" y="62222"/>
                  <a:pt x="437599" y="59503"/>
                  <a:pt x="437599" y="56741"/>
                </a:cubicBezTo>
                <a:cubicBezTo>
                  <a:pt x="437599" y="41394"/>
                  <a:pt x="437819" y="24073"/>
                  <a:pt x="431373" y="11993"/>
                </a:cubicBezTo>
                <a:cubicBezTo>
                  <a:pt x="426988" y="3683"/>
                  <a:pt x="418788" y="0"/>
                  <a:pt x="404888" y="0"/>
                </a:cubicBezTo>
                <a:cubicBezTo>
                  <a:pt x="384257" y="1118"/>
                  <a:pt x="363231" y="2324"/>
                  <a:pt x="342929" y="3442"/>
                </a:cubicBezTo>
                <a:cubicBezTo>
                  <a:pt x="335913" y="3881"/>
                  <a:pt x="327078" y="3113"/>
                  <a:pt x="322101" y="7827"/>
                </a:cubicBezTo>
                <a:cubicBezTo>
                  <a:pt x="310064" y="18943"/>
                  <a:pt x="313923" y="51676"/>
                  <a:pt x="315195" y="62441"/>
                </a:cubicBezTo>
                <a:cubicBezTo>
                  <a:pt x="315326" y="63581"/>
                  <a:pt x="314559" y="64631"/>
                  <a:pt x="313441" y="64853"/>
                </a:cubicBezTo>
                <a:cubicBezTo>
                  <a:pt x="290836" y="69238"/>
                  <a:pt x="270885" y="81143"/>
                  <a:pt x="252710" y="93355"/>
                </a:cubicBezTo>
                <a:cubicBezTo>
                  <a:pt x="251854" y="93936"/>
                  <a:pt x="250692" y="93826"/>
                  <a:pt x="249947" y="93092"/>
                </a:cubicBezTo>
                <a:cubicBezTo>
                  <a:pt x="242975" y="85929"/>
                  <a:pt x="236507" y="78304"/>
                  <a:pt x="230566" y="70268"/>
                </a:cubicBezTo>
                <a:cubicBezTo>
                  <a:pt x="216205" y="47686"/>
                  <a:pt x="177245" y="71715"/>
                  <a:pt x="163696" y="84081"/>
                </a:cubicBezTo>
                <a:cubicBezTo>
                  <a:pt x="150147" y="96446"/>
                  <a:pt x="136093" y="114271"/>
                  <a:pt x="137540" y="128675"/>
                </a:cubicBezTo>
                <a:cubicBezTo>
                  <a:pt x="138439" y="137445"/>
                  <a:pt x="146178" y="145162"/>
                  <a:pt x="151572" y="152222"/>
                </a:cubicBezTo>
                <a:cubicBezTo>
                  <a:pt x="156066" y="158120"/>
                  <a:pt x="161131" y="164368"/>
                  <a:pt x="167094" y="171340"/>
                </a:cubicBezTo>
                <a:cubicBezTo>
                  <a:pt x="167862" y="172241"/>
                  <a:pt x="167774" y="173592"/>
                  <a:pt x="166897" y="174388"/>
                </a:cubicBezTo>
                <a:cubicBezTo>
                  <a:pt x="147844" y="191555"/>
                  <a:pt x="142451" y="216615"/>
                  <a:pt x="139886" y="236544"/>
                </a:cubicBezTo>
                <a:cubicBezTo>
                  <a:pt x="139733" y="237642"/>
                  <a:pt x="138812" y="238460"/>
                  <a:pt x="137694" y="238451"/>
                </a:cubicBezTo>
                <a:cubicBezTo>
                  <a:pt x="129077" y="238326"/>
                  <a:pt x="120461" y="238642"/>
                  <a:pt x="111866" y="239394"/>
                </a:cubicBezTo>
                <a:cubicBezTo>
                  <a:pt x="103359" y="239964"/>
                  <a:pt x="92748" y="240688"/>
                  <a:pt x="86631" y="245599"/>
                </a:cubicBezTo>
                <a:cubicBezTo>
                  <a:pt x="73147" y="256561"/>
                  <a:pt x="73213" y="284274"/>
                  <a:pt x="72863" y="301046"/>
                </a:cubicBezTo>
                <a:cubicBezTo>
                  <a:pt x="72555" y="316525"/>
                  <a:pt x="72073" y="339896"/>
                  <a:pt x="86631" y="348666"/>
                </a:cubicBezTo>
                <a:cubicBezTo>
                  <a:pt x="95555" y="354060"/>
                  <a:pt x="107525" y="356559"/>
                  <a:pt x="124341" y="356559"/>
                </a:cubicBezTo>
                <a:cubicBezTo>
                  <a:pt x="129801" y="356559"/>
                  <a:pt x="135304" y="356296"/>
                  <a:pt x="139338" y="356077"/>
                </a:cubicBezTo>
                <a:cubicBezTo>
                  <a:pt x="140500" y="356011"/>
                  <a:pt x="141509" y="356855"/>
                  <a:pt x="141640" y="358006"/>
                </a:cubicBezTo>
                <a:cubicBezTo>
                  <a:pt x="143898" y="378758"/>
                  <a:pt x="151659" y="398529"/>
                  <a:pt x="164134" y="415273"/>
                </a:cubicBezTo>
                <a:cubicBezTo>
                  <a:pt x="164814" y="416194"/>
                  <a:pt x="164682" y="417483"/>
                  <a:pt x="163806" y="418233"/>
                </a:cubicBezTo>
                <a:cubicBezTo>
                  <a:pt x="150497" y="429721"/>
                  <a:pt x="139382" y="446296"/>
                  <a:pt x="135457" y="460459"/>
                </a:cubicBezTo>
                <a:cubicBezTo>
                  <a:pt x="130327" y="478964"/>
                  <a:pt x="149160" y="495539"/>
                  <a:pt x="162907" y="507663"/>
                </a:cubicBezTo>
                <a:cubicBezTo>
                  <a:pt x="179109" y="522002"/>
                  <a:pt x="196824" y="536757"/>
                  <a:pt x="216973" y="533315"/>
                </a:cubicBezTo>
                <a:cubicBezTo>
                  <a:pt x="231377" y="530728"/>
                  <a:pt x="236441" y="520752"/>
                  <a:pt x="242318" y="509198"/>
                </a:cubicBezTo>
                <a:cubicBezTo>
                  <a:pt x="243545" y="506742"/>
                  <a:pt x="244817" y="504221"/>
                  <a:pt x="246220" y="501765"/>
                </a:cubicBezTo>
                <a:cubicBezTo>
                  <a:pt x="246812" y="500709"/>
                  <a:pt x="248149" y="500329"/>
                  <a:pt x="249202" y="500919"/>
                </a:cubicBezTo>
                <a:cubicBezTo>
                  <a:pt x="249311" y="500974"/>
                  <a:pt x="249399" y="501037"/>
                  <a:pt x="249487" y="501108"/>
                </a:cubicBezTo>
                <a:cubicBezTo>
                  <a:pt x="267903" y="515650"/>
                  <a:pt x="289017" y="526398"/>
                  <a:pt x="311621" y="532723"/>
                </a:cubicBezTo>
                <a:cubicBezTo>
                  <a:pt x="312608" y="532997"/>
                  <a:pt x="313265" y="533902"/>
                  <a:pt x="313221" y="534915"/>
                </a:cubicBezTo>
                <a:cubicBezTo>
                  <a:pt x="313375" y="548969"/>
                  <a:pt x="313857" y="559471"/>
                  <a:pt x="314866" y="570280"/>
                </a:cubicBezTo>
                <a:cubicBezTo>
                  <a:pt x="314581" y="597992"/>
                  <a:pt x="338786" y="600601"/>
                  <a:pt x="363911" y="600689"/>
                </a:cubicBezTo>
                <a:cubicBezTo>
                  <a:pt x="384498" y="600470"/>
                  <a:pt x="409119" y="602136"/>
                  <a:pt x="420345" y="584377"/>
                </a:cubicBezTo>
                <a:cubicBezTo>
                  <a:pt x="429729" y="570017"/>
                  <a:pt x="427580" y="551227"/>
                  <a:pt x="425870" y="536143"/>
                </a:cubicBezTo>
                <a:cubicBezTo>
                  <a:pt x="425716" y="534942"/>
                  <a:pt x="426572" y="533850"/>
                  <a:pt x="427777" y="533703"/>
                </a:cubicBezTo>
                <a:cubicBezTo>
                  <a:pt x="427887" y="533692"/>
                  <a:pt x="427975" y="533688"/>
                  <a:pt x="428062" y="533688"/>
                </a:cubicBezTo>
                <a:cubicBezTo>
                  <a:pt x="454130" y="533247"/>
                  <a:pt x="478905" y="522304"/>
                  <a:pt x="496774" y="503344"/>
                </a:cubicBezTo>
                <a:cubicBezTo>
                  <a:pt x="497607" y="502467"/>
                  <a:pt x="498988" y="502430"/>
                  <a:pt x="499865" y="503265"/>
                </a:cubicBezTo>
                <a:cubicBezTo>
                  <a:pt x="499909" y="503291"/>
                  <a:pt x="499931" y="503318"/>
                  <a:pt x="499953" y="503344"/>
                </a:cubicBezTo>
                <a:lnTo>
                  <a:pt x="501268" y="504703"/>
                </a:lnTo>
                <a:cubicBezTo>
                  <a:pt x="539395" y="546009"/>
                  <a:pt x="559324" y="545132"/>
                  <a:pt x="594952" y="502511"/>
                </a:cubicBezTo>
                <a:cubicBezTo>
                  <a:pt x="607010" y="488589"/>
                  <a:pt x="622160" y="472518"/>
                  <a:pt x="612491" y="454452"/>
                </a:cubicBezTo>
                <a:cubicBezTo>
                  <a:pt x="606594" y="443490"/>
                  <a:pt x="593856" y="433690"/>
                  <a:pt x="573553" y="424679"/>
                </a:cubicBezTo>
                <a:cubicBezTo>
                  <a:pt x="572435" y="424190"/>
                  <a:pt x="571953" y="422894"/>
                  <a:pt x="572435" y="421787"/>
                </a:cubicBezTo>
                <a:cubicBezTo>
                  <a:pt x="572523" y="421596"/>
                  <a:pt x="572633" y="421418"/>
                  <a:pt x="572764" y="421258"/>
                </a:cubicBezTo>
                <a:cubicBezTo>
                  <a:pt x="589054" y="402155"/>
                  <a:pt x="599140" y="378551"/>
                  <a:pt x="601705" y="353577"/>
                </a:cubicBezTo>
                <a:cubicBezTo>
                  <a:pt x="601814" y="352453"/>
                  <a:pt x="602757" y="351597"/>
                  <a:pt x="603897" y="351604"/>
                </a:cubicBezTo>
                <a:cubicBezTo>
                  <a:pt x="613785" y="351604"/>
                  <a:pt x="625230" y="351604"/>
                  <a:pt x="634197" y="351451"/>
                </a:cubicBezTo>
                <a:cubicBezTo>
                  <a:pt x="643669" y="351253"/>
                  <a:pt x="654609" y="352306"/>
                  <a:pt x="661625" y="345728"/>
                </a:cubicBezTo>
                <a:cubicBezTo>
                  <a:pt x="673858" y="333933"/>
                  <a:pt x="673551" y="307865"/>
                  <a:pt x="674275" y="290632"/>
                </a:cubicBezTo>
                <a:cubicBezTo>
                  <a:pt x="674998" y="275043"/>
                  <a:pt x="678178" y="249786"/>
                  <a:pt x="664343" y="242639"/>
                </a:cubicBezTo>
                <a:close/>
                <a:moveTo>
                  <a:pt x="658051" y="289711"/>
                </a:moveTo>
                <a:cubicBezTo>
                  <a:pt x="657722" y="299428"/>
                  <a:pt x="656692" y="309105"/>
                  <a:pt x="654960" y="318673"/>
                </a:cubicBezTo>
                <a:cubicBezTo>
                  <a:pt x="653797" y="326106"/>
                  <a:pt x="652767" y="332508"/>
                  <a:pt x="643011" y="334525"/>
                </a:cubicBezTo>
                <a:cubicBezTo>
                  <a:pt x="636674" y="335704"/>
                  <a:pt x="630229" y="336248"/>
                  <a:pt x="623783" y="336147"/>
                </a:cubicBezTo>
                <a:cubicBezTo>
                  <a:pt x="616394" y="336147"/>
                  <a:pt x="608940" y="335665"/>
                  <a:pt x="601617" y="335292"/>
                </a:cubicBezTo>
                <a:cubicBezTo>
                  <a:pt x="601135" y="335268"/>
                  <a:pt x="600674" y="335082"/>
                  <a:pt x="600302" y="334766"/>
                </a:cubicBezTo>
                <a:cubicBezTo>
                  <a:pt x="597298" y="332747"/>
                  <a:pt x="593373" y="332747"/>
                  <a:pt x="590370" y="334766"/>
                </a:cubicBezTo>
                <a:cubicBezTo>
                  <a:pt x="590085" y="334926"/>
                  <a:pt x="589778" y="335031"/>
                  <a:pt x="589471" y="335073"/>
                </a:cubicBezTo>
                <a:cubicBezTo>
                  <a:pt x="586950" y="335301"/>
                  <a:pt x="584779" y="336956"/>
                  <a:pt x="583902" y="339326"/>
                </a:cubicBezTo>
                <a:cubicBezTo>
                  <a:pt x="582718" y="342440"/>
                  <a:pt x="583244" y="345948"/>
                  <a:pt x="585283" y="348579"/>
                </a:cubicBezTo>
                <a:cubicBezTo>
                  <a:pt x="585612" y="375107"/>
                  <a:pt x="572128" y="400803"/>
                  <a:pt x="553756" y="418737"/>
                </a:cubicBezTo>
                <a:cubicBezTo>
                  <a:pt x="549590" y="420710"/>
                  <a:pt x="545841" y="426652"/>
                  <a:pt x="548384" y="431059"/>
                </a:cubicBezTo>
                <a:cubicBezTo>
                  <a:pt x="549480" y="434303"/>
                  <a:pt x="551958" y="436934"/>
                  <a:pt x="554721" y="436869"/>
                </a:cubicBezTo>
                <a:cubicBezTo>
                  <a:pt x="555948" y="437000"/>
                  <a:pt x="557242" y="435882"/>
                  <a:pt x="558491" y="436430"/>
                </a:cubicBezTo>
                <a:cubicBezTo>
                  <a:pt x="568204" y="440377"/>
                  <a:pt x="580614" y="445989"/>
                  <a:pt x="590304" y="454343"/>
                </a:cubicBezTo>
                <a:cubicBezTo>
                  <a:pt x="605849" y="466445"/>
                  <a:pt x="592957" y="481354"/>
                  <a:pt x="583157" y="491855"/>
                </a:cubicBezTo>
                <a:cubicBezTo>
                  <a:pt x="572589" y="502818"/>
                  <a:pt x="559434" y="522791"/>
                  <a:pt x="542289" y="516477"/>
                </a:cubicBezTo>
                <a:cubicBezTo>
                  <a:pt x="528433" y="510754"/>
                  <a:pt x="516265" y="495166"/>
                  <a:pt x="505193" y="484226"/>
                </a:cubicBezTo>
                <a:cubicBezTo>
                  <a:pt x="503768" y="482851"/>
                  <a:pt x="501860" y="482068"/>
                  <a:pt x="499887" y="482033"/>
                </a:cubicBezTo>
                <a:cubicBezTo>
                  <a:pt x="496861" y="480865"/>
                  <a:pt x="493441" y="482005"/>
                  <a:pt x="491709" y="484752"/>
                </a:cubicBezTo>
                <a:cubicBezTo>
                  <a:pt x="476647" y="505021"/>
                  <a:pt x="452946" y="517025"/>
                  <a:pt x="427690" y="517156"/>
                </a:cubicBezTo>
                <a:cubicBezTo>
                  <a:pt x="423853" y="517376"/>
                  <a:pt x="419841" y="516148"/>
                  <a:pt x="416114" y="517310"/>
                </a:cubicBezTo>
                <a:cubicBezTo>
                  <a:pt x="405524" y="518647"/>
                  <a:pt x="408681" y="528272"/>
                  <a:pt x="409536" y="536275"/>
                </a:cubicBezTo>
                <a:cubicBezTo>
                  <a:pt x="410895" y="546667"/>
                  <a:pt x="412321" y="557454"/>
                  <a:pt x="410281" y="567276"/>
                </a:cubicBezTo>
                <a:cubicBezTo>
                  <a:pt x="404844" y="588367"/>
                  <a:pt x="380925" y="583697"/>
                  <a:pt x="368625" y="583851"/>
                </a:cubicBezTo>
                <a:cubicBezTo>
                  <a:pt x="360907" y="583680"/>
                  <a:pt x="353190" y="582948"/>
                  <a:pt x="345582" y="581658"/>
                </a:cubicBezTo>
                <a:cubicBezTo>
                  <a:pt x="337799" y="580409"/>
                  <a:pt x="333501" y="579707"/>
                  <a:pt x="331331" y="569556"/>
                </a:cubicBezTo>
                <a:cubicBezTo>
                  <a:pt x="328371" y="555722"/>
                  <a:pt x="329512" y="540046"/>
                  <a:pt x="329512" y="525707"/>
                </a:cubicBezTo>
                <a:cubicBezTo>
                  <a:pt x="329512" y="525707"/>
                  <a:pt x="329512" y="524896"/>
                  <a:pt x="329512" y="524896"/>
                </a:cubicBezTo>
                <a:cubicBezTo>
                  <a:pt x="329512" y="522328"/>
                  <a:pt x="327911" y="520035"/>
                  <a:pt x="325499" y="519152"/>
                </a:cubicBezTo>
                <a:cubicBezTo>
                  <a:pt x="298970" y="512986"/>
                  <a:pt x="274371" y="500389"/>
                  <a:pt x="253850" y="482472"/>
                </a:cubicBezTo>
                <a:cubicBezTo>
                  <a:pt x="252184" y="480895"/>
                  <a:pt x="249859" y="480255"/>
                  <a:pt x="247623" y="480762"/>
                </a:cubicBezTo>
                <a:cubicBezTo>
                  <a:pt x="244247" y="480301"/>
                  <a:pt x="241638" y="480367"/>
                  <a:pt x="239270" y="483700"/>
                </a:cubicBezTo>
                <a:cubicBezTo>
                  <a:pt x="233109" y="492097"/>
                  <a:pt x="230500" y="504901"/>
                  <a:pt x="223134" y="512355"/>
                </a:cubicBezTo>
                <a:cubicBezTo>
                  <a:pt x="210220" y="525093"/>
                  <a:pt x="191672" y="509790"/>
                  <a:pt x="181477" y="501020"/>
                </a:cubicBezTo>
                <a:cubicBezTo>
                  <a:pt x="169725" y="491044"/>
                  <a:pt x="149577" y="476903"/>
                  <a:pt x="152427" y="460898"/>
                </a:cubicBezTo>
                <a:cubicBezTo>
                  <a:pt x="154838" y="448905"/>
                  <a:pt x="168103" y="434457"/>
                  <a:pt x="176741" y="428011"/>
                </a:cubicBezTo>
                <a:cubicBezTo>
                  <a:pt x="178714" y="426628"/>
                  <a:pt x="180008" y="424464"/>
                  <a:pt x="180271" y="422070"/>
                </a:cubicBezTo>
                <a:cubicBezTo>
                  <a:pt x="180337" y="421506"/>
                  <a:pt x="180600" y="420989"/>
                  <a:pt x="181039" y="420623"/>
                </a:cubicBezTo>
                <a:cubicBezTo>
                  <a:pt x="183713" y="418430"/>
                  <a:pt x="185423" y="414637"/>
                  <a:pt x="182376" y="410910"/>
                </a:cubicBezTo>
                <a:cubicBezTo>
                  <a:pt x="168103" y="394144"/>
                  <a:pt x="159465" y="373325"/>
                  <a:pt x="157645" y="351385"/>
                </a:cubicBezTo>
                <a:cubicBezTo>
                  <a:pt x="159837" y="345487"/>
                  <a:pt x="157645" y="338384"/>
                  <a:pt x="150366" y="338844"/>
                </a:cubicBezTo>
                <a:cubicBezTo>
                  <a:pt x="136071" y="339743"/>
                  <a:pt x="118005" y="340466"/>
                  <a:pt x="105026" y="337222"/>
                </a:cubicBezTo>
                <a:cubicBezTo>
                  <a:pt x="88144" y="333341"/>
                  <a:pt x="88758" y="314727"/>
                  <a:pt x="89196" y="301134"/>
                </a:cubicBezTo>
                <a:cubicBezTo>
                  <a:pt x="89722" y="288483"/>
                  <a:pt x="88560" y="266054"/>
                  <a:pt x="98142" y="257877"/>
                </a:cubicBezTo>
                <a:cubicBezTo>
                  <a:pt x="101562" y="255268"/>
                  <a:pt x="109104" y="255048"/>
                  <a:pt x="117698" y="255026"/>
                </a:cubicBezTo>
                <a:cubicBezTo>
                  <a:pt x="128310" y="254763"/>
                  <a:pt x="137781" y="254325"/>
                  <a:pt x="148590" y="255026"/>
                </a:cubicBezTo>
                <a:cubicBezTo>
                  <a:pt x="156417" y="255640"/>
                  <a:pt x="161613" y="244919"/>
                  <a:pt x="156724" y="240205"/>
                </a:cubicBezTo>
                <a:cubicBezTo>
                  <a:pt x="156154" y="239727"/>
                  <a:pt x="155869" y="238993"/>
                  <a:pt x="155956" y="238254"/>
                </a:cubicBezTo>
                <a:cubicBezTo>
                  <a:pt x="158566" y="216965"/>
                  <a:pt x="163477" y="195479"/>
                  <a:pt x="181740" y="182610"/>
                </a:cubicBezTo>
                <a:cubicBezTo>
                  <a:pt x="186125" y="178729"/>
                  <a:pt x="190313" y="172261"/>
                  <a:pt x="185489" y="166539"/>
                </a:cubicBezTo>
                <a:cubicBezTo>
                  <a:pt x="177881" y="158186"/>
                  <a:pt x="172466" y="150731"/>
                  <a:pt x="165494" y="142751"/>
                </a:cubicBezTo>
                <a:cubicBezTo>
                  <a:pt x="161394" y="138190"/>
                  <a:pt x="156724" y="133016"/>
                  <a:pt x="155518" y="128324"/>
                </a:cubicBezTo>
                <a:cubicBezTo>
                  <a:pt x="151133" y="111618"/>
                  <a:pt x="179635" y="91272"/>
                  <a:pt x="180907" y="90417"/>
                </a:cubicBezTo>
                <a:cubicBezTo>
                  <a:pt x="191145" y="83686"/>
                  <a:pt x="206449" y="73272"/>
                  <a:pt x="217674" y="81143"/>
                </a:cubicBezTo>
                <a:cubicBezTo>
                  <a:pt x="222300" y="84826"/>
                  <a:pt x="225764" y="91732"/>
                  <a:pt x="229667" y="96205"/>
                </a:cubicBezTo>
                <a:cubicBezTo>
                  <a:pt x="234359" y="101480"/>
                  <a:pt x="239336" y="106488"/>
                  <a:pt x="244576" y="111201"/>
                </a:cubicBezTo>
                <a:cubicBezTo>
                  <a:pt x="247119" y="113655"/>
                  <a:pt x="251109" y="113815"/>
                  <a:pt x="253850" y="111574"/>
                </a:cubicBezTo>
                <a:cubicBezTo>
                  <a:pt x="274108" y="98003"/>
                  <a:pt x="296603" y="82239"/>
                  <a:pt x="324008" y="79718"/>
                </a:cubicBezTo>
                <a:cubicBezTo>
                  <a:pt x="330213" y="78885"/>
                  <a:pt x="332230" y="73820"/>
                  <a:pt x="331309" y="68755"/>
                </a:cubicBezTo>
                <a:cubicBezTo>
                  <a:pt x="331178" y="66979"/>
                  <a:pt x="332383" y="65423"/>
                  <a:pt x="331923" y="63493"/>
                </a:cubicBezTo>
                <a:cubicBezTo>
                  <a:pt x="330235" y="49813"/>
                  <a:pt x="328788" y="34137"/>
                  <a:pt x="332844" y="21420"/>
                </a:cubicBezTo>
                <a:cubicBezTo>
                  <a:pt x="333085" y="20668"/>
                  <a:pt x="333699" y="20098"/>
                  <a:pt x="334467" y="19929"/>
                </a:cubicBezTo>
                <a:cubicBezTo>
                  <a:pt x="342425" y="18307"/>
                  <a:pt x="350077" y="19009"/>
                  <a:pt x="357838" y="18987"/>
                </a:cubicBezTo>
                <a:cubicBezTo>
                  <a:pt x="370883" y="18548"/>
                  <a:pt x="383928" y="17737"/>
                  <a:pt x="397083" y="17408"/>
                </a:cubicBezTo>
                <a:cubicBezTo>
                  <a:pt x="404625" y="17255"/>
                  <a:pt x="411948" y="14470"/>
                  <a:pt x="417758" y="22889"/>
                </a:cubicBezTo>
                <a:cubicBezTo>
                  <a:pt x="419950" y="26529"/>
                  <a:pt x="419358" y="33501"/>
                  <a:pt x="419533" y="38236"/>
                </a:cubicBezTo>
                <a:cubicBezTo>
                  <a:pt x="420257" y="49966"/>
                  <a:pt x="420849" y="62923"/>
                  <a:pt x="421529" y="74719"/>
                </a:cubicBezTo>
                <a:cubicBezTo>
                  <a:pt x="422099" y="81669"/>
                  <a:pt x="427229" y="81472"/>
                  <a:pt x="429443" y="81801"/>
                </a:cubicBezTo>
                <a:cubicBezTo>
                  <a:pt x="452771" y="86738"/>
                  <a:pt x="474279" y="98055"/>
                  <a:pt x="491556" y="114490"/>
                </a:cubicBezTo>
                <a:cubicBezTo>
                  <a:pt x="492784" y="115748"/>
                  <a:pt x="494472" y="116474"/>
                  <a:pt x="496226" y="116507"/>
                </a:cubicBezTo>
                <a:cubicBezTo>
                  <a:pt x="497761" y="116682"/>
                  <a:pt x="499229" y="115542"/>
                  <a:pt x="500786" y="115301"/>
                </a:cubicBezTo>
                <a:cubicBezTo>
                  <a:pt x="506727" y="115674"/>
                  <a:pt x="508350" y="110061"/>
                  <a:pt x="511748" y="105128"/>
                </a:cubicBezTo>
                <a:cubicBezTo>
                  <a:pt x="518326" y="94648"/>
                  <a:pt x="527337" y="80332"/>
                  <a:pt x="536216" y="80003"/>
                </a:cubicBezTo>
                <a:cubicBezTo>
                  <a:pt x="540601" y="79564"/>
                  <a:pt x="550884" y="87545"/>
                  <a:pt x="557439" y="92368"/>
                </a:cubicBezTo>
                <a:cubicBezTo>
                  <a:pt x="568182" y="99774"/>
                  <a:pt x="578267" y="108117"/>
                  <a:pt x="587542" y="117296"/>
                </a:cubicBezTo>
                <a:cubicBezTo>
                  <a:pt x="594119" y="123589"/>
                  <a:pt x="595983" y="126242"/>
                  <a:pt x="589953" y="135581"/>
                </a:cubicBezTo>
                <a:cubicBezTo>
                  <a:pt x="584406" y="143803"/>
                  <a:pt x="578399" y="151700"/>
                  <a:pt x="571953" y="159238"/>
                </a:cubicBezTo>
                <a:cubicBezTo>
                  <a:pt x="568884" y="162943"/>
                  <a:pt x="565727" y="166780"/>
                  <a:pt x="562789" y="170551"/>
                </a:cubicBezTo>
                <a:cubicBezTo>
                  <a:pt x="558404" y="176361"/>
                  <a:pt x="561714" y="182237"/>
                  <a:pt x="567174" y="184035"/>
                </a:cubicBezTo>
                <a:cubicBezTo>
                  <a:pt x="567722" y="184175"/>
                  <a:pt x="568182" y="184521"/>
                  <a:pt x="568489" y="184999"/>
                </a:cubicBezTo>
                <a:cubicBezTo>
                  <a:pt x="579956" y="203341"/>
                  <a:pt x="585415" y="224797"/>
                  <a:pt x="584143" y="246388"/>
                </a:cubicBezTo>
                <a:cubicBezTo>
                  <a:pt x="583551" y="249407"/>
                  <a:pt x="585525" y="252332"/>
                  <a:pt x="588550" y="252919"/>
                </a:cubicBezTo>
                <a:cubicBezTo>
                  <a:pt x="588638" y="252937"/>
                  <a:pt x="588726" y="252952"/>
                  <a:pt x="588813" y="252965"/>
                </a:cubicBezTo>
                <a:cubicBezTo>
                  <a:pt x="589296" y="253064"/>
                  <a:pt x="589734" y="253318"/>
                  <a:pt x="590041" y="253689"/>
                </a:cubicBezTo>
                <a:cubicBezTo>
                  <a:pt x="591598" y="255414"/>
                  <a:pt x="593834" y="256381"/>
                  <a:pt x="596158" y="256342"/>
                </a:cubicBezTo>
                <a:lnTo>
                  <a:pt x="611505" y="256627"/>
                </a:lnTo>
                <a:cubicBezTo>
                  <a:pt x="621919" y="256818"/>
                  <a:pt x="632333" y="257028"/>
                  <a:pt x="642747" y="257263"/>
                </a:cubicBezTo>
                <a:cubicBezTo>
                  <a:pt x="645817" y="257548"/>
                  <a:pt x="657262" y="254917"/>
                  <a:pt x="656122" y="260222"/>
                </a:cubicBezTo>
                <a:cubicBezTo>
                  <a:pt x="656626" y="261632"/>
                  <a:pt x="656933" y="263110"/>
                  <a:pt x="657020" y="264607"/>
                </a:cubicBezTo>
                <a:cubicBezTo>
                  <a:pt x="657744" y="272676"/>
                  <a:pt x="658292" y="281182"/>
                  <a:pt x="658051" y="289711"/>
                </a:cubicBezTo>
                <a:close/>
                <a:moveTo>
                  <a:pt x="434968" y="405231"/>
                </a:moveTo>
                <a:cubicBezTo>
                  <a:pt x="424488" y="405451"/>
                  <a:pt x="425344" y="421763"/>
                  <a:pt x="435824" y="421631"/>
                </a:cubicBezTo>
                <a:cubicBezTo>
                  <a:pt x="446304" y="421499"/>
                  <a:pt x="445448" y="405122"/>
                  <a:pt x="434968" y="405231"/>
                </a:cubicBezTo>
                <a:close/>
                <a:moveTo>
                  <a:pt x="485198" y="192081"/>
                </a:moveTo>
                <a:cubicBezTo>
                  <a:pt x="458187" y="157002"/>
                  <a:pt x="410961" y="154963"/>
                  <a:pt x="373010" y="153340"/>
                </a:cubicBezTo>
                <a:lnTo>
                  <a:pt x="372615" y="153340"/>
                </a:lnTo>
                <a:cubicBezTo>
                  <a:pt x="363845" y="152814"/>
                  <a:pt x="357772" y="168819"/>
                  <a:pt x="368778" y="169586"/>
                </a:cubicBezTo>
                <a:cubicBezTo>
                  <a:pt x="403858" y="171099"/>
                  <a:pt x="447707" y="171428"/>
                  <a:pt x="471078" y="201465"/>
                </a:cubicBezTo>
                <a:cubicBezTo>
                  <a:pt x="497059" y="235623"/>
                  <a:pt x="503812" y="267085"/>
                  <a:pt x="497804" y="308084"/>
                </a:cubicBezTo>
                <a:cubicBezTo>
                  <a:pt x="497147" y="312565"/>
                  <a:pt x="500238" y="316731"/>
                  <a:pt x="504732" y="317389"/>
                </a:cubicBezTo>
                <a:cubicBezTo>
                  <a:pt x="505259" y="317468"/>
                  <a:pt x="505785" y="317494"/>
                  <a:pt x="506311" y="317468"/>
                </a:cubicBezTo>
                <a:cubicBezTo>
                  <a:pt x="510170" y="317667"/>
                  <a:pt x="513458" y="314736"/>
                  <a:pt x="513700" y="310890"/>
                </a:cubicBezTo>
                <a:cubicBezTo>
                  <a:pt x="520628" y="264454"/>
                  <a:pt x="513480" y="229572"/>
                  <a:pt x="485198" y="192081"/>
                </a:cubicBezTo>
                <a:close/>
                <a:moveTo>
                  <a:pt x="490109" y="341168"/>
                </a:moveTo>
                <a:cubicBezTo>
                  <a:pt x="486031" y="341006"/>
                  <a:pt x="482391" y="343764"/>
                  <a:pt x="481448" y="347745"/>
                </a:cubicBezTo>
                <a:cubicBezTo>
                  <a:pt x="478445" y="359740"/>
                  <a:pt x="471889" y="370545"/>
                  <a:pt x="462615" y="378725"/>
                </a:cubicBezTo>
                <a:cubicBezTo>
                  <a:pt x="459524" y="381378"/>
                  <a:pt x="460247" y="387692"/>
                  <a:pt x="463207" y="390169"/>
                </a:cubicBezTo>
                <a:cubicBezTo>
                  <a:pt x="466825" y="393348"/>
                  <a:pt x="471276" y="391945"/>
                  <a:pt x="474915" y="388722"/>
                </a:cubicBezTo>
                <a:cubicBezTo>
                  <a:pt x="486053" y="378433"/>
                  <a:pt x="493902" y="365064"/>
                  <a:pt x="497431" y="350311"/>
                </a:cubicBezTo>
                <a:cubicBezTo>
                  <a:pt x="498857" y="344983"/>
                  <a:pt x="495261" y="341278"/>
                  <a:pt x="490109" y="3412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Three Laws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1165850" y="1930325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An object in motion stays in motion unless a force acts upon it + </a:t>
            </a:r>
            <a:r>
              <a:rPr lang="en"/>
              <a:t>inertia</a:t>
            </a:r>
            <a:r>
              <a:rPr lang="en"/>
              <a:t> (more mass = harder to move)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Force = mass * acceleration or f=ma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Every action has an equal and opposite reaction.</a:t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7833011" y="3806449"/>
            <a:ext cx="729284" cy="820406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 + False lift theory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1188175" y="1506350"/>
            <a:ext cx="26127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Newton’s 3rd law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Semi-false theory: lift is generated because air that goes under the wing is pushed down, which pushes the wing up</a:t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074" y="1554187"/>
            <a:ext cx="3647600" cy="27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7864941" y="3845270"/>
            <a:ext cx="781888" cy="772265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2B35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1690650" y="1492700"/>
            <a:ext cx="57627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And now time for </a:t>
            </a:r>
            <a:r>
              <a:rPr b="1" lang="en" sz="6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Jeff!</a:t>
            </a:r>
            <a:endParaRPr b="1" sz="60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https://www.youtube.com/watch?v=5aHaf0KlT9s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* go to 9:15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1149200" y="1249600"/>
            <a:ext cx="2722200" cy="31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— a number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Vector — a number with a direction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force is represented by a vector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Magnitude = length of the vector</a:t>
            </a:r>
            <a:endParaRPr/>
          </a:p>
        </p:txBody>
      </p:sp>
      <p:cxnSp>
        <p:nvCxnSpPr>
          <p:cNvPr id="236" name="Google Shape;236;p24"/>
          <p:cNvCxnSpPr/>
          <p:nvPr/>
        </p:nvCxnSpPr>
        <p:spPr>
          <a:xfrm flipH="1" rot="10800000">
            <a:off x="5545150" y="1093525"/>
            <a:ext cx="1573200" cy="3001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4"/>
          <p:cNvCxnSpPr/>
          <p:nvPr/>
        </p:nvCxnSpPr>
        <p:spPr>
          <a:xfrm>
            <a:off x="7129500" y="1115725"/>
            <a:ext cx="11100" cy="29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4"/>
          <p:cNvCxnSpPr/>
          <p:nvPr/>
        </p:nvCxnSpPr>
        <p:spPr>
          <a:xfrm>
            <a:off x="5567475" y="4083550"/>
            <a:ext cx="15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4"/>
          <p:cNvCxnSpPr/>
          <p:nvPr/>
        </p:nvCxnSpPr>
        <p:spPr>
          <a:xfrm>
            <a:off x="7017925" y="3938525"/>
            <a:ext cx="0" cy="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4"/>
          <p:cNvCxnSpPr/>
          <p:nvPr/>
        </p:nvCxnSpPr>
        <p:spPr>
          <a:xfrm rot="10800000">
            <a:off x="7017775" y="3938525"/>
            <a:ext cx="1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4"/>
          <p:cNvSpPr txBox="1"/>
          <p:nvPr/>
        </p:nvSpPr>
        <p:spPr>
          <a:xfrm>
            <a:off x="6220125" y="4094725"/>
            <a:ext cx="27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220475" y="2451325"/>
            <a:ext cx="279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679050" y="2253775"/>
            <a:ext cx="44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5976525" y="2253775"/>
            <a:ext cx="446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Black"/>
                <a:ea typeface="Nunito Black"/>
                <a:cs typeface="Nunito Black"/>
                <a:sym typeface="Nunito Black"/>
              </a:rPr>
              <a:t>V</a:t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