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23"/>
  </p:notesMasterIdLst>
  <p:sldIdLst>
    <p:sldId id="256" r:id="rId2"/>
    <p:sldId id="257" r:id="rId3"/>
    <p:sldId id="265" r:id="rId4"/>
    <p:sldId id="271" r:id="rId5"/>
    <p:sldId id="288" r:id="rId6"/>
    <p:sldId id="266" r:id="rId7"/>
    <p:sldId id="258" r:id="rId8"/>
    <p:sldId id="292" r:id="rId9"/>
    <p:sldId id="259" r:id="rId10"/>
    <p:sldId id="290" r:id="rId11"/>
    <p:sldId id="291" r:id="rId12"/>
    <p:sldId id="293" r:id="rId13"/>
    <p:sldId id="298" r:id="rId14"/>
    <p:sldId id="299" r:id="rId15"/>
    <p:sldId id="294" r:id="rId16"/>
    <p:sldId id="295" r:id="rId17"/>
    <p:sldId id="296" r:id="rId18"/>
    <p:sldId id="297" r:id="rId19"/>
    <p:sldId id="284" r:id="rId20"/>
    <p:sldId id="300"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06"/>
    <a:srgbClr val="E8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EF760-6B3E-46B5-B66C-703D9C874869}" v="247" dt="2024-01-29T03:46:3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5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B13FF-53E0-48DE-9DDD-13929A72771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802613-E77A-4283-99B5-4838883C8990}">
      <dgm:prSet/>
      <dgm:spPr/>
      <dgm:t>
        <a:bodyPr/>
        <a:lstStyle/>
        <a:p>
          <a:r>
            <a:rPr lang="en-US" dirty="0"/>
            <a:t>Objective</a:t>
          </a:r>
        </a:p>
      </dgm:t>
    </dgm:pt>
    <dgm:pt modelId="{B071D20D-41FB-4484-8A95-7A79801AF489}" type="parTrans" cxnId="{0142803A-2DCD-4536-8FD3-088B3D8E10C8}">
      <dgm:prSet/>
      <dgm:spPr/>
      <dgm:t>
        <a:bodyPr/>
        <a:lstStyle/>
        <a:p>
          <a:endParaRPr lang="en-US"/>
        </a:p>
      </dgm:t>
    </dgm:pt>
    <dgm:pt modelId="{A93E9FFC-D941-468D-ACCE-0566549309F7}" type="sibTrans" cxnId="{0142803A-2DCD-4536-8FD3-088B3D8E10C8}">
      <dgm:prSet/>
      <dgm:spPr/>
      <dgm:t>
        <a:bodyPr/>
        <a:lstStyle/>
        <a:p>
          <a:endParaRPr lang="en-US"/>
        </a:p>
      </dgm:t>
    </dgm:pt>
    <dgm:pt modelId="{8C6B97B4-7030-4C3E-AE0A-F0FBF4CC6453}">
      <dgm:prSet/>
      <dgm:spPr/>
      <dgm:t>
        <a:bodyPr/>
        <a:lstStyle/>
        <a:p>
          <a:r>
            <a:rPr lang="en-US" dirty="0"/>
            <a:t>Background</a:t>
          </a:r>
        </a:p>
      </dgm:t>
    </dgm:pt>
    <dgm:pt modelId="{0189970C-0BE0-48BC-8896-4E4754566CB4}" type="parTrans" cxnId="{748CD79C-745F-457B-8072-099DB07F8F46}">
      <dgm:prSet/>
      <dgm:spPr/>
      <dgm:t>
        <a:bodyPr/>
        <a:lstStyle/>
        <a:p>
          <a:endParaRPr lang="en-US"/>
        </a:p>
      </dgm:t>
    </dgm:pt>
    <dgm:pt modelId="{1673D422-7DC0-4BB5-9951-445F937ED187}" type="sibTrans" cxnId="{748CD79C-745F-457B-8072-099DB07F8F46}">
      <dgm:prSet/>
      <dgm:spPr/>
      <dgm:t>
        <a:bodyPr/>
        <a:lstStyle/>
        <a:p>
          <a:endParaRPr lang="en-US"/>
        </a:p>
      </dgm:t>
    </dgm:pt>
    <dgm:pt modelId="{CFA8092B-1CAD-4D08-B211-922826AE39E4}">
      <dgm:prSet/>
      <dgm:spPr/>
      <dgm:t>
        <a:bodyPr/>
        <a:lstStyle/>
        <a:p>
          <a:r>
            <a:rPr lang="en-US" dirty="0"/>
            <a:t>Key Findings</a:t>
          </a:r>
        </a:p>
      </dgm:t>
    </dgm:pt>
    <dgm:pt modelId="{1E741B96-27D1-4DA3-814D-01F577CDB7FF}" type="parTrans" cxnId="{B63957C9-E17A-40A8-82BB-D76D225EBBE7}">
      <dgm:prSet/>
      <dgm:spPr/>
      <dgm:t>
        <a:bodyPr/>
        <a:lstStyle/>
        <a:p>
          <a:endParaRPr lang="en-US"/>
        </a:p>
      </dgm:t>
    </dgm:pt>
    <dgm:pt modelId="{2F7DFE10-832C-431E-84B6-F7A19E8640AA}" type="sibTrans" cxnId="{B63957C9-E17A-40A8-82BB-D76D225EBBE7}">
      <dgm:prSet/>
      <dgm:spPr/>
      <dgm:t>
        <a:bodyPr/>
        <a:lstStyle/>
        <a:p>
          <a:endParaRPr lang="en-US"/>
        </a:p>
      </dgm:t>
    </dgm:pt>
    <dgm:pt modelId="{8D8EDB70-9185-42AB-B205-17157A9A0811}">
      <dgm:prSet/>
      <dgm:spPr/>
      <dgm:t>
        <a:bodyPr/>
        <a:lstStyle/>
        <a:p>
          <a:r>
            <a:rPr lang="en-US" dirty="0"/>
            <a:t>Recommendations</a:t>
          </a:r>
        </a:p>
      </dgm:t>
    </dgm:pt>
    <dgm:pt modelId="{3A43171D-CE0D-4CBB-A6C6-0CFDC86F501D}" type="parTrans" cxnId="{606FB0F8-C6D4-4919-9B24-D07A542F8434}">
      <dgm:prSet/>
      <dgm:spPr/>
      <dgm:t>
        <a:bodyPr/>
        <a:lstStyle/>
        <a:p>
          <a:endParaRPr lang="en-US"/>
        </a:p>
      </dgm:t>
    </dgm:pt>
    <dgm:pt modelId="{A4B134E9-FC75-44D0-8F4D-92611DF0A035}" type="sibTrans" cxnId="{606FB0F8-C6D4-4919-9B24-D07A542F8434}">
      <dgm:prSet/>
      <dgm:spPr/>
      <dgm:t>
        <a:bodyPr/>
        <a:lstStyle/>
        <a:p>
          <a:endParaRPr lang="en-US"/>
        </a:p>
      </dgm:t>
    </dgm:pt>
    <dgm:pt modelId="{2C601D5B-8D28-4AF1-B801-1CF01949FB45}">
      <dgm:prSet/>
      <dgm:spPr/>
      <dgm:t>
        <a:bodyPr/>
        <a:lstStyle/>
        <a:p>
          <a:r>
            <a:rPr lang="en-US" dirty="0"/>
            <a:t>Appendix</a:t>
          </a:r>
        </a:p>
      </dgm:t>
    </dgm:pt>
    <dgm:pt modelId="{C5FB8B25-CAD8-4D79-B91F-F193820C78D2}" type="parTrans" cxnId="{09E6D7F6-B73F-4F9B-916C-45A756D2AECF}">
      <dgm:prSet/>
      <dgm:spPr/>
      <dgm:t>
        <a:bodyPr/>
        <a:lstStyle/>
        <a:p>
          <a:endParaRPr lang="en-US"/>
        </a:p>
      </dgm:t>
    </dgm:pt>
    <dgm:pt modelId="{17FF1559-0B58-47E0-9DAC-93B483E7CB5C}" type="sibTrans" cxnId="{09E6D7F6-B73F-4F9B-916C-45A756D2AECF}">
      <dgm:prSet/>
      <dgm:spPr/>
      <dgm:t>
        <a:bodyPr/>
        <a:lstStyle/>
        <a:p>
          <a:endParaRPr lang="en-US"/>
        </a:p>
      </dgm:t>
    </dgm:pt>
    <dgm:pt modelId="{EB90044E-64CC-2847-903B-B6A3A8E3880F}" type="pres">
      <dgm:prSet presAssocID="{F41B13FF-53E0-48DE-9DDD-13929A727713}" presName="linear" presStyleCnt="0">
        <dgm:presLayoutVars>
          <dgm:dir/>
          <dgm:animLvl val="lvl"/>
          <dgm:resizeHandles val="exact"/>
        </dgm:presLayoutVars>
      </dgm:prSet>
      <dgm:spPr/>
    </dgm:pt>
    <dgm:pt modelId="{AE72ADAB-86C6-6C49-A0B3-684E97AF3044}" type="pres">
      <dgm:prSet presAssocID="{7A802613-E77A-4283-99B5-4838883C8990}" presName="parentLin" presStyleCnt="0"/>
      <dgm:spPr/>
    </dgm:pt>
    <dgm:pt modelId="{30A46A2C-0167-E241-A14C-B648D0BCC484}" type="pres">
      <dgm:prSet presAssocID="{7A802613-E77A-4283-99B5-4838883C8990}" presName="parentLeftMargin" presStyleLbl="node1" presStyleIdx="0" presStyleCnt="5"/>
      <dgm:spPr/>
    </dgm:pt>
    <dgm:pt modelId="{351083CB-6407-4C40-82ED-F28BFDE8A24C}" type="pres">
      <dgm:prSet presAssocID="{7A802613-E77A-4283-99B5-4838883C8990}" presName="parentText" presStyleLbl="node1" presStyleIdx="0" presStyleCnt="5">
        <dgm:presLayoutVars>
          <dgm:chMax val="0"/>
          <dgm:bulletEnabled val="1"/>
        </dgm:presLayoutVars>
      </dgm:prSet>
      <dgm:spPr/>
    </dgm:pt>
    <dgm:pt modelId="{989DFD23-2E3F-614C-A732-EC2C4F095F49}" type="pres">
      <dgm:prSet presAssocID="{7A802613-E77A-4283-99B5-4838883C8990}" presName="negativeSpace" presStyleCnt="0"/>
      <dgm:spPr/>
    </dgm:pt>
    <dgm:pt modelId="{23F5F871-753F-CB46-B506-E302FF590874}" type="pres">
      <dgm:prSet presAssocID="{7A802613-E77A-4283-99B5-4838883C8990}" presName="childText" presStyleLbl="conFgAcc1" presStyleIdx="0" presStyleCnt="5">
        <dgm:presLayoutVars>
          <dgm:bulletEnabled val="1"/>
        </dgm:presLayoutVars>
      </dgm:prSet>
      <dgm:spPr/>
    </dgm:pt>
    <dgm:pt modelId="{F3F3F0B9-0423-1342-971F-DA15BF6FA021}" type="pres">
      <dgm:prSet presAssocID="{A93E9FFC-D941-468D-ACCE-0566549309F7}" presName="spaceBetweenRectangles" presStyleCnt="0"/>
      <dgm:spPr/>
    </dgm:pt>
    <dgm:pt modelId="{217FB777-A2F3-5948-9273-A4F60F59E6F3}" type="pres">
      <dgm:prSet presAssocID="{8C6B97B4-7030-4C3E-AE0A-F0FBF4CC6453}" presName="parentLin" presStyleCnt="0"/>
      <dgm:spPr/>
    </dgm:pt>
    <dgm:pt modelId="{CC0ED4E3-0ADB-F640-B065-15FB072C48C4}" type="pres">
      <dgm:prSet presAssocID="{8C6B97B4-7030-4C3E-AE0A-F0FBF4CC6453}" presName="parentLeftMargin" presStyleLbl="node1" presStyleIdx="0" presStyleCnt="5"/>
      <dgm:spPr/>
    </dgm:pt>
    <dgm:pt modelId="{4D93F2B1-7323-7A4B-962E-CC18220E0942}" type="pres">
      <dgm:prSet presAssocID="{8C6B97B4-7030-4C3E-AE0A-F0FBF4CC6453}" presName="parentText" presStyleLbl="node1" presStyleIdx="1" presStyleCnt="5">
        <dgm:presLayoutVars>
          <dgm:chMax val="0"/>
          <dgm:bulletEnabled val="1"/>
        </dgm:presLayoutVars>
      </dgm:prSet>
      <dgm:spPr/>
    </dgm:pt>
    <dgm:pt modelId="{8E8C4B72-4002-7C4A-AE13-CEEEB8499933}" type="pres">
      <dgm:prSet presAssocID="{8C6B97B4-7030-4C3E-AE0A-F0FBF4CC6453}" presName="negativeSpace" presStyleCnt="0"/>
      <dgm:spPr/>
    </dgm:pt>
    <dgm:pt modelId="{AAE6C180-F85F-5B45-8AB0-CAAFEA1D0E41}" type="pres">
      <dgm:prSet presAssocID="{8C6B97B4-7030-4C3E-AE0A-F0FBF4CC6453}" presName="childText" presStyleLbl="conFgAcc1" presStyleIdx="1" presStyleCnt="5">
        <dgm:presLayoutVars>
          <dgm:bulletEnabled val="1"/>
        </dgm:presLayoutVars>
      </dgm:prSet>
      <dgm:spPr/>
    </dgm:pt>
    <dgm:pt modelId="{63478CD8-7BC3-3F42-88D4-7D30476D185E}" type="pres">
      <dgm:prSet presAssocID="{1673D422-7DC0-4BB5-9951-445F937ED187}" presName="spaceBetweenRectangles" presStyleCnt="0"/>
      <dgm:spPr/>
    </dgm:pt>
    <dgm:pt modelId="{7FE8C737-7422-7443-8395-AFA08CD3C528}" type="pres">
      <dgm:prSet presAssocID="{CFA8092B-1CAD-4D08-B211-922826AE39E4}" presName="parentLin" presStyleCnt="0"/>
      <dgm:spPr/>
    </dgm:pt>
    <dgm:pt modelId="{B6DAA20B-ABBB-644C-A12C-B7B1D9C4E21E}" type="pres">
      <dgm:prSet presAssocID="{CFA8092B-1CAD-4D08-B211-922826AE39E4}" presName="parentLeftMargin" presStyleLbl="node1" presStyleIdx="1" presStyleCnt="5"/>
      <dgm:spPr/>
    </dgm:pt>
    <dgm:pt modelId="{E1E32C41-4FFD-944A-BCCA-988FE3EF072D}" type="pres">
      <dgm:prSet presAssocID="{CFA8092B-1CAD-4D08-B211-922826AE39E4}" presName="parentText" presStyleLbl="node1" presStyleIdx="2" presStyleCnt="5">
        <dgm:presLayoutVars>
          <dgm:chMax val="0"/>
          <dgm:bulletEnabled val="1"/>
        </dgm:presLayoutVars>
      </dgm:prSet>
      <dgm:spPr/>
    </dgm:pt>
    <dgm:pt modelId="{16CBC666-CA4A-0E40-9A48-7F9544D97788}" type="pres">
      <dgm:prSet presAssocID="{CFA8092B-1CAD-4D08-B211-922826AE39E4}" presName="negativeSpace" presStyleCnt="0"/>
      <dgm:spPr/>
    </dgm:pt>
    <dgm:pt modelId="{342B8F00-F6D8-CB4A-80F8-7B440EB57993}" type="pres">
      <dgm:prSet presAssocID="{CFA8092B-1CAD-4D08-B211-922826AE39E4}" presName="childText" presStyleLbl="conFgAcc1" presStyleIdx="2" presStyleCnt="5">
        <dgm:presLayoutVars>
          <dgm:bulletEnabled val="1"/>
        </dgm:presLayoutVars>
      </dgm:prSet>
      <dgm:spPr/>
    </dgm:pt>
    <dgm:pt modelId="{E9A5ABF8-5162-3E44-80C6-4F5A369F1A07}" type="pres">
      <dgm:prSet presAssocID="{2F7DFE10-832C-431E-84B6-F7A19E8640AA}" presName="spaceBetweenRectangles" presStyleCnt="0"/>
      <dgm:spPr/>
    </dgm:pt>
    <dgm:pt modelId="{A7FC20C4-5014-DE41-AE47-E7353E771935}" type="pres">
      <dgm:prSet presAssocID="{8D8EDB70-9185-42AB-B205-17157A9A0811}" presName="parentLin" presStyleCnt="0"/>
      <dgm:spPr/>
    </dgm:pt>
    <dgm:pt modelId="{35208694-3AC7-304F-9B58-38E81BA998F5}" type="pres">
      <dgm:prSet presAssocID="{8D8EDB70-9185-42AB-B205-17157A9A0811}" presName="parentLeftMargin" presStyleLbl="node1" presStyleIdx="2" presStyleCnt="5"/>
      <dgm:spPr/>
    </dgm:pt>
    <dgm:pt modelId="{E2092092-1046-7849-BA76-14C2E867017B}" type="pres">
      <dgm:prSet presAssocID="{8D8EDB70-9185-42AB-B205-17157A9A0811}" presName="parentText" presStyleLbl="node1" presStyleIdx="3" presStyleCnt="5">
        <dgm:presLayoutVars>
          <dgm:chMax val="0"/>
          <dgm:bulletEnabled val="1"/>
        </dgm:presLayoutVars>
      </dgm:prSet>
      <dgm:spPr/>
    </dgm:pt>
    <dgm:pt modelId="{FA06AD5C-4AE2-004C-9388-0791E6B2B84F}" type="pres">
      <dgm:prSet presAssocID="{8D8EDB70-9185-42AB-B205-17157A9A0811}" presName="negativeSpace" presStyleCnt="0"/>
      <dgm:spPr/>
    </dgm:pt>
    <dgm:pt modelId="{48512DD0-E520-0A4C-AD73-1D67951308F0}" type="pres">
      <dgm:prSet presAssocID="{8D8EDB70-9185-42AB-B205-17157A9A0811}" presName="childText" presStyleLbl="conFgAcc1" presStyleIdx="3" presStyleCnt="5">
        <dgm:presLayoutVars>
          <dgm:bulletEnabled val="1"/>
        </dgm:presLayoutVars>
      </dgm:prSet>
      <dgm:spPr/>
    </dgm:pt>
    <dgm:pt modelId="{89E7E55C-3D57-8544-B479-594E47F9AFF1}" type="pres">
      <dgm:prSet presAssocID="{A4B134E9-FC75-44D0-8F4D-92611DF0A035}" presName="spaceBetweenRectangles" presStyleCnt="0"/>
      <dgm:spPr/>
    </dgm:pt>
    <dgm:pt modelId="{2AF798EB-1729-F64A-88BE-44334D79A66A}" type="pres">
      <dgm:prSet presAssocID="{2C601D5B-8D28-4AF1-B801-1CF01949FB45}" presName="parentLin" presStyleCnt="0"/>
      <dgm:spPr/>
    </dgm:pt>
    <dgm:pt modelId="{AB2B2F64-1312-2347-9775-B9BF27FD7200}" type="pres">
      <dgm:prSet presAssocID="{2C601D5B-8D28-4AF1-B801-1CF01949FB45}" presName="parentLeftMargin" presStyleLbl="node1" presStyleIdx="3" presStyleCnt="5"/>
      <dgm:spPr/>
    </dgm:pt>
    <dgm:pt modelId="{04AF6B4F-04E1-0E45-8B95-1441C8E6035E}" type="pres">
      <dgm:prSet presAssocID="{2C601D5B-8D28-4AF1-B801-1CF01949FB45}" presName="parentText" presStyleLbl="node1" presStyleIdx="4" presStyleCnt="5">
        <dgm:presLayoutVars>
          <dgm:chMax val="0"/>
          <dgm:bulletEnabled val="1"/>
        </dgm:presLayoutVars>
      </dgm:prSet>
      <dgm:spPr/>
    </dgm:pt>
    <dgm:pt modelId="{005F88DB-F3D4-C148-8F4C-A6049EBF26F2}" type="pres">
      <dgm:prSet presAssocID="{2C601D5B-8D28-4AF1-B801-1CF01949FB45}" presName="negativeSpace" presStyleCnt="0"/>
      <dgm:spPr/>
    </dgm:pt>
    <dgm:pt modelId="{92317518-8B53-6447-9035-FB073701AC44}" type="pres">
      <dgm:prSet presAssocID="{2C601D5B-8D28-4AF1-B801-1CF01949FB45}" presName="childText" presStyleLbl="conFgAcc1" presStyleIdx="4" presStyleCnt="5">
        <dgm:presLayoutVars>
          <dgm:bulletEnabled val="1"/>
        </dgm:presLayoutVars>
      </dgm:prSet>
      <dgm:spPr/>
    </dgm:pt>
  </dgm:ptLst>
  <dgm:cxnLst>
    <dgm:cxn modelId="{AC3DF800-E507-DC4A-87EA-4EDA9FF488DF}" type="presOf" srcId="{8C6B97B4-7030-4C3E-AE0A-F0FBF4CC6453}" destId="{4D93F2B1-7323-7A4B-962E-CC18220E0942}" srcOrd="1" destOrd="0" presId="urn:microsoft.com/office/officeart/2005/8/layout/list1"/>
    <dgm:cxn modelId="{19CF8601-D51E-DF46-BAFB-D3C406ED7205}" type="presOf" srcId="{2C601D5B-8D28-4AF1-B801-1CF01949FB45}" destId="{AB2B2F64-1312-2347-9775-B9BF27FD7200}" srcOrd="0" destOrd="0" presId="urn:microsoft.com/office/officeart/2005/8/layout/list1"/>
    <dgm:cxn modelId="{83F16105-C705-A843-9D14-503F609B8229}" type="presOf" srcId="{7A802613-E77A-4283-99B5-4838883C8990}" destId="{30A46A2C-0167-E241-A14C-B648D0BCC484}" srcOrd="0" destOrd="0" presId="urn:microsoft.com/office/officeart/2005/8/layout/list1"/>
    <dgm:cxn modelId="{FD1DC112-A2E8-2D4E-A357-B659B5A9398D}" type="presOf" srcId="{CFA8092B-1CAD-4D08-B211-922826AE39E4}" destId="{B6DAA20B-ABBB-644C-A12C-B7B1D9C4E21E}" srcOrd="0" destOrd="0" presId="urn:microsoft.com/office/officeart/2005/8/layout/list1"/>
    <dgm:cxn modelId="{2D854D19-F11A-0B40-89C5-EAC10D92BFA3}" type="presOf" srcId="{7A802613-E77A-4283-99B5-4838883C8990}" destId="{351083CB-6407-4C40-82ED-F28BFDE8A24C}" srcOrd="1" destOrd="0" presId="urn:microsoft.com/office/officeart/2005/8/layout/list1"/>
    <dgm:cxn modelId="{1CB2791D-231B-F841-AD0B-D9EC37B73957}" type="presOf" srcId="{8C6B97B4-7030-4C3E-AE0A-F0FBF4CC6453}" destId="{CC0ED4E3-0ADB-F640-B065-15FB072C48C4}" srcOrd="0" destOrd="0" presId="urn:microsoft.com/office/officeart/2005/8/layout/list1"/>
    <dgm:cxn modelId="{E2A20D24-853A-0E4A-B7F9-6689E490FEE7}" type="presOf" srcId="{8D8EDB70-9185-42AB-B205-17157A9A0811}" destId="{E2092092-1046-7849-BA76-14C2E867017B}" srcOrd="1" destOrd="0" presId="urn:microsoft.com/office/officeart/2005/8/layout/list1"/>
    <dgm:cxn modelId="{75EB6D39-936C-E944-8581-DF3EB1E8592E}" type="presOf" srcId="{8D8EDB70-9185-42AB-B205-17157A9A0811}" destId="{35208694-3AC7-304F-9B58-38E81BA998F5}" srcOrd="0" destOrd="0" presId="urn:microsoft.com/office/officeart/2005/8/layout/list1"/>
    <dgm:cxn modelId="{0142803A-2DCD-4536-8FD3-088B3D8E10C8}" srcId="{F41B13FF-53E0-48DE-9DDD-13929A727713}" destId="{7A802613-E77A-4283-99B5-4838883C8990}" srcOrd="0" destOrd="0" parTransId="{B071D20D-41FB-4484-8A95-7A79801AF489}" sibTransId="{A93E9FFC-D941-468D-ACCE-0566549309F7}"/>
    <dgm:cxn modelId="{30351F3B-816C-4048-BF3B-5C3EFB98DD1A}" type="presOf" srcId="{CFA8092B-1CAD-4D08-B211-922826AE39E4}" destId="{E1E32C41-4FFD-944A-BCCA-988FE3EF072D}" srcOrd="1" destOrd="0" presId="urn:microsoft.com/office/officeart/2005/8/layout/list1"/>
    <dgm:cxn modelId="{932C7D51-FC94-9A41-9EA8-F4AB7DAC8847}" type="presOf" srcId="{F41B13FF-53E0-48DE-9DDD-13929A727713}" destId="{EB90044E-64CC-2847-903B-B6A3A8E3880F}" srcOrd="0" destOrd="0" presId="urn:microsoft.com/office/officeart/2005/8/layout/list1"/>
    <dgm:cxn modelId="{C4FBDB94-B0E0-464D-8EB1-9BFFFD792E4E}" type="presOf" srcId="{2C601D5B-8D28-4AF1-B801-1CF01949FB45}" destId="{04AF6B4F-04E1-0E45-8B95-1441C8E6035E}" srcOrd="1" destOrd="0" presId="urn:microsoft.com/office/officeart/2005/8/layout/list1"/>
    <dgm:cxn modelId="{748CD79C-745F-457B-8072-099DB07F8F46}" srcId="{F41B13FF-53E0-48DE-9DDD-13929A727713}" destId="{8C6B97B4-7030-4C3E-AE0A-F0FBF4CC6453}" srcOrd="1" destOrd="0" parTransId="{0189970C-0BE0-48BC-8896-4E4754566CB4}" sibTransId="{1673D422-7DC0-4BB5-9951-445F937ED187}"/>
    <dgm:cxn modelId="{B63957C9-E17A-40A8-82BB-D76D225EBBE7}" srcId="{F41B13FF-53E0-48DE-9DDD-13929A727713}" destId="{CFA8092B-1CAD-4D08-B211-922826AE39E4}" srcOrd="2" destOrd="0" parTransId="{1E741B96-27D1-4DA3-814D-01F577CDB7FF}" sibTransId="{2F7DFE10-832C-431E-84B6-F7A19E8640AA}"/>
    <dgm:cxn modelId="{09E6D7F6-B73F-4F9B-916C-45A756D2AECF}" srcId="{F41B13FF-53E0-48DE-9DDD-13929A727713}" destId="{2C601D5B-8D28-4AF1-B801-1CF01949FB45}" srcOrd="4" destOrd="0" parTransId="{C5FB8B25-CAD8-4D79-B91F-F193820C78D2}" sibTransId="{17FF1559-0B58-47E0-9DAC-93B483E7CB5C}"/>
    <dgm:cxn modelId="{606FB0F8-C6D4-4919-9B24-D07A542F8434}" srcId="{F41B13FF-53E0-48DE-9DDD-13929A727713}" destId="{8D8EDB70-9185-42AB-B205-17157A9A0811}" srcOrd="3" destOrd="0" parTransId="{3A43171D-CE0D-4CBB-A6C6-0CFDC86F501D}" sibTransId="{A4B134E9-FC75-44D0-8F4D-92611DF0A035}"/>
    <dgm:cxn modelId="{AD82C743-868E-274D-8E61-3F855FCC0770}" type="presParOf" srcId="{EB90044E-64CC-2847-903B-B6A3A8E3880F}" destId="{AE72ADAB-86C6-6C49-A0B3-684E97AF3044}" srcOrd="0" destOrd="0" presId="urn:microsoft.com/office/officeart/2005/8/layout/list1"/>
    <dgm:cxn modelId="{11878AE9-1EC7-704E-9726-3D2CFA9C53C3}" type="presParOf" srcId="{AE72ADAB-86C6-6C49-A0B3-684E97AF3044}" destId="{30A46A2C-0167-E241-A14C-B648D0BCC484}" srcOrd="0" destOrd="0" presId="urn:microsoft.com/office/officeart/2005/8/layout/list1"/>
    <dgm:cxn modelId="{0EE28A65-57B2-5F40-AA5B-BFDC36B84350}" type="presParOf" srcId="{AE72ADAB-86C6-6C49-A0B3-684E97AF3044}" destId="{351083CB-6407-4C40-82ED-F28BFDE8A24C}" srcOrd="1" destOrd="0" presId="urn:microsoft.com/office/officeart/2005/8/layout/list1"/>
    <dgm:cxn modelId="{2F58FCF1-43A4-EB4E-9190-5BCE60E25D65}" type="presParOf" srcId="{EB90044E-64CC-2847-903B-B6A3A8E3880F}" destId="{989DFD23-2E3F-614C-A732-EC2C4F095F49}" srcOrd="1" destOrd="0" presId="urn:microsoft.com/office/officeart/2005/8/layout/list1"/>
    <dgm:cxn modelId="{3260763A-81CB-3A4F-AC44-0CBB79BAE8B7}" type="presParOf" srcId="{EB90044E-64CC-2847-903B-B6A3A8E3880F}" destId="{23F5F871-753F-CB46-B506-E302FF590874}" srcOrd="2" destOrd="0" presId="urn:microsoft.com/office/officeart/2005/8/layout/list1"/>
    <dgm:cxn modelId="{A6443686-4A10-F24D-B31C-45E86D85E4F0}" type="presParOf" srcId="{EB90044E-64CC-2847-903B-B6A3A8E3880F}" destId="{F3F3F0B9-0423-1342-971F-DA15BF6FA021}" srcOrd="3" destOrd="0" presId="urn:microsoft.com/office/officeart/2005/8/layout/list1"/>
    <dgm:cxn modelId="{94A9C4DD-B42E-EB45-AE41-E0A7E87ACF19}" type="presParOf" srcId="{EB90044E-64CC-2847-903B-B6A3A8E3880F}" destId="{217FB777-A2F3-5948-9273-A4F60F59E6F3}" srcOrd="4" destOrd="0" presId="urn:microsoft.com/office/officeart/2005/8/layout/list1"/>
    <dgm:cxn modelId="{9E3F2390-059B-FD4F-AB74-7E14B0AE6480}" type="presParOf" srcId="{217FB777-A2F3-5948-9273-A4F60F59E6F3}" destId="{CC0ED4E3-0ADB-F640-B065-15FB072C48C4}" srcOrd="0" destOrd="0" presId="urn:microsoft.com/office/officeart/2005/8/layout/list1"/>
    <dgm:cxn modelId="{33DE6B1B-B8DE-8944-95DF-59760366A1B5}" type="presParOf" srcId="{217FB777-A2F3-5948-9273-A4F60F59E6F3}" destId="{4D93F2B1-7323-7A4B-962E-CC18220E0942}" srcOrd="1" destOrd="0" presId="urn:microsoft.com/office/officeart/2005/8/layout/list1"/>
    <dgm:cxn modelId="{08CBF084-8E46-1042-8A3F-785882FFEF43}" type="presParOf" srcId="{EB90044E-64CC-2847-903B-B6A3A8E3880F}" destId="{8E8C4B72-4002-7C4A-AE13-CEEEB8499933}" srcOrd="5" destOrd="0" presId="urn:microsoft.com/office/officeart/2005/8/layout/list1"/>
    <dgm:cxn modelId="{C883259D-7DB4-2648-B03C-A3B4E7BD743B}" type="presParOf" srcId="{EB90044E-64CC-2847-903B-B6A3A8E3880F}" destId="{AAE6C180-F85F-5B45-8AB0-CAAFEA1D0E41}" srcOrd="6" destOrd="0" presId="urn:microsoft.com/office/officeart/2005/8/layout/list1"/>
    <dgm:cxn modelId="{31994E4B-4D32-814E-9AC5-EA00D41B3409}" type="presParOf" srcId="{EB90044E-64CC-2847-903B-B6A3A8E3880F}" destId="{63478CD8-7BC3-3F42-88D4-7D30476D185E}" srcOrd="7" destOrd="0" presId="urn:microsoft.com/office/officeart/2005/8/layout/list1"/>
    <dgm:cxn modelId="{F846C7ED-F80C-424F-8910-D59F1EF3123E}" type="presParOf" srcId="{EB90044E-64CC-2847-903B-B6A3A8E3880F}" destId="{7FE8C737-7422-7443-8395-AFA08CD3C528}" srcOrd="8" destOrd="0" presId="urn:microsoft.com/office/officeart/2005/8/layout/list1"/>
    <dgm:cxn modelId="{D61F2243-693C-654F-ACAF-D7869575B86D}" type="presParOf" srcId="{7FE8C737-7422-7443-8395-AFA08CD3C528}" destId="{B6DAA20B-ABBB-644C-A12C-B7B1D9C4E21E}" srcOrd="0" destOrd="0" presId="urn:microsoft.com/office/officeart/2005/8/layout/list1"/>
    <dgm:cxn modelId="{19E3D9F0-739A-3444-953B-35DA36B8CD64}" type="presParOf" srcId="{7FE8C737-7422-7443-8395-AFA08CD3C528}" destId="{E1E32C41-4FFD-944A-BCCA-988FE3EF072D}" srcOrd="1" destOrd="0" presId="urn:microsoft.com/office/officeart/2005/8/layout/list1"/>
    <dgm:cxn modelId="{733AE0F9-3E57-BF43-B174-DF8A47D100A4}" type="presParOf" srcId="{EB90044E-64CC-2847-903B-B6A3A8E3880F}" destId="{16CBC666-CA4A-0E40-9A48-7F9544D97788}" srcOrd="9" destOrd="0" presId="urn:microsoft.com/office/officeart/2005/8/layout/list1"/>
    <dgm:cxn modelId="{529C0CDD-A0B9-F64E-B662-74F7A70276E1}" type="presParOf" srcId="{EB90044E-64CC-2847-903B-B6A3A8E3880F}" destId="{342B8F00-F6D8-CB4A-80F8-7B440EB57993}" srcOrd="10" destOrd="0" presId="urn:microsoft.com/office/officeart/2005/8/layout/list1"/>
    <dgm:cxn modelId="{3EA65CBE-7C0F-3144-ADA0-F2DE51DF9A11}" type="presParOf" srcId="{EB90044E-64CC-2847-903B-B6A3A8E3880F}" destId="{E9A5ABF8-5162-3E44-80C6-4F5A369F1A07}" srcOrd="11" destOrd="0" presId="urn:microsoft.com/office/officeart/2005/8/layout/list1"/>
    <dgm:cxn modelId="{70CCE5F5-0AD6-BE45-8AE9-D428A61BE51B}" type="presParOf" srcId="{EB90044E-64CC-2847-903B-B6A3A8E3880F}" destId="{A7FC20C4-5014-DE41-AE47-E7353E771935}" srcOrd="12" destOrd="0" presId="urn:microsoft.com/office/officeart/2005/8/layout/list1"/>
    <dgm:cxn modelId="{EB092A9E-9310-0E47-8251-67CC5D304D66}" type="presParOf" srcId="{A7FC20C4-5014-DE41-AE47-E7353E771935}" destId="{35208694-3AC7-304F-9B58-38E81BA998F5}" srcOrd="0" destOrd="0" presId="urn:microsoft.com/office/officeart/2005/8/layout/list1"/>
    <dgm:cxn modelId="{6CD31560-0E15-8C4D-9FEA-51BC41F85BC6}" type="presParOf" srcId="{A7FC20C4-5014-DE41-AE47-E7353E771935}" destId="{E2092092-1046-7849-BA76-14C2E867017B}" srcOrd="1" destOrd="0" presId="urn:microsoft.com/office/officeart/2005/8/layout/list1"/>
    <dgm:cxn modelId="{41878931-035A-B54D-8E8B-F7AADED9D8C3}" type="presParOf" srcId="{EB90044E-64CC-2847-903B-B6A3A8E3880F}" destId="{FA06AD5C-4AE2-004C-9388-0791E6B2B84F}" srcOrd="13" destOrd="0" presId="urn:microsoft.com/office/officeart/2005/8/layout/list1"/>
    <dgm:cxn modelId="{63F6A945-B312-4240-9777-8EF3B38DD126}" type="presParOf" srcId="{EB90044E-64CC-2847-903B-B6A3A8E3880F}" destId="{48512DD0-E520-0A4C-AD73-1D67951308F0}" srcOrd="14" destOrd="0" presId="urn:microsoft.com/office/officeart/2005/8/layout/list1"/>
    <dgm:cxn modelId="{A61FAC40-5903-C443-B428-5232EC5008B0}" type="presParOf" srcId="{EB90044E-64CC-2847-903B-B6A3A8E3880F}" destId="{89E7E55C-3D57-8544-B479-594E47F9AFF1}" srcOrd="15" destOrd="0" presId="urn:microsoft.com/office/officeart/2005/8/layout/list1"/>
    <dgm:cxn modelId="{7338DB3D-346E-6A45-BEF9-8EEDACB600F7}" type="presParOf" srcId="{EB90044E-64CC-2847-903B-B6A3A8E3880F}" destId="{2AF798EB-1729-F64A-88BE-44334D79A66A}" srcOrd="16" destOrd="0" presId="urn:microsoft.com/office/officeart/2005/8/layout/list1"/>
    <dgm:cxn modelId="{593D2625-98AB-8743-8D38-762498964768}" type="presParOf" srcId="{2AF798EB-1729-F64A-88BE-44334D79A66A}" destId="{AB2B2F64-1312-2347-9775-B9BF27FD7200}" srcOrd="0" destOrd="0" presId="urn:microsoft.com/office/officeart/2005/8/layout/list1"/>
    <dgm:cxn modelId="{753CE3B7-566C-134F-B2E8-02777DDFF986}" type="presParOf" srcId="{2AF798EB-1729-F64A-88BE-44334D79A66A}" destId="{04AF6B4F-04E1-0E45-8B95-1441C8E6035E}" srcOrd="1" destOrd="0" presId="urn:microsoft.com/office/officeart/2005/8/layout/list1"/>
    <dgm:cxn modelId="{9D36DF1E-63CF-914B-8490-CACADAA5CBB4}" type="presParOf" srcId="{EB90044E-64CC-2847-903B-B6A3A8E3880F}" destId="{005F88DB-F3D4-C148-8F4C-A6049EBF26F2}" srcOrd="17" destOrd="0" presId="urn:microsoft.com/office/officeart/2005/8/layout/list1"/>
    <dgm:cxn modelId="{C8DA9C8C-169A-9648-A3AB-75DF8BFE0A8D}" type="presParOf" srcId="{EB90044E-64CC-2847-903B-B6A3A8E3880F}" destId="{92317518-8B53-6447-9035-FB073701AC4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7D823-29CF-497F-9F21-143007380A50}"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D521F4C-C260-442C-8B2D-48B2EE584E45}">
      <dgm:prSet/>
      <dgm:spPr/>
      <dgm:t>
        <a:bodyPr/>
        <a:lstStyle/>
        <a:p>
          <a:r>
            <a:rPr lang="en-US"/>
            <a:t>acctno	</a:t>
          </a:r>
        </a:p>
      </dgm:t>
    </dgm:pt>
    <dgm:pt modelId="{DE3E152C-886F-4F5C-995D-57A1417AA706}" type="parTrans" cxnId="{258B3885-F379-4CA3-93CC-17596336A5B5}">
      <dgm:prSet/>
      <dgm:spPr/>
      <dgm:t>
        <a:bodyPr/>
        <a:lstStyle/>
        <a:p>
          <a:endParaRPr lang="en-US"/>
        </a:p>
      </dgm:t>
    </dgm:pt>
    <dgm:pt modelId="{667A4159-2BB8-4084-85CF-A49E9FF94671}" type="sibTrans" cxnId="{258B3885-F379-4CA3-93CC-17596336A5B5}">
      <dgm:prSet/>
      <dgm:spPr/>
      <dgm:t>
        <a:bodyPr/>
        <a:lstStyle/>
        <a:p>
          <a:endParaRPr lang="en-US"/>
        </a:p>
      </dgm:t>
    </dgm:pt>
    <dgm:pt modelId="{77C5CCEA-8787-46BE-8C52-5A84819280B4}">
      <dgm:prSet/>
      <dgm:spPr/>
      <dgm:t>
        <a:bodyPr/>
        <a:lstStyle/>
        <a:p>
          <a:r>
            <a:rPr lang="en-US"/>
            <a:t>ActDT	</a:t>
          </a:r>
        </a:p>
      </dgm:t>
    </dgm:pt>
    <dgm:pt modelId="{73AE6786-FA22-4210-AE3D-FB4022CF851C}" type="parTrans" cxnId="{EC5E6E0F-661A-4F2B-965A-58BC988D0CDC}">
      <dgm:prSet/>
      <dgm:spPr/>
      <dgm:t>
        <a:bodyPr/>
        <a:lstStyle/>
        <a:p>
          <a:endParaRPr lang="en-US"/>
        </a:p>
      </dgm:t>
    </dgm:pt>
    <dgm:pt modelId="{EF6FB707-9E6E-4A68-8417-42860C2B28BD}" type="sibTrans" cxnId="{EC5E6E0F-661A-4F2B-965A-58BC988D0CDC}">
      <dgm:prSet/>
      <dgm:spPr/>
      <dgm:t>
        <a:bodyPr/>
        <a:lstStyle/>
        <a:p>
          <a:endParaRPr lang="en-US"/>
        </a:p>
      </dgm:t>
    </dgm:pt>
    <dgm:pt modelId="{8989D940-B55A-4D0B-813E-B3274C9F4B1B}">
      <dgm:prSet/>
      <dgm:spPr/>
      <dgm:t>
        <a:bodyPr/>
        <a:lstStyle/>
        <a:p>
          <a:r>
            <a:rPr lang="en-US" dirty="0"/>
            <a:t>deact_dt	</a:t>
          </a:r>
        </a:p>
      </dgm:t>
    </dgm:pt>
    <dgm:pt modelId="{993ED351-B3A4-44D2-9316-9AF80CF5D4CC}" type="parTrans" cxnId="{418817F3-70B8-4A46-9D31-11E9E74488B2}">
      <dgm:prSet/>
      <dgm:spPr/>
      <dgm:t>
        <a:bodyPr/>
        <a:lstStyle/>
        <a:p>
          <a:endParaRPr lang="en-US"/>
        </a:p>
      </dgm:t>
    </dgm:pt>
    <dgm:pt modelId="{59E0EF61-AED2-4F94-A3B0-3C3895862647}" type="sibTrans" cxnId="{418817F3-70B8-4A46-9D31-11E9E74488B2}">
      <dgm:prSet/>
      <dgm:spPr/>
      <dgm:t>
        <a:bodyPr/>
        <a:lstStyle/>
        <a:p>
          <a:endParaRPr lang="en-US"/>
        </a:p>
      </dgm:t>
    </dgm:pt>
    <dgm:pt modelId="{4234EF06-E123-4AB9-A3B4-0F684639ABA3}">
      <dgm:prSet/>
      <dgm:spPr/>
      <dgm:t>
        <a:bodyPr/>
        <a:lstStyle/>
        <a:p>
          <a:r>
            <a:rPr lang="en-US"/>
            <a:t>deactreason	</a:t>
          </a:r>
        </a:p>
      </dgm:t>
    </dgm:pt>
    <dgm:pt modelId="{BF03E1C5-0D75-4082-8F32-F84A13291D7F}" type="parTrans" cxnId="{42E7E03A-0263-491C-8E2B-4CE890AD8FD6}">
      <dgm:prSet/>
      <dgm:spPr/>
      <dgm:t>
        <a:bodyPr/>
        <a:lstStyle/>
        <a:p>
          <a:endParaRPr lang="en-US"/>
        </a:p>
      </dgm:t>
    </dgm:pt>
    <dgm:pt modelId="{4ABC8B73-3B11-4552-BE64-2E498BBB7ECD}" type="sibTrans" cxnId="{42E7E03A-0263-491C-8E2B-4CE890AD8FD6}">
      <dgm:prSet/>
      <dgm:spPr/>
      <dgm:t>
        <a:bodyPr/>
        <a:lstStyle/>
        <a:p>
          <a:endParaRPr lang="en-US"/>
        </a:p>
      </dgm:t>
    </dgm:pt>
    <dgm:pt modelId="{523F3FF2-B76E-4AEA-858A-53F182CE7C94}">
      <dgm:prSet/>
      <dgm:spPr/>
      <dgm:t>
        <a:bodyPr/>
        <a:lstStyle/>
        <a:p>
          <a:r>
            <a:rPr lang="en-US" dirty="0"/>
            <a:t>Age	</a:t>
          </a:r>
        </a:p>
      </dgm:t>
    </dgm:pt>
    <dgm:pt modelId="{652A3FBF-C2C4-46B4-9656-5B7CB6037AF6}" type="parTrans" cxnId="{C91478B5-3A6A-409B-BA39-ABE7DC6450BC}">
      <dgm:prSet/>
      <dgm:spPr/>
      <dgm:t>
        <a:bodyPr/>
        <a:lstStyle/>
        <a:p>
          <a:endParaRPr lang="en-US"/>
        </a:p>
      </dgm:t>
    </dgm:pt>
    <dgm:pt modelId="{375C7F40-ED4C-49CF-8F87-B58C654D82F0}" type="sibTrans" cxnId="{C91478B5-3A6A-409B-BA39-ABE7DC6450BC}">
      <dgm:prSet/>
      <dgm:spPr/>
      <dgm:t>
        <a:bodyPr/>
        <a:lstStyle/>
        <a:p>
          <a:endParaRPr lang="en-US"/>
        </a:p>
      </dgm:t>
    </dgm:pt>
    <dgm:pt modelId="{B0BF4E54-D29C-4B4B-98C4-54C4B36DFED7}">
      <dgm:prSet/>
      <dgm:spPr/>
      <dgm:t>
        <a:bodyPr/>
        <a:lstStyle/>
        <a:p>
          <a:r>
            <a:rPr lang="en-US" dirty="0"/>
            <a:t>DealerType	</a:t>
          </a:r>
        </a:p>
      </dgm:t>
    </dgm:pt>
    <dgm:pt modelId="{AC27C1DC-8026-4B90-B8FC-336B5D9497A7}" type="parTrans" cxnId="{89F92907-2D43-4A8E-88FA-9D54B59E0D8A}">
      <dgm:prSet/>
      <dgm:spPr/>
      <dgm:t>
        <a:bodyPr/>
        <a:lstStyle/>
        <a:p>
          <a:endParaRPr lang="en-US"/>
        </a:p>
      </dgm:t>
    </dgm:pt>
    <dgm:pt modelId="{90810139-282E-4D07-9C66-4FBC563DF742}" type="sibTrans" cxnId="{89F92907-2D43-4A8E-88FA-9D54B59E0D8A}">
      <dgm:prSet/>
      <dgm:spPr/>
      <dgm:t>
        <a:bodyPr/>
        <a:lstStyle/>
        <a:p>
          <a:endParaRPr lang="en-US"/>
        </a:p>
      </dgm:t>
    </dgm:pt>
    <dgm:pt modelId="{DCE403D8-9E4C-4F45-B243-5E9DA7A087AB}">
      <dgm:prSet/>
      <dgm:spPr/>
      <dgm:t>
        <a:bodyPr/>
        <a:lstStyle/>
        <a:p>
          <a:r>
            <a:rPr lang="en-US" dirty="0"/>
            <a:t>RatePlan	</a:t>
          </a:r>
        </a:p>
      </dgm:t>
    </dgm:pt>
    <dgm:pt modelId="{02A4C3CD-5AE1-4A39-9FE1-B96C83EB85C7}" type="parTrans" cxnId="{1DFF5291-DB50-4B8A-AA6E-72B816B8179A}">
      <dgm:prSet/>
      <dgm:spPr/>
      <dgm:t>
        <a:bodyPr/>
        <a:lstStyle/>
        <a:p>
          <a:endParaRPr lang="en-US"/>
        </a:p>
      </dgm:t>
    </dgm:pt>
    <dgm:pt modelId="{C1982126-C3D6-4B00-82C9-D4663032BA0F}" type="sibTrans" cxnId="{1DFF5291-DB50-4B8A-AA6E-72B816B8179A}">
      <dgm:prSet/>
      <dgm:spPr/>
      <dgm:t>
        <a:bodyPr/>
        <a:lstStyle/>
        <a:p>
          <a:endParaRPr lang="en-US"/>
        </a:p>
      </dgm:t>
    </dgm:pt>
    <dgm:pt modelId="{4A5B571A-20B4-41D9-8D53-408E08D6B420}">
      <dgm:prSet/>
      <dgm:spPr/>
      <dgm:t>
        <a:bodyPr/>
        <a:lstStyle/>
        <a:p>
          <a:r>
            <a:rPr lang="en-US"/>
            <a:t>goodcredit	</a:t>
          </a:r>
        </a:p>
      </dgm:t>
    </dgm:pt>
    <dgm:pt modelId="{CE389B0D-F512-497D-B209-EECFC8C6DF85}" type="parTrans" cxnId="{E411E571-C886-49E4-857E-9AE874AB0E1B}">
      <dgm:prSet/>
      <dgm:spPr/>
      <dgm:t>
        <a:bodyPr/>
        <a:lstStyle/>
        <a:p>
          <a:endParaRPr lang="en-US"/>
        </a:p>
      </dgm:t>
    </dgm:pt>
    <dgm:pt modelId="{ACDDD935-1D68-4C92-A35B-3BFE28702FE1}" type="sibTrans" cxnId="{E411E571-C886-49E4-857E-9AE874AB0E1B}">
      <dgm:prSet/>
      <dgm:spPr/>
      <dgm:t>
        <a:bodyPr/>
        <a:lstStyle/>
        <a:p>
          <a:endParaRPr lang="en-US"/>
        </a:p>
      </dgm:t>
    </dgm:pt>
    <dgm:pt modelId="{DFBFBE38-1884-4987-AC07-30C504848EA3}">
      <dgm:prSet/>
      <dgm:spPr/>
      <dgm:t>
        <a:bodyPr/>
        <a:lstStyle/>
        <a:p>
          <a:r>
            <a:rPr lang="en-US" dirty="0"/>
            <a:t>Province	</a:t>
          </a:r>
        </a:p>
      </dgm:t>
    </dgm:pt>
    <dgm:pt modelId="{4D63B07D-E410-4A50-9846-034100C98331}" type="parTrans" cxnId="{AB606AD2-08FC-4394-94AA-27DF4FB542BF}">
      <dgm:prSet/>
      <dgm:spPr/>
      <dgm:t>
        <a:bodyPr/>
        <a:lstStyle/>
        <a:p>
          <a:endParaRPr lang="en-US"/>
        </a:p>
      </dgm:t>
    </dgm:pt>
    <dgm:pt modelId="{FA36CDA1-B354-4D29-9B31-1FDCF9AC2D1F}" type="sibTrans" cxnId="{AB606AD2-08FC-4394-94AA-27DF4FB542BF}">
      <dgm:prSet/>
      <dgm:spPr/>
      <dgm:t>
        <a:bodyPr/>
        <a:lstStyle/>
        <a:p>
          <a:endParaRPr lang="en-US"/>
        </a:p>
      </dgm:t>
    </dgm:pt>
    <dgm:pt modelId="{4148E0AD-AE2D-D74D-98D8-15A995FC5710}">
      <dgm:prSet/>
      <dgm:spPr/>
      <dgm:t>
        <a:bodyPr/>
        <a:lstStyle/>
        <a:p>
          <a:r>
            <a:rPr lang="en-US" dirty="0"/>
            <a:t>Sales</a:t>
          </a:r>
        </a:p>
      </dgm:t>
    </dgm:pt>
    <dgm:pt modelId="{2A011719-5636-6447-A92D-C4AADAC65A0C}" type="parTrans" cxnId="{E8B642DC-ED99-1E42-A3DB-6A14ECC8B204}">
      <dgm:prSet/>
      <dgm:spPr/>
      <dgm:t>
        <a:bodyPr/>
        <a:lstStyle/>
        <a:p>
          <a:endParaRPr lang="en-US"/>
        </a:p>
      </dgm:t>
    </dgm:pt>
    <dgm:pt modelId="{78B5D2D6-A950-3E4C-8FAC-48E9903100A1}" type="sibTrans" cxnId="{E8B642DC-ED99-1E42-A3DB-6A14ECC8B204}">
      <dgm:prSet/>
      <dgm:spPr/>
      <dgm:t>
        <a:bodyPr/>
        <a:lstStyle/>
        <a:p>
          <a:endParaRPr lang="en-US"/>
        </a:p>
      </dgm:t>
    </dgm:pt>
    <dgm:pt modelId="{98D75961-6A5B-224B-B96E-C9084E0FC9AA}" type="pres">
      <dgm:prSet presAssocID="{1027D823-29CF-497F-9F21-143007380A50}" presName="diagram" presStyleCnt="0">
        <dgm:presLayoutVars>
          <dgm:dir/>
          <dgm:resizeHandles val="exact"/>
        </dgm:presLayoutVars>
      </dgm:prSet>
      <dgm:spPr/>
    </dgm:pt>
    <dgm:pt modelId="{FB4C982E-E160-154D-BCAD-484F61C104A9}" type="pres">
      <dgm:prSet presAssocID="{ED521F4C-C260-442C-8B2D-48B2EE584E45}" presName="node" presStyleLbl="node1" presStyleIdx="0" presStyleCnt="10">
        <dgm:presLayoutVars>
          <dgm:bulletEnabled val="1"/>
        </dgm:presLayoutVars>
      </dgm:prSet>
      <dgm:spPr/>
    </dgm:pt>
    <dgm:pt modelId="{CEDD84F1-7619-8F46-9D12-C7B6057C520F}" type="pres">
      <dgm:prSet presAssocID="{667A4159-2BB8-4084-85CF-A49E9FF94671}" presName="sibTrans" presStyleLbl="sibTrans2D1" presStyleIdx="0" presStyleCnt="9"/>
      <dgm:spPr/>
    </dgm:pt>
    <dgm:pt modelId="{2E73E5F8-FD49-2B4B-8E01-57120F1C3DCF}" type="pres">
      <dgm:prSet presAssocID="{667A4159-2BB8-4084-85CF-A49E9FF94671}" presName="connectorText" presStyleLbl="sibTrans2D1" presStyleIdx="0" presStyleCnt="9"/>
      <dgm:spPr/>
    </dgm:pt>
    <dgm:pt modelId="{65942A35-B0F5-0944-A852-5CF053FAB979}" type="pres">
      <dgm:prSet presAssocID="{77C5CCEA-8787-46BE-8C52-5A84819280B4}" presName="node" presStyleLbl="node1" presStyleIdx="1" presStyleCnt="10">
        <dgm:presLayoutVars>
          <dgm:bulletEnabled val="1"/>
        </dgm:presLayoutVars>
      </dgm:prSet>
      <dgm:spPr/>
    </dgm:pt>
    <dgm:pt modelId="{0029707E-E136-0F4C-B5BC-39063F5776FB}" type="pres">
      <dgm:prSet presAssocID="{EF6FB707-9E6E-4A68-8417-42860C2B28BD}" presName="sibTrans" presStyleLbl="sibTrans2D1" presStyleIdx="1" presStyleCnt="9"/>
      <dgm:spPr/>
    </dgm:pt>
    <dgm:pt modelId="{0CA20DE4-2F52-B94E-AD9B-EB86B9A01E5F}" type="pres">
      <dgm:prSet presAssocID="{EF6FB707-9E6E-4A68-8417-42860C2B28BD}" presName="connectorText" presStyleLbl="sibTrans2D1" presStyleIdx="1" presStyleCnt="9"/>
      <dgm:spPr/>
    </dgm:pt>
    <dgm:pt modelId="{93398582-120D-8348-834A-11580429C127}" type="pres">
      <dgm:prSet presAssocID="{8989D940-B55A-4D0B-813E-B3274C9F4B1B}" presName="node" presStyleLbl="node1" presStyleIdx="2" presStyleCnt="10">
        <dgm:presLayoutVars>
          <dgm:bulletEnabled val="1"/>
        </dgm:presLayoutVars>
      </dgm:prSet>
      <dgm:spPr/>
    </dgm:pt>
    <dgm:pt modelId="{69B1EA11-FFA8-B949-9C9D-9D6F6EF1B79A}" type="pres">
      <dgm:prSet presAssocID="{59E0EF61-AED2-4F94-A3B0-3C3895862647}" presName="sibTrans" presStyleLbl="sibTrans2D1" presStyleIdx="2" presStyleCnt="9"/>
      <dgm:spPr/>
    </dgm:pt>
    <dgm:pt modelId="{01D11054-87FA-B24E-A1A9-58FE6A27BEC9}" type="pres">
      <dgm:prSet presAssocID="{59E0EF61-AED2-4F94-A3B0-3C3895862647}" presName="connectorText" presStyleLbl="sibTrans2D1" presStyleIdx="2" presStyleCnt="9"/>
      <dgm:spPr/>
    </dgm:pt>
    <dgm:pt modelId="{C96C6A7D-B854-8245-B05E-00A3CDC1A920}" type="pres">
      <dgm:prSet presAssocID="{4234EF06-E123-4AB9-A3B4-0F684639ABA3}" presName="node" presStyleLbl="node1" presStyleIdx="3" presStyleCnt="10">
        <dgm:presLayoutVars>
          <dgm:bulletEnabled val="1"/>
        </dgm:presLayoutVars>
      </dgm:prSet>
      <dgm:spPr/>
    </dgm:pt>
    <dgm:pt modelId="{970E7921-9DE6-AB47-A0B9-3277A7B10BA0}" type="pres">
      <dgm:prSet presAssocID="{4ABC8B73-3B11-4552-BE64-2E498BBB7ECD}" presName="sibTrans" presStyleLbl="sibTrans2D1" presStyleIdx="3" presStyleCnt="9"/>
      <dgm:spPr/>
    </dgm:pt>
    <dgm:pt modelId="{5524BC42-EB03-1445-AD97-6F3896606F7A}" type="pres">
      <dgm:prSet presAssocID="{4ABC8B73-3B11-4552-BE64-2E498BBB7ECD}" presName="connectorText" presStyleLbl="sibTrans2D1" presStyleIdx="3" presStyleCnt="9"/>
      <dgm:spPr/>
    </dgm:pt>
    <dgm:pt modelId="{34443478-5E03-274E-A20A-15A4F153BF51}" type="pres">
      <dgm:prSet presAssocID="{523F3FF2-B76E-4AEA-858A-53F182CE7C94}" presName="node" presStyleLbl="node1" presStyleIdx="4" presStyleCnt="10">
        <dgm:presLayoutVars>
          <dgm:bulletEnabled val="1"/>
        </dgm:presLayoutVars>
      </dgm:prSet>
      <dgm:spPr/>
    </dgm:pt>
    <dgm:pt modelId="{41020EC5-327C-7B47-9CB8-EBF6629FCBD6}" type="pres">
      <dgm:prSet presAssocID="{375C7F40-ED4C-49CF-8F87-B58C654D82F0}" presName="sibTrans" presStyleLbl="sibTrans2D1" presStyleIdx="4" presStyleCnt="9"/>
      <dgm:spPr/>
    </dgm:pt>
    <dgm:pt modelId="{3B354A82-5F24-8847-8CD5-0F2D23C9442B}" type="pres">
      <dgm:prSet presAssocID="{375C7F40-ED4C-49CF-8F87-B58C654D82F0}" presName="connectorText" presStyleLbl="sibTrans2D1" presStyleIdx="4" presStyleCnt="9"/>
      <dgm:spPr/>
    </dgm:pt>
    <dgm:pt modelId="{B33D1117-F87E-D845-8739-A9467451AD3B}" type="pres">
      <dgm:prSet presAssocID="{B0BF4E54-D29C-4B4B-98C4-54C4B36DFED7}" presName="node" presStyleLbl="node1" presStyleIdx="5" presStyleCnt="10">
        <dgm:presLayoutVars>
          <dgm:bulletEnabled val="1"/>
        </dgm:presLayoutVars>
      </dgm:prSet>
      <dgm:spPr/>
    </dgm:pt>
    <dgm:pt modelId="{D40834BF-B98B-5541-AA4C-2FCA02AA3448}" type="pres">
      <dgm:prSet presAssocID="{90810139-282E-4D07-9C66-4FBC563DF742}" presName="sibTrans" presStyleLbl="sibTrans2D1" presStyleIdx="5" presStyleCnt="9"/>
      <dgm:spPr/>
    </dgm:pt>
    <dgm:pt modelId="{F8945D40-D10A-9E4D-A96E-50F263E9165E}" type="pres">
      <dgm:prSet presAssocID="{90810139-282E-4D07-9C66-4FBC563DF742}" presName="connectorText" presStyleLbl="sibTrans2D1" presStyleIdx="5" presStyleCnt="9"/>
      <dgm:spPr/>
    </dgm:pt>
    <dgm:pt modelId="{EDD96DC3-66D2-9345-A917-4FC656BE9BDD}" type="pres">
      <dgm:prSet presAssocID="{DCE403D8-9E4C-4F45-B243-5E9DA7A087AB}" presName="node" presStyleLbl="node1" presStyleIdx="6" presStyleCnt="10">
        <dgm:presLayoutVars>
          <dgm:bulletEnabled val="1"/>
        </dgm:presLayoutVars>
      </dgm:prSet>
      <dgm:spPr/>
    </dgm:pt>
    <dgm:pt modelId="{B75F4EDB-765E-2C45-A751-6AC0EACAB45E}" type="pres">
      <dgm:prSet presAssocID="{C1982126-C3D6-4B00-82C9-D4663032BA0F}" presName="sibTrans" presStyleLbl="sibTrans2D1" presStyleIdx="6" presStyleCnt="9"/>
      <dgm:spPr/>
    </dgm:pt>
    <dgm:pt modelId="{8347C23F-471C-2B44-A1FA-AF2D6A89E6DC}" type="pres">
      <dgm:prSet presAssocID="{C1982126-C3D6-4B00-82C9-D4663032BA0F}" presName="connectorText" presStyleLbl="sibTrans2D1" presStyleIdx="6" presStyleCnt="9"/>
      <dgm:spPr/>
    </dgm:pt>
    <dgm:pt modelId="{0A0519BD-1ED5-BB4D-8622-5EC252343348}" type="pres">
      <dgm:prSet presAssocID="{4A5B571A-20B4-41D9-8D53-408E08D6B420}" presName="node" presStyleLbl="node1" presStyleIdx="7" presStyleCnt="10">
        <dgm:presLayoutVars>
          <dgm:bulletEnabled val="1"/>
        </dgm:presLayoutVars>
      </dgm:prSet>
      <dgm:spPr/>
    </dgm:pt>
    <dgm:pt modelId="{CEF9C573-CD3E-8345-A957-67E3E4E4F5C9}" type="pres">
      <dgm:prSet presAssocID="{ACDDD935-1D68-4C92-A35B-3BFE28702FE1}" presName="sibTrans" presStyleLbl="sibTrans2D1" presStyleIdx="7" presStyleCnt="9"/>
      <dgm:spPr/>
    </dgm:pt>
    <dgm:pt modelId="{4ED2798C-6019-EE4E-843F-918504D5F4CA}" type="pres">
      <dgm:prSet presAssocID="{ACDDD935-1D68-4C92-A35B-3BFE28702FE1}" presName="connectorText" presStyleLbl="sibTrans2D1" presStyleIdx="7" presStyleCnt="9"/>
      <dgm:spPr/>
    </dgm:pt>
    <dgm:pt modelId="{F95F6AEC-F1A0-0543-B99B-7A8003B6A762}" type="pres">
      <dgm:prSet presAssocID="{DFBFBE38-1884-4987-AC07-30C504848EA3}" presName="node" presStyleLbl="node1" presStyleIdx="8" presStyleCnt="10">
        <dgm:presLayoutVars>
          <dgm:bulletEnabled val="1"/>
        </dgm:presLayoutVars>
      </dgm:prSet>
      <dgm:spPr/>
    </dgm:pt>
    <dgm:pt modelId="{BAA86F6B-9F99-C944-9764-CB1A0ABCD1CB}" type="pres">
      <dgm:prSet presAssocID="{FA36CDA1-B354-4D29-9B31-1FDCF9AC2D1F}" presName="sibTrans" presStyleLbl="sibTrans2D1" presStyleIdx="8" presStyleCnt="9"/>
      <dgm:spPr/>
    </dgm:pt>
    <dgm:pt modelId="{B7BC0FB2-2ECF-A840-BF1C-57DB50F5F829}" type="pres">
      <dgm:prSet presAssocID="{FA36CDA1-B354-4D29-9B31-1FDCF9AC2D1F}" presName="connectorText" presStyleLbl="sibTrans2D1" presStyleIdx="8" presStyleCnt="9"/>
      <dgm:spPr/>
    </dgm:pt>
    <dgm:pt modelId="{1445D293-0B7D-F041-85D1-27A8DBC42018}" type="pres">
      <dgm:prSet presAssocID="{4148E0AD-AE2D-D74D-98D8-15A995FC5710}" presName="node" presStyleLbl="node1" presStyleIdx="9" presStyleCnt="10">
        <dgm:presLayoutVars>
          <dgm:bulletEnabled val="1"/>
        </dgm:presLayoutVars>
      </dgm:prSet>
      <dgm:spPr/>
    </dgm:pt>
  </dgm:ptLst>
  <dgm:cxnLst>
    <dgm:cxn modelId="{2C53C105-C422-7243-AC5B-8AA2C9358BEF}" type="presOf" srcId="{8989D940-B55A-4D0B-813E-B3274C9F4B1B}" destId="{93398582-120D-8348-834A-11580429C127}" srcOrd="0" destOrd="0" presId="urn:microsoft.com/office/officeart/2005/8/layout/process5"/>
    <dgm:cxn modelId="{89F92907-2D43-4A8E-88FA-9D54B59E0D8A}" srcId="{1027D823-29CF-497F-9F21-143007380A50}" destId="{B0BF4E54-D29C-4B4B-98C4-54C4B36DFED7}" srcOrd="5" destOrd="0" parTransId="{AC27C1DC-8026-4B90-B8FC-336B5D9497A7}" sibTransId="{90810139-282E-4D07-9C66-4FBC563DF742}"/>
    <dgm:cxn modelId="{88F86B08-E7AD-B14D-8C6F-AEF24550E2E8}" type="presOf" srcId="{ACDDD935-1D68-4C92-A35B-3BFE28702FE1}" destId="{CEF9C573-CD3E-8345-A957-67E3E4E4F5C9}" srcOrd="0" destOrd="0" presId="urn:microsoft.com/office/officeart/2005/8/layout/process5"/>
    <dgm:cxn modelId="{EC5E6E0F-661A-4F2B-965A-58BC988D0CDC}" srcId="{1027D823-29CF-497F-9F21-143007380A50}" destId="{77C5CCEA-8787-46BE-8C52-5A84819280B4}" srcOrd="1" destOrd="0" parTransId="{73AE6786-FA22-4210-AE3D-FB4022CF851C}" sibTransId="{EF6FB707-9E6E-4A68-8417-42860C2B28BD}"/>
    <dgm:cxn modelId="{10FE540F-E561-AC48-9508-7EC0C7421092}" type="presOf" srcId="{B0BF4E54-D29C-4B4B-98C4-54C4B36DFED7}" destId="{B33D1117-F87E-D845-8739-A9467451AD3B}" srcOrd="0" destOrd="0" presId="urn:microsoft.com/office/officeart/2005/8/layout/process5"/>
    <dgm:cxn modelId="{7F5CA611-F52A-7A4C-95F0-BF64C7531723}" type="presOf" srcId="{375C7F40-ED4C-49CF-8F87-B58C654D82F0}" destId="{3B354A82-5F24-8847-8CD5-0F2D23C9442B}" srcOrd="1" destOrd="0" presId="urn:microsoft.com/office/officeart/2005/8/layout/process5"/>
    <dgm:cxn modelId="{A5991212-559B-D94C-9FF4-F2D852C8D2A4}" type="presOf" srcId="{77C5CCEA-8787-46BE-8C52-5A84819280B4}" destId="{65942A35-B0F5-0944-A852-5CF053FAB979}" srcOrd="0" destOrd="0" presId="urn:microsoft.com/office/officeart/2005/8/layout/process5"/>
    <dgm:cxn modelId="{9B119412-A0F8-134A-A129-CFF80045D126}" type="presOf" srcId="{4ABC8B73-3B11-4552-BE64-2E498BBB7ECD}" destId="{5524BC42-EB03-1445-AD97-6F3896606F7A}" srcOrd="1" destOrd="0" presId="urn:microsoft.com/office/officeart/2005/8/layout/process5"/>
    <dgm:cxn modelId="{B898D912-D979-8947-93F3-6E78672D2F28}" type="presOf" srcId="{4A5B571A-20B4-41D9-8D53-408E08D6B420}" destId="{0A0519BD-1ED5-BB4D-8622-5EC252343348}" srcOrd="0" destOrd="0" presId="urn:microsoft.com/office/officeart/2005/8/layout/process5"/>
    <dgm:cxn modelId="{CAF62713-B913-5845-9749-51E630B1AE8C}" type="presOf" srcId="{667A4159-2BB8-4084-85CF-A49E9FF94671}" destId="{CEDD84F1-7619-8F46-9D12-C7B6057C520F}" srcOrd="0" destOrd="0" presId="urn:microsoft.com/office/officeart/2005/8/layout/process5"/>
    <dgm:cxn modelId="{30B17034-E221-3147-B7C1-099CE1188A14}" type="presOf" srcId="{4234EF06-E123-4AB9-A3B4-0F684639ABA3}" destId="{C96C6A7D-B854-8245-B05E-00A3CDC1A920}" srcOrd="0" destOrd="0" presId="urn:microsoft.com/office/officeart/2005/8/layout/process5"/>
    <dgm:cxn modelId="{1EA59B34-8899-B14E-9789-05BE2667D825}" type="presOf" srcId="{4148E0AD-AE2D-D74D-98D8-15A995FC5710}" destId="{1445D293-0B7D-F041-85D1-27A8DBC42018}" srcOrd="0" destOrd="0" presId="urn:microsoft.com/office/officeart/2005/8/layout/process5"/>
    <dgm:cxn modelId="{42E7E03A-0263-491C-8E2B-4CE890AD8FD6}" srcId="{1027D823-29CF-497F-9F21-143007380A50}" destId="{4234EF06-E123-4AB9-A3B4-0F684639ABA3}" srcOrd="3" destOrd="0" parTransId="{BF03E1C5-0D75-4082-8F32-F84A13291D7F}" sibTransId="{4ABC8B73-3B11-4552-BE64-2E498BBB7ECD}"/>
    <dgm:cxn modelId="{890EEC5C-B7B1-9148-B062-F02C930DE07B}" type="presOf" srcId="{59E0EF61-AED2-4F94-A3B0-3C3895862647}" destId="{01D11054-87FA-B24E-A1A9-58FE6A27BEC9}" srcOrd="1" destOrd="0" presId="urn:microsoft.com/office/officeart/2005/8/layout/process5"/>
    <dgm:cxn modelId="{27535747-AC20-9B48-A414-9A919C704F9B}" type="presOf" srcId="{DFBFBE38-1884-4987-AC07-30C504848EA3}" destId="{F95F6AEC-F1A0-0543-B99B-7A8003B6A762}" srcOrd="0" destOrd="0" presId="urn:microsoft.com/office/officeart/2005/8/layout/process5"/>
    <dgm:cxn modelId="{8420064D-DA5E-294E-96CB-5EB81E8334EA}" type="presOf" srcId="{4ABC8B73-3B11-4552-BE64-2E498BBB7ECD}" destId="{970E7921-9DE6-AB47-A0B9-3277A7B10BA0}" srcOrd="0" destOrd="0" presId="urn:microsoft.com/office/officeart/2005/8/layout/process5"/>
    <dgm:cxn modelId="{9D5F2A6F-6076-9849-9D6D-22C37D256A99}" type="presOf" srcId="{DCE403D8-9E4C-4F45-B243-5E9DA7A087AB}" destId="{EDD96DC3-66D2-9345-A917-4FC656BE9BDD}" srcOrd="0" destOrd="0" presId="urn:microsoft.com/office/officeart/2005/8/layout/process5"/>
    <dgm:cxn modelId="{72E6D670-CE5F-1145-8B2E-45BBDBE23AAE}" type="presOf" srcId="{EF6FB707-9E6E-4A68-8417-42860C2B28BD}" destId="{0029707E-E136-0F4C-B5BC-39063F5776FB}" srcOrd="0" destOrd="0" presId="urn:microsoft.com/office/officeart/2005/8/layout/process5"/>
    <dgm:cxn modelId="{7747D351-294B-6846-9817-7E82A7F1B8D8}" type="presOf" srcId="{59E0EF61-AED2-4F94-A3B0-3C3895862647}" destId="{69B1EA11-FFA8-B949-9C9D-9D6F6EF1B79A}" srcOrd="0" destOrd="0" presId="urn:microsoft.com/office/officeart/2005/8/layout/process5"/>
    <dgm:cxn modelId="{E411E571-C886-49E4-857E-9AE874AB0E1B}" srcId="{1027D823-29CF-497F-9F21-143007380A50}" destId="{4A5B571A-20B4-41D9-8D53-408E08D6B420}" srcOrd="7" destOrd="0" parTransId="{CE389B0D-F512-497D-B209-EECFC8C6DF85}" sibTransId="{ACDDD935-1D68-4C92-A35B-3BFE28702FE1}"/>
    <dgm:cxn modelId="{F7313B7B-DD2D-744E-87CB-58EA8147DE6E}" type="presOf" srcId="{667A4159-2BB8-4084-85CF-A49E9FF94671}" destId="{2E73E5F8-FD49-2B4B-8E01-57120F1C3DCF}" srcOrd="1" destOrd="0" presId="urn:microsoft.com/office/officeart/2005/8/layout/process5"/>
    <dgm:cxn modelId="{717A937E-2162-4442-9D97-26114F8E755F}" type="presOf" srcId="{523F3FF2-B76E-4AEA-858A-53F182CE7C94}" destId="{34443478-5E03-274E-A20A-15A4F153BF51}" srcOrd="0" destOrd="0" presId="urn:microsoft.com/office/officeart/2005/8/layout/process5"/>
    <dgm:cxn modelId="{258B3885-F379-4CA3-93CC-17596336A5B5}" srcId="{1027D823-29CF-497F-9F21-143007380A50}" destId="{ED521F4C-C260-442C-8B2D-48B2EE584E45}" srcOrd="0" destOrd="0" parTransId="{DE3E152C-886F-4F5C-995D-57A1417AA706}" sibTransId="{667A4159-2BB8-4084-85CF-A49E9FF94671}"/>
    <dgm:cxn modelId="{3CAE9A8B-ECA0-B54E-AEAA-E7C719843923}" type="presOf" srcId="{C1982126-C3D6-4B00-82C9-D4663032BA0F}" destId="{B75F4EDB-765E-2C45-A751-6AC0EACAB45E}" srcOrd="0" destOrd="0" presId="urn:microsoft.com/office/officeart/2005/8/layout/process5"/>
    <dgm:cxn modelId="{A8D2098D-184E-444E-9957-370576BCBCCB}" type="presOf" srcId="{90810139-282E-4D07-9C66-4FBC563DF742}" destId="{D40834BF-B98B-5541-AA4C-2FCA02AA3448}" srcOrd="0" destOrd="0" presId="urn:microsoft.com/office/officeart/2005/8/layout/process5"/>
    <dgm:cxn modelId="{1DFF5291-DB50-4B8A-AA6E-72B816B8179A}" srcId="{1027D823-29CF-497F-9F21-143007380A50}" destId="{DCE403D8-9E4C-4F45-B243-5E9DA7A087AB}" srcOrd="6" destOrd="0" parTransId="{02A4C3CD-5AE1-4A39-9FE1-B96C83EB85C7}" sibTransId="{C1982126-C3D6-4B00-82C9-D4663032BA0F}"/>
    <dgm:cxn modelId="{B32A0199-D404-8043-B7B7-2C34D48209D3}" type="presOf" srcId="{ED521F4C-C260-442C-8B2D-48B2EE584E45}" destId="{FB4C982E-E160-154D-BCAD-484F61C104A9}" srcOrd="0" destOrd="0" presId="urn:microsoft.com/office/officeart/2005/8/layout/process5"/>
    <dgm:cxn modelId="{D71E07A1-75BA-8646-BD6F-5B219C707772}" type="presOf" srcId="{90810139-282E-4D07-9C66-4FBC563DF742}" destId="{F8945D40-D10A-9E4D-A96E-50F263E9165E}" srcOrd="1" destOrd="0" presId="urn:microsoft.com/office/officeart/2005/8/layout/process5"/>
    <dgm:cxn modelId="{C91478B5-3A6A-409B-BA39-ABE7DC6450BC}" srcId="{1027D823-29CF-497F-9F21-143007380A50}" destId="{523F3FF2-B76E-4AEA-858A-53F182CE7C94}" srcOrd="4" destOrd="0" parTransId="{652A3FBF-C2C4-46B4-9656-5B7CB6037AF6}" sibTransId="{375C7F40-ED4C-49CF-8F87-B58C654D82F0}"/>
    <dgm:cxn modelId="{662A16C9-AB5B-D149-B0DC-83858C4363FC}" type="presOf" srcId="{375C7F40-ED4C-49CF-8F87-B58C654D82F0}" destId="{41020EC5-327C-7B47-9CB8-EBF6629FCBD6}" srcOrd="0" destOrd="0" presId="urn:microsoft.com/office/officeart/2005/8/layout/process5"/>
    <dgm:cxn modelId="{F1D9DBCD-9585-E24A-AECD-B4D32EEF08F9}" type="presOf" srcId="{FA36CDA1-B354-4D29-9B31-1FDCF9AC2D1F}" destId="{BAA86F6B-9F99-C944-9764-CB1A0ABCD1CB}" srcOrd="0" destOrd="0" presId="urn:microsoft.com/office/officeart/2005/8/layout/process5"/>
    <dgm:cxn modelId="{AB606AD2-08FC-4394-94AA-27DF4FB542BF}" srcId="{1027D823-29CF-497F-9F21-143007380A50}" destId="{DFBFBE38-1884-4987-AC07-30C504848EA3}" srcOrd="8" destOrd="0" parTransId="{4D63B07D-E410-4A50-9846-034100C98331}" sibTransId="{FA36CDA1-B354-4D29-9B31-1FDCF9AC2D1F}"/>
    <dgm:cxn modelId="{E8B642DC-ED99-1E42-A3DB-6A14ECC8B204}" srcId="{1027D823-29CF-497F-9F21-143007380A50}" destId="{4148E0AD-AE2D-D74D-98D8-15A995FC5710}" srcOrd="9" destOrd="0" parTransId="{2A011719-5636-6447-A92D-C4AADAC65A0C}" sibTransId="{78B5D2D6-A950-3E4C-8FAC-48E9903100A1}"/>
    <dgm:cxn modelId="{23F4D8DC-0FD7-1242-B2CC-24297341E023}" type="presOf" srcId="{C1982126-C3D6-4B00-82C9-D4663032BA0F}" destId="{8347C23F-471C-2B44-A1FA-AF2D6A89E6DC}" srcOrd="1" destOrd="0" presId="urn:microsoft.com/office/officeart/2005/8/layout/process5"/>
    <dgm:cxn modelId="{666E3EE0-39A1-674D-AFC6-D6FDB2B11F23}" type="presOf" srcId="{1027D823-29CF-497F-9F21-143007380A50}" destId="{98D75961-6A5B-224B-B96E-C9084E0FC9AA}" srcOrd="0" destOrd="0" presId="urn:microsoft.com/office/officeart/2005/8/layout/process5"/>
    <dgm:cxn modelId="{418817F3-70B8-4A46-9D31-11E9E74488B2}" srcId="{1027D823-29CF-497F-9F21-143007380A50}" destId="{8989D940-B55A-4D0B-813E-B3274C9F4B1B}" srcOrd="2" destOrd="0" parTransId="{993ED351-B3A4-44D2-9316-9AF80CF5D4CC}" sibTransId="{59E0EF61-AED2-4F94-A3B0-3C3895862647}"/>
    <dgm:cxn modelId="{C113E8F5-E420-8841-B547-DAA42559F7E5}" type="presOf" srcId="{FA36CDA1-B354-4D29-9B31-1FDCF9AC2D1F}" destId="{B7BC0FB2-2ECF-A840-BF1C-57DB50F5F829}" srcOrd="1" destOrd="0" presId="urn:microsoft.com/office/officeart/2005/8/layout/process5"/>
    <dgm:cxn modelId="{43E5ACF6-A00E-A540-9C47-B1D391A20A88}" type="presOf" srcId="{ACDDD935-1D68-4C92-A35B-3BFE28702FE1}" destId="{4ED2798C-6019-EE4E-843F-918504D5F4CA}" srcOrd="1" destOrd="0" presId="urn:microsoft.com/office/officeart/2005/8/layout/process5"/>
    <dgm:cxn modelId="{13E030FF-5257-B246-A4EB-1933417DEBA4}" type="presOf" srcId="{EF6FB707-9E6E-4A68-8417-42860C2B28BD}" destId="{0CA20DE4-2F52-B94E-AD9B-EB86B9A01E5F}" srcOrd="1" destOrd="0" presId="urn:microsoft.com/office/officeart/2005/8/layout/process5"/>
    <dgm:cxn modelId="{089A8A0E-8566-E745-BF8E-36CFBB7346E3}" type="presParOf" srcId="{98D75961-6A5B-224B-B96E-C9084E0FC9AA}" destId="{FB4C982E-E160-154D-BCAD-484F61C104A9}" srcOrd="0" destOrd="0" presId="urn:microsoft.com/office/officeart/2005/8/layout/process5"/>
    <dgm:cxn modelId="{CB081474-2A27-4B48-8685-CA48B2CC854B}" type="presParOf" srcId="{98D75961-6A5B-224B-B96E-C9084E0FC9AA}" destId="{CEDD84F1-7619-8F46-9D12-C7B6057C520F}" srcOrd="1" destOrd="0" presId="urn:microsoft.com/office/officeart/2005/8/layout/process5"/>
    <dgm:cxn modelId="{2BAE22FD-750C-0642-B7AA-89CB5E940654}" type="presParOf" srcId="{CEDD84F1-7619-8F46-9D12-C7B6057C520F}" destId="{2E73E5F8-FD49-2B4B-8E01-57120F1C3DCF}" srcOrd="0" destOrd="0" presId="urn:microsoft.com/office/officeart/2005/8/layout/process5"/>
    <dgm:cxn modelId="{6F6AE29A-5ED1-9044-AF38-D58A54ECAE9B}" type="presParOf" srcId="{98D75961-6A5B-224B-B96E-C9084E0FC9AA}" destId="{65942A35-B0F5-0944-A852-5CF053FAB979}" srcOrd="2" destOrd="0" presId="urn:microsoft.com/office/officeart/2005/8/layout/process5"/>
    <dgm:cxn modelId="{F8796D87-E4E3-1F44-AB0F-AF4D6071D93F}" type="presParOf" srcId="{98D75961-6A5B-224B-B96E-C9084E0FC9AA}" destId="{0029707E-E136-0F4C-B5BC-39063F5776FB}" srcOrd="3" destOrd="0" presId="urn:microsoft.com/office/officeart/2005/8/layout/process5"/>
    <dgm:cxn modelId="{A7E2E3B5-7A59-5147-8284-95FD46F1B0D2}" type="presParOf" srcId="{0029707E-E136-0F4C-B5BC-39063F5776FB}" destId="{0CA20DE4-2F52-B94E-AD9B-EB86B9A01E5F}" srcOrd="0" destOrd="0" presId="urn:microsoft.com/office/officeart/2005/8/layout/process5"/>
    <dgm:cxn modelId="{3DAD787E-8156-254A-929A-C90A261AC03E}" type="presParOf" srcId="{98D75961-6A5B-224B-B96E-C9084E0FC9AA}" destId="{93398582-120D-8348-834A-11580429C127}" srcOrd="4" destOrd="0" presId="urn:microsoft.com/office/officeart/2005/8/layout/process5"/>
    <dgm:cxn modelId="{21EF2145-06CC-F549-B80E-D9E34BDDEFEB}" type="presParOf" srcId="{98D75961-6A5B-224B-B96E-C9084E0FC9AA}" destId="{69B1EA11-FFA8-B949-9C9D-9D6F6EF1B79A}" srcOrd="5" destOrd="0" presId="urn:microsoft.com/office/officeart/2005/8/layout/process5"/>
    <dgm:cxn modelId="{378601C4-E290-784E-BF7D-90567DC30F32}" type="presParOf" srcId="{69B1EA11-FFA8-B949-9C9D-9D6F6EF1B79A}" destId="{01D11054-87FA-B24E-A1A9-58FE6A27BEC9}" srcOrd="0" destOrd="0" presId="urn:microsoft.com/office/officeart/2005/8/layout/process5"/>
    <dgm:cxn modelId="{332CC164-5829-994B-95EF-03C5D9E79403}" type="presParOf" srcId="{98D75961-6A5B-224B-B96E-C9084E0FC9AA}" destId="{C96C6A7D-B854-8245-B05E-00A3CDC1A920}" srcOrd="6" destOrd="0" presId="urn:microsoft.com/office/officeart/2005/8/layout/process5"/>
    <dgm:cxn modelId="{4301AEA1-D2FE-4A4A-8F9A-D0EBA4D415C0}" type="presParOf" srcId="{98D75961-6A5B-224B-B96E-C9084E0FC9AA}" destId="{970E7921-9DE6-AB47-A0B9-3277A7B10BA0}" srcOrd="7" destOrd="0" presId="urn:microsoft.com/office/officeart/2005/8/layout/process5"/>
    <dgm:cxn modelId="{C26AACB4-8F90-4644-8402-98980201B58E}" type="presParOf" srcId="{970E7921-9DE6-AB47-A0B9-3277A7B10BA0}" destId="{5524BC42-EB03-1445-AD97-6F3896606F7A}" srcOrd="0" destOrd="0" presId="urn:microsoft.com/office/officeart/2005/8/layout/process5"/>
    <dgm:cxn modelId="{DE366F78-633D-9543-A207-E67AFDB3E8DD}" type="presParOf" srcId="{98D75961-6A5B-224B-B96E-C9084E0FC9AA}" destId="{34443478-5E03-274E-A20A-15A4F153BF51}" srcOrd="8" destOrd="0" presId="urn:microsoft.com/office/officeart/2005/8/layout/process5"/>
    <dgm:cxn modelId="{A0FAECEE-9B88-8E40-82BC-E444AB6BE911}" type="presParOf" srcId="{98D75961-6A5B-224B-B96E-C9084E0FC9AA}" destId="{41020EC5-327C-7B47-9CB8-EBF6629FCBD6}" srcOrd="9" destOrd="0" presId="urn:microsoft.com/office/officeart/2005/8/layout/process5"/>
    <dgm:cxn modelId="{090C05E6-3516-CF47-835C-39A877B78B51}" type="presParOf" srcId="{41020EC5-327C-7B47-9CB8-EBF6629FCBD6}" destId="{3B354A82-5F24-8847-8CD5-0F2D23C9442B}" srcOrd="0" destOrd="0" presId="urn:microsoft.com/office/officeart/2005/8/layout/process5"/>
    <dgm:cxn modelId="{3AAC196F-1799-694F-AA7B-0720A86E749E}" type="presParOf" srcId="{98D75961-6A5B-224B-B96E-C9084E0FC9AA}" destId="{B33D1117-F87E-D845-8739-A9467451AD3B}" srcOrd="10" destOrd="0" presId="urn:microsoft.com/office/officeart/2005/8/layout/process5"/>
    <dgm:cxn modelId="{6AAA87D1-A50D-2C42-AE51-700A42D4DC99}" type="presParOf" srcId="{98D75961-6A5B-224B-B96E-C9084E0FC9AA}" destId="{D40834BF-B98B-5541-AA4C-2FCA02AA3448}" srcOrd="11" destOrd="0" presId="urn:microsoft.com/office/officeart/2005/8/layout/process5"/>
    <dgm:cxn modelId="{EEFF0B4F-525D-F441-AD5A-B0AE540A595D}" type="presParOf" srcId="{D40834BF-B98B-5541-AA4C-2FCA02AA3448}" destId="{F8945D40-D10A-9E4D-A96E-50F263E9165E}" srcOrd="0" destOrd="0" presId="urn:microsoft.com/office/officeart/2005/8/layout/process5"/>
    <dgm:cxn modelId="{5E7BB8E8-0E47-1443-BF5E-DC411A27A6CC}" type="presParOf" srcId="{98D75961-6A5B-224B-B96E-C9084E0FC9AA}" destId="{EDD96DC3-66D2-9345-A917-4FC656BE9BDD}" srcOrd="12" destOrd="0" presId="urn:microsoft.com/office/officeart/2005/8/layout/process5"/>
    <dgm:cxn modelId="{032C8464-D031-0C43-B167-CC47E5D09F10}" type="presParOf" srcId="{98D75961-6A5B-224B-B96E-C9084E0FC9AA}" destId="{B75F4EDB-765E-2C45-A751-6AC0EACAB45E}" srcOrd="13" destOrd="0" presId="urn:microsoft.com/office/officeart/2005/8/layout/process5"/>
    <dgm:cxn modelId="{F9BF47B4-6CEB-C14E-BE88-78E3EE0E2842}" type="presParOf" srcId="{B75F4EDB-765E-2C45-A751-6AC0EACAB45E}" destId="{8347C23F-471C-2B44-A1FA-AF2D6A89E6DC}" srcOrd="0" destOrd="0" presId="urn:microsoft.com/office/officeart/2005/8/layout/process5"/>
    <dgm:cxn modelId="{DCCA3763-291C-C146-B497-D779769BC4D2}" type="presParOf" srcId="{98D75961-6A5B-224B-B96E-C9084E0FC9AA}" destId="{0A0519BD-1ED5-BB4D-8622-5EC252343348}" srcOrd="14" destOrd="0" presId="urn:microsoft.com/office/officeart/2005/8/layout/process5"/>
    <dgm:cxn modelId="{2BA12BBF-08C4-9945-817A-CE1A59003C78}" type="presParOf" srcId="{98D75961-6A5B-224B-B96E-C9084E0FC9AA}" destId="{CEF9C573-CD3E-8345-A957-67E3E4E4F5C9}" srcOrd="15" destOrd="0" presId="urn:microsoft.com/office/officeart/2005/8/layout/process5"/>
    <dgm:cxn modelId="{D3F74F46-1D77-1543-AF3C-11ACC196C45B}" type="presParOf" srcId="{CEF9C573-CD3E-8345-A957-67E3E4E4F5C9}" destId="{4ED2798C-6019-EE4E-843F-918504D5F4CA}" srcOrd="0" destOrd="0" presId="urn:microsoft.com/office/officeart/2005/8/layout/process5"/>
    <dgm:cxn modelId="{1BBD0258-C0CC-1D43-87B9-B3FF2E5FB887}" type="presParOf" srcId="{98D75961-6A5B-224B-B96E-C9084E0FC9AA}" destId="{F95F6AEC-F1A0-0543-B99B-7A8003B6A762}" srcOrd="16" destOrd="0" presId="urn:microsoft.com/office/officeart/2005/8/layout/process5"/>
    <dgm:cxn modelId="{5233741A-F6F7-E843-830D-54330872DF5D}" type="presParOf" srcId="{98D75961-6A5B-224B-B96E-C9084E0FC9AA}" destId="{BAA86F6B-9F99-C944-9764-CB1A0ABCD1CB}" srcOrd="17" destOrd="0" presId="urn:microsoft.com/office/officeart/2005/8/layout/process5"/>
    <dgm:cxn modelId="{79A2CE0B-3EE1-9F44-97DB-152CE72D46E4}" type="presParOf" srcId="{BAA86F6B-9F99-C944-9764-CB1A0ABCD1CB}" destId="{B7BC0FB2-2ECF-A840-BF1C-57DB50F5F829}" srcOrd="0" destOrd="0" presId="urn:microsoft.com/office/officeart/2005/8/layout/process5"/>
    <dgm:cxn modelId="{37F2E66E-BA22-F842-BF53-1C402B0C300B}" type="presParOf" srcId="{98D75961-6A5B-224B-B96E-C9084E0FC9AA}" destId="{1445D293-0B7D-F041-85D1-27A8DBC4201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F8A66D-2C68-4592-B2EE-362A2D864DFC}" type="doc">
      <dgm:prSet loTypeId="urn:microsoft.com/office/officeart/2005/8/layout/chevron1" loCatId="process" qsTypeId="urn:microsoft.com/office/officeart/2005/8/quickstyle/simple1" qsCatId="simple" csTypeId="urn:microsoft.com/office/officeart/2005/8/colors/accent0_3" csCatId="mainScheme" phldr="1"/>
      <dgm:spPr/>
      <dgm:t>
        <a:bodyPr/>
        <a:lstStyle/>
        <a:p>
          <a:endParaRPr lang="en-US"/>
        </a:p>
      </dgm:t>
    </dgm:pt>
    <dgm:pt modelId="{15E796DE-938E-4CF2-8EC8-931A470F6A0A}">
      <dgm:prSet/>
      <dgm:spPr/>
      <dgm:t>
        <a:bodyPr/>
        <a:lstStyle/>
        <a:p>
          <a:r>
            <a:rPr lang="en-CA" dirty="0"/>
            <a:t>The earliest activating date is: 199</a:t>
          </a:r>
          <a:r>
            <a:rPr lang="en-CA" dirty="0">
              <a:solidFill>
                <a:schemeClr val="bg1"/>
              </a:solidFill>
            </a:rPr>
            <a:t>9-01-20 </a:t>
          </a:r>
          <a:endParaRPr lang="en-US" dirty="0">
            <a:solidFill>
              <a:schemeClr val="bg1"/>
            </a:solidFill>
          </a:endParaRPr>
        </a:p>
      </dgm:t>
    </dgm:pt>
    <dgm:pt modelId="{DE514A11-8133-4519-B299-B17EF908C1BC}" type="parTrans" cxnId="{1AFEACAE-CDA9-466D-828F-088DF4166C7C}">
      <dgm:prSet/>
      <dgm:spPr/>
      <dgm:t>
        <a:bodyPr/>
        <a:lstStyle/>
        <a:p>
          <a:endParaRPr lang="en-US"/>
        </a:p>
      </dgm:t>
    </dgm:pt>
    <dgm:pt modelId="{2787F2C6-00F8-4BE7-9AB3-8426C4DB088C}" type="sibTrans" cxnId="{1AFEACAE-CDA9-466D-828F-088DF4166C7C}">
      <dgm:prSet/>
      <dgm:spPr/>
      <dgm:t>
        <a:bodyPr/>
        <a:lstStyle/>
        <a:p>
          <a:endParaRPr lang="en-US"/>
        </a:p>
      </dgm:t>
    </dgm:pt>
    <dgm:pt modelId="{91C74D59-49A3-418C-AB62-A5ED572D19EB}">
      <dgm:prSet/>
      <dgm:spPr/>
      <dgm:t>
        <a:bodyPr/>
        <a:lstStyle/>
        <a:p>
          <a:r>
            <a:rPr lang="en-CA" dirty="0"/>
            <a:t>The latest activating date is : 2001-01-20 </a:t>
          </a:r>
          <a:endParaRPr lang="en-US" dirty="0"/>
        </a:p>
      </dgm:t>
    </dgm:pt>
    <dgm:pt modelId="{E363DB2A-B658-47B2-B52B-60D6EC0CE5E6}" type="parTrans" cxnId="{0916885E-C83E-44FB-AF4E-42A70B2AAB2E}">
      <dgm:prSet/>
      <dgm:spPr/>
      <dgm:t>
        <a:bodyPr/>
        <a:lstStyle/>
        <a:p>
          <a:endParaRPr lang="en-US"/>
        </a:p>
      </dgm:t>
    </dgm:pt>
    <dgm:pt modelId="{3CA1058D-1B4D-4A19-89B6-C6835626D4F7}" type="sibTrans" cxnId="{0916885E-C83E-44FB-AF4E-42A70B2AAB2E}">
      <dgm:prSet/>
      <dgm:spPr/>
      <dgm:t>
        <a:bodyPr/>
        <a:lstStyle/>
        <a:p>
          <a:endParaRPr lang="en-US"/>
        </a:p>
      </dgm:t>
    </dgm:pt>
    <dgm:pt modelId="{5F437BB5-9A92-447A-83D7-86236B4883BE}">
      <dgm:prSet/>
      <dgm:spPr/>
      <dgm:t>
        <a:bodyPr/>
        <a:lstStyle/>
        <a:p>
          <a:r>
            <a:rPr lang="en-CA" dirty="0"/>
            <a:t>The earliest deactivating date is: 1999-01-25 </a:t>
          </a:r>
          <a:endParaRPr lang="en-US" dirty="0"/>
        </a:p>
      </dgm:t>
    </dgm:pt>
    <dgm:pt modelId="{5B216A72-B34D-44DD-8639-F826404DF07B}" type="parTrans" cxnId="{D96D2B32-B2A7-434E-A85E-F93944575389}">
      <dgm:prSet/>
      <dgm:spPr/>
      <dgm:t>
        <a:bodyPr/>
        <a:lstStyle/>
        <a:p>
          <a:endParaRPr lang="en-US"/>
        </a:p>
      </dgm:t>
    </dgm:pt>
    <dgm:pt modelId="{ED31F6E3-8989-45F1-8204-AB64415FD8A9}" type="sibTrans" cxnId="{D96D2B32-B2A7-434E-A85E-F93944575389}">
      <dgm:prSet/>
      <dgm:spPr/>
      <dgm:t>
        <a:bodyPr/>
        <a:lstStyle/>
        <a:p>
          <a:endParaRPr lang="en-US"/>
        </a:p>
      </dgm:t>
    </dgm:pt>
    <dgm:pt modelId="{6713B85B-7DF8-492C-AF0A-4F7E8949FDEC}">
      <dgm:prSet/>
      <dgm:spPr/>
      <dgm:t>
        <a:bodyPr/>
        <a:lstStyle/>
        <a:p>
          <a:r>
            <a:rPr lang="en-CA" dirty="0"/>
            <a:t>The latest deactivating date is : 2001-01-20</a:t>
          </a:r>
          <a:endParaRPr lang="en-US" dirty="0"/>
        </a:p>
      </dgm:t>
    </dgm:pt>
    <dgm:pt modelId="{0645FA9C-172B-4B3F-9250-5CDB9530E942}" type="parTrans" cxnId="{8C410DBA-11B1-4310-8FD6-AFC7C33CC53A}">
      <dgm:prSet/>
      <dgm:spPr/>
      <dgm:t>
        <a:bodyPr/>
        <a:lstStyle/>
        <a:p>
          <a:endParaRPr lang="en-US"/>
        </a:p>
      </dgm:t>
    </dgm:pt>
    <dgm:pt modelId="{C3CEC868-7C28-41F9-931A-9C91C0A32840}" type="sibTrans" cxnId="{8C410DBA-11B1-4310-8FD6-AFC7C33CC53A}">
      <dgm:prSet/>
      <dgm:spPr/>
      <dgm:t>
        <a:bodyPr/>
        <a:lstStyle/>
        <a:p>
          <a:endParaRPr lang="en-US"/>
        </a:p>
      </dgm:t>
    </dgm:pt>
    <dgm:pt modelId="{1313EEE0-6920-1B41-85C1-FF186C26880B}" type="pres">
      <dgm:prSet presAssocID="{21F8A66D-2C68-4592-B2EE-362A2D864DFC}" presName="Name0" presStyleCnt="0">
        <dgm:presLayoutVars>
          <dgm:dir/>
          <dgm:animLvl val="lvl"/>
          <dgm:resizeHandles val="exact"/>
        </dgm:presLayoutVars>
      </dgm:prSet>
      <dgm:spPr/>
    </dgm:pt>
    <dgm:pt modelId="{38592B91-3794-C542-83B4-709A43DE1B2F}" type="pres">
      <dgm:prSet presAssocID="{15E796DE-938E-4CF2-8EC8-931A470F6A0A}" presName="parTxOnly" presStyleLbl="node1" presStyleIdx="0" presStyleCnt="4">
        <dgm:presLayoutVars>
          <dgm:chMax val="0"/>
          <dgm:chPref val="0"/>
          <dgm:bulletEnabled val="1"/>
        </dgm:presLayoutVars>
      </dgm:prSet>
      <dgm:spPr/>
    </dgm:pt>
    <dgm:pt modelId="{FA2CF7FE-61E1-4C41-A6A3-1C01619FA8D0}" type="pres">
      <dgm:prSet presAssocID="{2787F2C6-00F8-4BE7-9AB3-8426C4DB088C}" presName="parTxOnlySpace" presStyleCnt="0"/>
      <dgm:spPr/>
    </dgm:pt>
    <dgm:pt modelId="{7AE24FFD-B15F-CA46-931A-A7DAA5140AD6}" type="pres">
      <dgm:prSet presAssocID="{91C74D59-49A3-418C-AB62-A5ED572D19EB}" presName="parTxOnly" presStyleLbl="node1" presStyleIdx="1" presStyleCnt="4">
        <dgm:presLayoutVars>
          <dgm:chMax val="0"/>
          <dgm:chPref val="0"/>
          <dgm:bulletEnabled val="1"/>
        </dgm:presLayoutVars>
      </dgm:prSet>
      <dgm:spPr/>
    </dgm:pt>
    <dgm:pt modelId="{BC99B3EE-1F45-B440-BB9D-BAF96F02CBE4}" type="pres">
      <dgm:prSet presAssocID="{3CA1058D-1B4D-4A19-89B6-C6835626D4F7}" presName="parTxOnlySpace" presStyleCnt="0"/>
      <dgm:spPr/>
    </dgm:pt>
    <dgm:pt modelId="{FCD85D25-3A99-CC4D-A50C-6925769EADEF}" type="pres">
      <dgm:prSet presAssocID="{5F437BB5-9A92-447A-83D7-86236B4883BE}" presName="parTxOnly" presStyleLbl="node1" presStyleIdx="2" presStyleCnt="4">
        <dgm:presLayoutVars>
          <dgm:chMax val="0"/>
          <dgm:chPref val="0"/>
          <dgm:bulletEnabled val="1"/>
        </dgm:presLayoutVars>
      </dgm:prSet>
      <dgm:spPr/>
    </dgm:pt>
    <dgm:pt modelId="{19B0FC00-0F7A-2C4B-B23C-21A97A07CE9D}" type="pres">
      <dgm:prSet presAssocID="{ED31F6E3-8989-45F1-8204-AB64415FD8A9}" presName="parTxOnlySpace" presStyleCnt="0"/>
      <dgm:spPr/>
    </dgm:pt>
    <dgm:pt modelId="{F559D3DE-7236-714B-B040-D13C78C8441A}" type="pres">
      <dgm:prSet presAssocID="{6713B85B-7DF8-492C-AF0A-4F7E8949FDEC}" presName="parTxOnly" presStyleLbl="node1" presStyleIdx="3" presStyleCnt="4">
        <dgm:presLayoutVars>
          <dgm:chMax val="0"/>
          <dgm:chPref val="0"/>
          <dgm:bulletEnabled val="1"/>
        </dgm:presLayoutVars>
      </dgm:prSet>
      <dgm:spPr/>
    </dgm:pt>
  </dgm:ptLst>
  <dgm:cxnLst>
    <dgm:cxn modelId="{17F25F0F-DBE0-CD4F-8DDC-BCB008918826}" type="presOf" srcId="{6713B85B-7DF8-492C-AF0A-4F7E8949FDEC}" destId="{F559D3DE-7236-714B-B040-D13C78C8441A}" srcOrd="0" destOrd="0" presId="urn:microsoft.com/office/officeart/2005/8/layout/chevron1"/>
    <dgm:cxn modelId="{6AF5321D-19BD-2A4C-B6AB-813E36D541B6}" type="presOf" srcId="{21F8A66D-2C68-4592-B2EE-362A2D864DFC}" destId="{1313EEE0-6920-1B41-85C1-FF186C26880B}" srcOrd="0" destOrd="0" presId="urn:microsoft.com/office/officeart/2005/8/layout/chevron1"/>
    <dgm:cxn modelId="{D96D2B32-B2A7-434E-A85E-F93944575389}" srcId="{21F8A66D-2C68-4592-B2EE-362A2D864DFC}" destId="{5F437BB5-9A92-447A-83D7-86236B4883BE}" srcOrd="2" destOrd="0" parTransId="{5B216A72-B34D-44DD-8639-F826404DF07B}" sibTransId="{ED31F6E3-8989-45F1-8204-AB64415FD8A9}"/>
    <dgm:cxn modelId="{0916885E-C83E-44FB-AF4E-42A70B2AAB2E}" srcId="{21F8A66D-2C68-4592-B2EE-362A2D864DFC}" destId="{91C74D59-49A3-418C-AB62-A5ED572D19EB}" srcOrd="1" destOrd="0" parTransId="{E363DB2A-B658-47B2-B52B-60D6EC0CE5E6}" sibTransId="{3CA1058D-1B4D-4A19-89B6-C6835626D4F7}"/>
    <dgm:cxn modelId="{53CFF07F-A8AE-7847-9361-C2C093462672}" type="presOf" srcId="{5F437BB5-9A92-447A-83D7-86236B4883BE}" destId="{FCD85D25-3A99-CC4D-A50C-6925769EADEF}" srcOrd="0" destOrd="0" presId="urn:microsoft.com/office/officeart/2005/8/layout/chevron1"/>
    <dgm:cxn modelId="{19D27E85-8372-DA44-88E7-25764C2B3FF0}" type="presOf" srcId="{15E796DE-938E-4CF2-8EC8-931A470F6A0A}" destId="{38592B91-3794-C542-83B4-709A43DE1B2F}" srcOrd="0" destOrd="0" presId="urn:microsoft.com/office/officeart/2005/8/layout/chevron1"/>
    <dgm:cxn modelId="{1AFEACAE-CDA9-466D-828F-088DF4166C7C}" srcId="{21F8A66D-2C68-4592-B2EE-362A2D864DFC}" destId="{15E796DE-938E-4CF2-8EC8-931A470F6A0A}" srcOrd="0" destOrd="0" parTransId="{DE514A11-8133-4519-B299-B17EF908C1BC}" sibTransId="{2787F2C6-00F8-4BE7-9AB3-8426C4DB088C}"/>
    <dgm:cxn modelId="{8C410DBA-11B1-4310-8FD6-AFC7C33CC53A}" srcId="{21F8A66D-2C68-4592-B2EE-362A2D864DFC}" destId="{6713B85B-7DF8-492C-AF0A-4F7E8949FDEC}" srcOrd="3" destOrd="0" parTransId="{0645FA9C-172B-4B3F-9250-5CDB9530E942}" sibTransId="{C3CEC868-7C28-41F9-931A-9C91C0A32840}"/>
    <dgm:cxn modelId="{1C418FCE-5E86-2546-928A-BFD8FE864852}" type="presOf" srcId="{91C74D59-49A3-418C-AB62-A5ED572D19EB}" destId="{7AE24FFD-B15F-CA46-931A-A7DAA5140AD6}" srcOrd="0" destOrd="0" presId="urn:microsoft.com/office/officeart/2005/8/layout/chevron1"/>
    <dgm:cxn modelId="{FF9C3CA5-DDC3-3644-8DC7-45A60E4CB865}" type="presParOf" srcId="{1313EEE0-6920-1B41-85C1-FF186C26880B}" destId="{38592B91-3794-C542-83B4-709A43DE1B2F}" srcOrd="0" destOrd="0" presId="urn:microsoft.com/office/officeart/2005/8/layout/chevron1"/>
    <dgm:cxn modelId="{A963B551-6C3D-4D47-80E7-EF8A9DE0F1A6}" type="presParOf" srcId="{1313EEE0-6920-1B41-85C1-FF186C26880B}" destId="{FA2CF7FE-61E1-4C41-A6A3-1C01619FA8D0}" srcOrd="1" destOrd="0" presId="urn:microsoft.com/office/officeart/2005/8/layout/chevron1"/>
    <dgm:cxn modelId="{EDF3A74D-709D-CE4D-87CA-D129EBE6CA0C}" type="presParOf" srcId="{1313EEE0-6920-1B41-85C1-FF186C26880B}" destId="{7AE24FFD-B15F-CA46-931A-A7DAA5140AD6}" srcOrd="2" destOrd="0" presId="urn:microsoft.com/office/officeart/2005/8/layout/chevron1"/>
    <dgm:cxn modelId="{F8A3A055-3377-7247-822B-5999488E58CF}" type="presParOf" srcId="{1313EEE0-6920-1B41-85C1-FF186C26880B}" destId="{BC99B3EE-1F45-B440-BB9D-BAF96F02CBE4}" srcOrd="3" destOrd="0" presId="urn:microsoft.com/office/officeart/2005/8/layout/chevron1"/>
    <dgm:cxn modelId="{5269836B-5274-3E47-973E-E7466AA5BF7B}" type="presParOf" srcId="{1313EEE0-6920-1B41-85C1-FF186C26880B}" destId="{FCD85D25-3A99-CC4D-A50C-6925769EADEF}" srcOrd="4" destOrd="0" presId="urn:microsoft.com/office/officeart/2005/8/layout/chevron1"/>
    <dgm:cxn modelId="{70395C9B-DA2C-B847-AE87-9BC6F2A04EC2}" type="presParOf" srcId="{1313EEE0-6920-1B41-85C1-FF186C26880B}" destId="{19B0FC00-0F7A-2C4B-B23C-21A97A07CE9D}" srcOrd="5" destOrd="0" presId="urn:microsoft.com/office/officeart/2005/8/layout/chevron1"/>
    <dgm:cxn modelId="{474EDD64-6EF7-BC4B-A52F-33762F406D5D}" type="presParOf" srcId="{1313EEE0-6920-1B41-85C1-FF186C26880B}" destId="{F559D3DE-7236-714B-B040-D13C78C844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154520-8617-45A3-9BD5-695C97AF255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D8FFCC2-3DD4-4927-B1FD-9F9B50C19FC4}">
      <dgm:prSet/>
      <dgm:spPr/>
      <dgm:t>
        <a:bodyPr/>
        <a:lstStyle/>
        <a:p>
          <a:r>
            <a:rPr lang="en-US" dirty="0"/>
            <a:t>Deactivated account: 19635</a:t>
          </a:r>
        </a:p>
      </dgm:t>
    </dgm:pt>
    <dgm:pt modelId="{E4299167-910F-4570-B373-D0E2A5612EAE}" type="parTrans" cxnId="{969448E6-6FF7-4284-9041-95B795ED051B}">
      <dgm:prSet/>
      <dgm:spPr/>
      <dgm:t>
        <a:bodyPr/>
        <a:lstStyle/>
        <a:p>
          <a:endParaRPr lang="en-US"/>
        </a:p>
      </dgm:t>
    </dgm:pt>
    <dgm:pt modelId="{AEB13EE8-681A-40FE-8AAD-46E3BFD81D73}" type="sibTrans" cxnId="{969448E6-6FF7-4284-9041-95B795ED051B}">
      <dgm:prSet/>
      <dgm:spPr/>
      <dgm:t>
        <a:bodyPr/>
        <a:lstStyle/>
        <a:p>
          <a:endParaRPr lang="en-US"/>
        </a:p>
      </dgm:t>
    </dgm:pt>
    <dgm:pt modelId="{E47E1075-48D7-4372-BBEE-2C5AAAE783C2}">
      <dgm:prSet/>
      <dgm:spPr/>
      <dgm:t>
        <a:bodyPr/>
        <a:lstStyle/>
        <a:p>
          <a:r>
            <a:rPr lang="en-US" dirty="0"/>
            <a:t>Remained account: 82620</a:t>
          </a:r>
        </a:p>
      </dgm:t>
    </dgm:pt>
    <dgm:pt modelId="{372CAF4C-8B09-41F2-839D-02882591CF24}" type="parTrans" cxnId="{6284EA70-0CCA-4827-A709-F8F43F06D8CF}">
      <dgm:prSet/>
      <dgm:spPr/>
      <dgm:t>
        <a:bodyPr/>
        <a:lstStyle/>
        <a:p>
          <a:endParaRPr lang="en-US"/>
        </a:p>
      </dgm:t>
    </dgm:pt>
    <dgm:pt modelId="{D63753D1-CD3C-4F77-8320-ACD6D74DFC20}" type="sibTrans" cxnId="{6284EA70-0CCA-4827-A709-F8F43F06D8CF}">
      <dgm:prSet/>
      <dgm:spPr/>
      <dgm:t>
        <a:bodyPr/>
        <a:lstStyle/>
        <a:p>
          <a:endParaRPr lang="en-US"/>
        </a:p>
      </dgm:t>
    </dgm:pt>
    <dgm:pt modelId="{CD27A098-34FE-48CE-8655-1E60CF6AF584}">
      <dgm:prSet/>
      <dgm:spPr/>
      <dgm:t>
        <a:bodyPr/>
        <a:lstStyle/>
        <a:p>
          <a:r>
            <a:rPr lang="en-US" dirty="0"/>
            <a:t>Activated account: 102255</a:t>
          </a:r>
        </a:p>
      </dgm:t>
    </dgm:pt>
    <dgm:pt modelId="{4BB963E9-F469-4433-86CB-040ED90FF6D3}" type="sibTrans" cxnId="{1CCB3295-3A49-4ADF-9C06-2B7BD9690306}">
      <dgm:prSet/>
      <dgm:spPr/>
      <dgm:t>
        <a:bodyPr/>
        <a:lstStyle/>
        <a:p>
          <a:endParaRPr lang="en-US"/>
        </a:p>
      </dgm:t>
    </dgm:pt>
    <dgm:pt modelId="{0A5AB428-FC30-4F82-B1C7-97849F37CD45}" type="parTrans" cxnId="{1CCB3295-3A49-4ADF-9C06-2B7BD9690306}">
      <dgm:prSet/>
      <dgm:spPr/>
      <dgm:t>
        <a:bodyPr/>
        <a:lstStyle/>
        <a:p>
          <a:endParaRPr lang="en-US"/>
        </a:p>
      </dgm:t>
    </dgm:pt>
    <dgm:pt modelId="{A9A7EB82-88F5-D64D-B701-F6769BFEED8D}" type="pres">
      <dgm:prSet presAssocID="{45154520-8617-45A3-9BD5-695C97AF2558}" presName="outerComposite" presStyleCnt="0">
        <dgm:presLayoutVars>
          <dgm:chMax val="5"/>
          <dgm:dir/>
          <dgm:resizeHandles val="exact"/>
        </dgm:presLayoutVars>
      </dgm:prSet>
      <dgm:spPr/>
    </dgm:pt>
    <dgm:pt modelId="{A057C9A1-9A3C-2D41-814D-8327B0246CE9}" type="pres">
      <dgm:prSet presAssocID="{45154520-8617-45A3-9BD5-695C97AF2558}" presName="dummyMaxCanvas" presStyleCnt="0">
        <dgm:presLayoutVars/>
      </dgm:prSet>
      <dgm:spPr/>
    </dgm:pt>
    <dgm:pt modelId="{8F60C32D-EE5F-984E-9185-E586FCBD77B5}" type="pres">
      <dgm:prSet presAssocID="{45154520-8617-45A3-9BD5-695C97AF2558}" presName="ThreeNodes_1" presStyleLbl="node1" presStyleIdx="0" presStyleCnt="3">
        <dgm:presLayoutVars>
          <dgm:bulletEnabled val="1"/>
        </dgm:presLayoutVars>
      </dgm:prSet>
      <dgm:spPr/>
    </dgm:pt>
    <dgm:pt modelId="{BCF679AB-64EB-6C43-A785-2C2E3A167573}" type="pres">
      <dgm:prSet presAssocID="{45154520-8617-45A3-9BD5-695C97AF2558}" presName="ThreeNodes_2" presStyleLbl="node1" presStyleIdx="1" presStyleCnt="3">
        <dgm:presLayoutVars>
          <dgm:bulletEnabled val="1"/>
        </dgm:presLayoutVars>
      </dgm:prSet>
      <dgm:spPr/>
    </dgm:pt>
    <dgm:pt modelId="{FD934CCD-30E2-6946-A1FE-BDC888EC3094}" type="pres">
      <dgm:prSet presAssocID="{45154520-8617-45A3-9BD5-695C97AF2558}" presName="ThreeNodes_3" presStyleLbl="node1" presStyleIdx="2" presStyleCnt="3" custLinFactNeighborX="3635" custLinFactNeighborY="67905">
        <dgm:presLayoutVars>
          <dgm:bulletEnabled val="1"/>
        </dgm:presLayoutVars>
      </dgm:prSet>
      <dgm:spPr/>
    </dgm:pt>
    <dgm:pt modelId="{C9ED61CC-6738-CA49-BF9F-255552EC4316}" type="pres">
      <dgm:prSet presAssocID="{45154520-8617-45A3-9BD5-695C97AF2558}" presName="ThreeConn_1-2" presStyleLbl="fgAccFollowNode1" presStyleIdx="0" presStyleCnt="2">
        <dgm:presLayoutVars>
          <dgm:bulletEnabled val="1"/>
        </dgm:presLayoutVars>
      </dgm:prSet>
      <dgm:spPr/>
    </dgm:pt>
    <dgm:pt modelId="{C42693BF-7014-3B4E-B5AC-990492D10D4F}" type="pres">
      <dgm:prSet presAssocID="{45154520-8617-45A3-9BD5-695C97AF2558}" presName="ThreeConn_2-3" presStyleLbl="fgAccFollowNode1" presStyleIdx="1" presStyleCnt="2">
        <dgm:presLayoutVars>
          <dgm:bulletEnabled val="1"/>
        </dgm:presLayoutVars>
      </dgm:prSet>
      <dgm:spPr/>
    </dgm:pt>
    <dgm:pt modelId="{EF25269D-3137-5C4F-937C-1D0D147AF998}" type="pres">
      <dgm:prSet presAssocID="{45154520-8617-45A3-9BD5-695C97AF2558}" presName="ThreeNodes_1_text" presStyleLbl="node1" presStyleIdx="2" presStyleCnt="3">
        <dgm:presLayoutVars>
          <dgm:bulletEnabled val="1"/>
        </dgm:presLayoutVars>
      </dgm:prSet>
      <dgm:spPr/>
    </dgm:pt>
    <dgm:pt modelId="{910BD82F-E539-A94D-B0B8-8500B966B528}" type="pres">
      <dgm:prSet presAssocID="{45154520-8617-45A3-9BD5-695C97AF2558}" presName="ThreeNodes_2_text" presStyleLbl="node1" presStyleIdx="2" presStyleCnt="3">
        <dgm:presLayoutVars>
          <dgm:bulletEnabled val="1"/>
        </dgm:presLayoutVars>
      </dgm:prSet>
      <dgm:spPr/>
    </dgm:pt>
    <dgm:pt modelId="{CD3BA61D-B352-6141-9E9D-0820C21A675B}" type="pres">
      <dgm:prSet presAssocID="{45154520-8617-45A3-9BD5-695C97AF2558}" presName="ThreeNodes_3_text" presStyleLbl="node1" presStyleIdx="2" presStyleCnt="3">
        <dgm:presLayoutVars>
          <dgm:bulletEnabled val="1"/>
        </dgm:presLayoutVars>
      </dgm:prSet>
      <dgm:spPr/>
    </dgm:pt>
  </dgm:ptLst>
  <dgm:cxnLst>
    <dgm:cxn modelId="{E4ADE104-7286-824E-BA48-5195FB313DC1}" type="presOf" srcId="{9D8FFCC2-3DD4-4927-B1FD-9F9B50C19FC4}" destId="{910BD82F-E539-A94D-B0B8-8500B966B528}" srcOrd="1" destOrd="0" presId="urn:microsoft.com/office/officeart/2005/8/layout/vProcess5"/>
    <dgm:cxn modelId="{CC9E1614-7537-3B4C-89B5-21DDC807A5FB}" type="presOf" srcId="{AEB13EE8-681A-40FE-8AAD-46E3BFD81D73}" destId="{C42693BF-7014-3B4E-B5AC-990492D10D4F}" srcOrd="0" destOrd="0" presId="urn:microsoft.com/office/officeart/2005/8/layout/vProcess5"/>
    <dgm:cxn modelId="{7BC9A436-33E1-274F-B18F-39FDF529A86C}" type="presOf" srcId="{E47E1075-48D7-4372-BBEE-2C5AAAE783C2}" destId="{CD3BA61D-B352-6141-9E9D-0820C21A675B}" srcOrd="1" destOrd="0" presId="urn:microsoft.com/office/officeart/2005/8/layout/vProcess5"/>
    <dgm:cxn modelId="{FB9F3B40-43C7-8048-B7EC-7F8659703519}" type="presOf" srcId="{E47E1075-48D7-4372-BBEE-2C5AAAE783C2}" destId="{FD934CCD-30E2-6946-A1FE-BDC888EC3094}" srcOrd="0" destOrd="0" presId="urn:microsoft.com/office/officeart/2005/8/layout/vProcess5"/>
    <dgm:cxn modelId="{CBE85E40-5CA7-AB4A-8906-07CDE6509104}" type="presOf" srcId="{9D8FFCC2-3DD4-4927-B1FD-9F9B50C19FC4}" destId="{BCF679AB-64EB-6C43-A785-2C2E3A167573}" srcOrd="0" destOrd="0" presId="urn:microsoft.com/office/officeart/2005/8/layout/vProcess5"/>
    <dgm:cxn modelId="{6284EA70-0CCA-4827-A709-F8F43F06D8CF}" srcId="{45154520-8617-45A3-9BD5-695C97AF2558}" destId="{E47E1075-48D7-4372-BBEE-2C5AAAE783C2}" srcOrd="2" destOrd="0" parTransId="{372CAF4C-8B09-41F2-839D-02882591CF24}" sibTransId="{D63753D1-CD3C-4F77-8320-ACD6D74DFC20}"/>
    <dgm:cxn modelId="{F7C2717D-F7B5-054B-B457-D42E433B180A}" type="presOf" srcId="{45154520-8617-45A3-9BD5-695C97AF2558}" destId="{A9A7EB82-88F5-D64D-B701-F6769BFEED8D}" srcOrd="0" destOrd="0" presId="urn:microsoft.com/office/officeart/2005/8/layout/vProcess5"/>
    <dgm:cxn modelId="{1408598A-EA1C-4340-B88F-BDC42A63A525}" type="presOf" srcId="{CD27A098-34FE-48CE-8655-1E60CF6AF584}" destId="{EF25269D-3137-5C4F-937C-1D0D147AF998}" srcOrd="1" destOrd="0" presId="urn:microsoft.com/office/officeart/2005/8/layout/vProcess5"/>
    <dgm:cxn modelId="{1CCB3295-3A49-4ADF-9C06-2B7BD9690306}" srcId="{45154520-8617-45A3-9BD5-695C97AF2558}" destId="{CD27A098-34FE-48CE-8655-1E60CF6AF584}" srcOrd="0" destOrd="0" parTransId="{0A5AB428-FC30-4F82-B1C7-97849F37CD45}" sibTransId="{4BB963E9-F469-4433-86CB-040ED90FF6D3}"/>
    <dgm:cxn modelId="{9F38D7CA-7A88-A342-BF70-EB30678CF1E4}" type="presOf" srcId="{CD27A098-34FE-48CE-8655-1E60CF6AF584}" destId="{8F60C32D-EE5F-984E-9185-E586FCBD77B5}" srcOrd="0" destOrd="0" presId="urn:microsoft.com/office/officeart/2005/8/layout/vProcess5"/>
    <dgm:cxn modelId="{969448E6-6FF7-4284-9041-95B795ED051B}" srcId="{45154520-8617-45A3-9BD5-695C97AF2558}" destId="{9D8FFCC2-3DD4-4927-B1FD-9F9B50C19FC4}" srcOrd="1" destOrd="0" parTransId="{E4299167-910F-4570-B373-D0E2A5612EAE}" sibTransId="{AEB13EE8-681A-40FE-8AAD-46E3BFD81D73}"/>
    <dgm:cxn modelId="{1B3F0FEB-0A25-BE48-B4E1-A3FD07F04193}" type="presOf" srcId="{4BB963E9-F469-4433-86CB-040ED90FF6D3}" destId="{C9ED61CC-6738-CA49-BF9F-255552EC4316}" srcOrd="0" destOrd="0" presId="urn:microsoft.com/office/officeart/2005/8/layout/vProcess5"/>
    <dgm:cxn modelId="{9A79A559-6E12-0E4F-979E-8A5E6CBBB7D2}" type="presParOf" srcId="{A9A7EB82-88F5-D64D-B701-F6769BFEED8D}" destId="{A057C9A1-9A3C-2D41-814D-8327B0246CE9}" srcOrd="0" destOrd="0" presId="urn:microsoft.com/office/officeart/2005/8/layout/vProcess5"/>
    <dgm:cxn modelId="{C2AF55F5-B3DF-5344-8ED7-3C16EE30BA38}" type="presParOf" srcId="{A9A7EB82-88F5-D64D-B701-F6769BFEED8D}" destId="{8F60C32D-EE5F-984E-9185-E586FCBD77B5}" srcOrd="1" destOrd="0" presId="urn:microsoft.com/office/officeart/2005/8/layout/vProcess5"/>
    <dgm:cxn modelId="{F26FCC4A-D362-7640-9C0D-AEFFE1947E74}" type="presParOf" srcId="{A9A7EB82-88F5-D64D-B701-F6769BFEED8D}" destId="{BCF679AB-64EB-6C43-A785-2C2E3A167573}" srcOrd="2" destOrd="0" presId="urn:microsoft.com/office/officeart/2005/8/layout/vProcess5"/>
    <dgm:cxn modelId="{14500116-5409-774D-AE83-FD5CD2827BEA}" type="presParOf" srcId="{A9A7EB82-88F5-D64D-B701-F6769BFEED8D}" destId="{FD934CCD-30E2-6946-A1FE-BDC888EC3094}" srcOrd="3" destOrd="0" presId="urn:microsoft.com/office/officeart/2005/8/layout/vProcess5"/>
    <dgm:cxn modelId="{B154BCC8-9984-5C47-9791-984F4954E09B}" type="presParOf" srcId="{A9A7EB82-88F5-D64D-B701-F6769BFEED8D}" destId="{C9ED61CC-6738-CA49-BF9F-255552EC4316}" srcOrd="4" destOrd="0" presId="urn:microsoft.com/office/officeart/2005/8/layout/vProcess5"/>
    <dgm:cxn modelId="{78EE49B4-6E28-784C-870C-5BD49EFB7327}" type="presParOf" srcId="{A9A7EB82-88F5-D64D-B701-F6769BFEED8D}" destId="{C42693BF-7014-3B4E-B5AC-990492D10D4F}" srcOrd="5" destOrd="0" presId="urn:microsoft.com/office/officeart/2005/8/layout/vProcess5"/>
    <dgm:cxn modelId="{FE2854C4-DD92-4648-BDF6-2C22D6CADEBA}" type="presParOf" srcId="{A9A7EB82-88F5-D64D-B701-F6769BFEED8D}" destId="{EF25269D-3137-5C4F-937C-1D0D147AF998}" srcOrd="6" destOrd="0" presId="urn:microsoft.com/office/officeart/2005/8/layout/vProcess5"/>
    <dgm:cxn modelId="{5C456200-5723-4F43-ACC3-2588F3F5E3AD}" type="presParOf" srcId="{A9A7EB82-88F5-D64D-B701-F6769BFEED8D}" destId="{910BD82F-E539-A94D-B0B8-8500B966B528}" srcOrd="7" destOrd="0" presId="urn:microsoft.com/office/officeart/2005/8/layout/vProcess5"/>
    <dgm:cxn modelId="{321E87C5-3979-8D41-A3AA-852B0DE80DAA}" type="presParOf" srcId="{A9A7EB82-88F5-D64D-B701-F6769BFEED8D}" destId="{CD3BA61D-B352-6141-9E9D-0820C21A675B}"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5F871-753F-CB46-B506-E302FF590874}">
      <dsp:nvSpPr>
        <dsp:cNvPr id="0" name=""/>
        <dsp:cNvSpPr/>
      </dsp:nvSpPr>
      <dsp:spPr>
        <a:xfrm>
          <a:off x="0" y="454356"/>
          <a:ext cx="6364224"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1083CB-6407-4C40-82ED-F28BFDE8A24C}">
      <dsp:nvSpPr>
        <dsp:cNvPr id="0" name=""/>
        <dsp:cNvSpPr/>
      </dsp:nvSpPr>
      <dsp:spPr>
        <a:xfrm>
          <a:off x="318211" y="100116"/>
          <a:ext cx="4454956"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dirty="0"/>
            <a:t>Objective</a:t>
          </a:r>
        </a:p>
      </dsp:txBody>
      <dsp:txXfrm>
        <a:off x="352796" y="134701"/>
        <a:ext cx="4385786" cy="639310"/>
      </dsp:txXfrm>
    </dsp:sp>
    <dsp:sp modelId="{AAE6C180-F85F-5B45-8AB0-CAAFEA1D0E41}">
      <dsp:nvSpPr>
        <dsp:cNvPr id="0" name=""/>
        <dsp:cNvSpPr/>
      </dsp:nvSpPr>
      <dsp:spPr>
        <a:xfrm>
          <a:off x="0" y="1542996"/>
          <a:ext cx="6364224" cy="604800"/>
        </a:xfrm>
        <a:prstGeom prst="rect">
          <a:avLst/>
        </a:prstGeom>
        <a:solidFill>
          <a:schemeClr val="lt1">
            <a:alpha val="90000"/>
            <a:hueOff val="0"/>
            <a:satOff val="0"/>
            <a:lumOff val="0"/>
            <a:alphaOff val="0"/>
          </a:schemeClr>
        </a:solidFill>
        <a:ln w="12700" cap="flat" cmpd="sng" algn="ctr">
          <a:solidFill>
            <a:schemeClr val="accent2">
              <a:hueOff val="381996"/>
              <a:satOff val="-1202"/>
              <a:lumOff val="6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93F2B1-7323-7A4B-962E-CC18220E0942}">
      <dsp:nvSpPr>
        <dsp:cNvPr id="0" name=""/>
        <dsp:cNvSpPr/>
      </dsp:nvSpPr>
      <dsp:spPr>
        <a:xfrm>
          <a:off x="318211" y="1188756"/>
          <a:ext cx="4454956" cy="708480"/>
        </a:xfrm>
        <a:prstGeom prst="roundRect">
          <a:avLst/>
        </a:prstGeom>
        <a:solidFill>
          <a:schemeClr val="accent2">
            <a:hueOff val="381996"/>
            <a:satOff val="-1202"/>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dirty="0"/>
            <a:t>Background</a:t>
          </a:r>
        </a:p>
      </dsp:txBody>
      <dsp:txXfrm>
        <a:off x="352796" y="1223341"/>
        <a:ext cx="4385786" cy="639310"/>
      </dsp:txXfrm>
    </dsp:sp>
    <dsp:sp modelId="{342B8F00-F6D8-CB4A-80F8-7B440EB57993}">
      <dsp:nvSpPr>
        <dsp:cNvPr id="0" name=""/>
        <dsp:cNvSpPr/>
      </dsp:nvSpPr>
      <dsp:spPr>
        <a:xfrm>
          <a:off x="0" y="2631636"/>
          <a:ext cx="6364224" cy="604800"/>
        </a:xfrm>
        <a:prstGeom prst="rect">
          <a:avLst/>
        </a:prstGeom>
        <a:solidFill>
          <a:schemeClr val="lt1">
            <a:alpha val="90000"/>
            <a:hueOff val="0"/>
            <a:satOff val="0"/>
            <a:lumOff val="0"/>
            <a:alphaOff val="0"/>
          </a:schemeClr>
        </a:solidFill>
        <a:ln w="12700" cap="flat" cmpd="sng" algn="ctr">
          <a:solidFill>
            <a:schemeClr val="accent2">
              <a:hueOff val="763992"/>
              <a:satOff val="-2403"/>
              <a:lumOff val="13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E32C41-4FFD-944A-BCCA-988FE3EF072D}">
      <dsp:nvSpPr>
        <dsp:cNvPr id="0" name=""/>
        <dsp:cNvSpPr/>
      </dsp:nvSpPr>
      <dsp:spPr>
        <a:xfrm>
          <a:off x="318211" y="2277396"/>
          <a:ext cx="4454956" cy="708480"/>
        </a:xfrm>
        <a:prstGeom prst="roundRect">
          <a:avLst/>
        </a:prstGeom>
        <a:solidFill>
          <a:schemeClr val="accent2">
            <a:hueOff val="763992"/>
            <a:satOff val="-2403"/>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dirty="0"/>
            <a:t>Key Findings</a:t>
          </a:r>
        </a:p>
      </dsp:txBody>
      <dsp:txXfrm>
        <a:off x="352796" y="2311981"/>
        <a:ext cx="4385786" cy="639310"/>
      </dsp:txXfrm>
    </dsp:sp>
    <dsp:sp modelId="{48512DD0-E520-0A4C-AD73-1D67951308F0}">
      <dsp:nvSpPr>
        <dsp:cNvPr id="0" name=""/>
        <dsp:cNvSpPr/>
      </dsp:nvSpPr>
      <dsp:spPr>
        <a:xfrm>
          <a:off x="0" y="3720276"/>
          <a:ext cx="6364224" cy="604800"/>
        </a:xfrm>
        <a:prstGeom prst="rect">
          <a:avLst/>
        </a:prstGeom>
        <a:solidFill>
          <a:schemeClr val="lt1">
            <a:alpha val="90000"/>
            <a:hueOff val="0"/>
            <a:satOff val="0"/>
            <a:lumOff val="0"/>
            <a:alphaOff val="0"/>
          </a:schemeClr>
        </a:solidFill>
        <a:ln w="12700" cap="flat" cmpd="sng" algn="ctr">
          <a:solidFill>
            <a:schemeClr val="accent2">
              <a:hueOff val="1145987"/>
              <a:satOff val="-3605"/>
              <a:lumOff val="2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092092-1046-7849-BA76-14C2E867017B}">
      <dsp:nvSpPr>
        <dsp:cNvPr id="0" name=""/>
        <dsp:cNvSpPr/>
      </dsp:nvSpPr>
      <dsp:spPr>
        <a:xfrm>
          <a:off x="318211" y="3366036"/>
          <a:ext cx="4454956" cy="708480"/>
        </a:xfrm>
        <a:prstGeom prst="roundRect">
          <a:avLst/>
        </a:prstGeom>
        <a:solidFill>
          <a:schemeClr val="accent2">
            <a:hueOff val="1145987"/>
            <a:satOff val="-360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dirty="0"/>
            <a:t>Recommendations</a:t>
          </a:r>
        </a:p>
      </dsp:txBody>
      <dsp:txXfrm>
        <a:off x="352796" y="3400621"/>
        <a:ext cx="4385786" cy="639310"/>
      </dsp:txXfrm>
    </dsp:sp>
    <dsp:sp modelId="{92317518-8B53-6447-9035-FB073701AC44}">
      <dsp:nvSpPr>
        <dsp:cNvPr id="0" name=""/>
        <dsp:cNvSpPr/>
      </dsp:nvSpPr>
      <dsp:spPr>
        <a:xfrm>
          <a:off x="0" y="4808915"/>
          <a:ext cx="6364224" cy="604800"/>
        </a:xfrm>
        <a:prstGeom prst="rect">
          <a:avLst/>
        </a:prstGeom>
        <a:solidFill>
          <a:schemeClr val="lt1">
            <a:alpha val="90000"/>
            <a:hueOff val="0"/>
            <a:satOff val="0"/>
            <a:lumOff val="0"/>
            <a:alphaOff val="0"/>
          </a:schemeClr>
        </a:solidFill>
        <a:ln w="12700" cap="flat" cmpd="sng" algn="ctr">
          <a:solidFill>
            <a:schemeClr val="accent2">
              <a:hueOff val="1527983"/>
              <a:satOff val="-4807"/>
              <a:lumOff val="274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AF6B4F-04E1-0E45-8B95-1441C8E6035E}">
      <dsp:nvSpPr>
        <dsp:cNvPr id="0" name=""/>
        <dsp:cNvSpPr/>
      </dsp:nvSpPr>
      <dsp:spPr>
        <a:xfrm>
          <a:off x="318211" y="4454675"/>
          <a:ext cx="4454956" cy="708480"/>
        </a:xfrm>
        <a:prstGeom prst="roundRect">
          <a:avLst/>
        </a:prstGeom>
        <a:solidFill>
          <a:schemeClr val="accent2">
            <a:hueOff val="1527983"/>
            <a:satOff val="-4807"/>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kern="1200" dirty="0"/>
            <a:t>Appendix</a:t>
          </a:r>
        </a:p>
      </dsp:txBody>
      <dsp:txXfrm>
        <a:off x="352796" y="4489260"/>
        <a:ext cx="438578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C982E-E160-154D-BCAD-484F61C104A9}">
      <dsp:nvSpPr>
        <dsp:cNvPr id="0" name=""/>
        <dsp:cNvSpPr/>
      </dsp:nvSpPr>
      <dsp:spPr>
        <a:xfrm>
          <a:off x="671530" y="1624"/>
          <a:ext cx="1762191" cy="10573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acctno	</a:t>
          </a:r>
        </a:p>
      </dsp:txBody>
      <dsp:txXfrm>
        <a:off x="702498" y="32592"/>
        <a:ext cx="1700255" cy="995378"/>
      </dsp:txXfrm>
    </dsp:sp>
    <dsp:sp modelId="{CEDD84F1-7619-8F46-9D12-C7B6057C520F}">
      <dsp:nvSpPr>
        <dsp:cNvPr id="0" name=""/>
        <dsp:cNvSpPr/>
      </dsp:nvSpPr>
      <dsp:spPr>
        <a:xfrm>
          <a:off x="2588794" y="311770"/>
          <a:ext cx="373584" cy="43702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88794" y="399175"/>
        <a:ext cx="261509" cy="262213"/>
      </dsp:txXfrm>
    </dsp:sp>
    <dsp:sp modelId="{65942A35-B0F5-0944-A852-5CF053FAB979}">
      <dsp:nvSpPr>
        <dsp:cNvPr id="0" name=""/>
        <dsp:cNvSpPr/>
      </dsp:nvSpPr>
      <dsp:spPr>
        <a:xfrm>
          <a:off x="3138598" y="1624"/>
          <a:ext cx="1762191" cy="105731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ActDT	</a:t>
          </a:r>
        </a:p>
      </dsp:txBody>
      <dsp:txXfrm>
        <a:off x="3169566" y="32592"/>
        <a:ext cx="1700255" cy="995378"/>
      </dsp:txXfrm>
    </dsp:sp>
    <dsp:sp modelId="{0029707E-E136-0F4C-B5BC-39063F5776FB}">
      <dsp:nvSpPr>
        <dsp:cNvPr id="0" name=""/>
        <dsp:cNvSpPr/>
      </dsp:nvSpPr>
      <dsp:spPr>
        <a:xfrm>
          <a:off x="5055862" y="311770"/>
          <a:ext cx="373584" cy="4370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55862" y="399175"/>
        <a:ext cx="261509" cy="262213"/>
      </dsp:txXfrm>
    </dsp:sp>
    <dsp:sp modelId="{93398582-120D-8348-834A-11580429C127}">
      <dsp:nvSpPr>
        <dsp:cNvPr id="0" name=""/>
        <dsp:cNvSpPr/>
      </dsp:nvSpPr>
      <dsp:spPr>
        <a:xfrm>
          <a:off x="5605666" y="1624"/>
          <a:ext cx="1762191" cy="105731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deact_dt	</a:t>
          </a:r>
        </a:p>
      </dsp:txBody>
      <dsp:txXfrm>
        <a:off x="5636634" y="32592"/>
        <a:ext cx="1700255" cy="995378"/>
      </dsp:txXfrm>
    </dsp:sp>
    <dsp:sp modelId="{69B1EA11-FFA8-B949-9C9D-9D6F6EF1B79A}">
      <dsp:nvSpPr>
        <dsp:cNvPr id="0" name=""/>
        <dsp:cNvSpPr/>
      </dsp:nvSpPr>
      <dsp:spPr>
        <a:xfrm>
          <a:off x="7522930" y="311770"/>
          <a:ext cx="373584" cy="43702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522930" y="399175"/>
        <a:ext cx="261509" cy="262213"/>
      </dsp:txXfrm>
    </dsp:sp>
    <dsp:sp modelId="{C96C6A7D-B854-8245-B05E-00A3CDC1A920}">
      <dsp:nvSpPr>
        <dsp:cNvPr id="0" name=""/>
        <dsp:cNvSpPr/>
      </dsp:nvSpPr>
      <dsp:spPr>
        <a:xfrm>
          <a:off x="8072733" y="1624"/>
          <a:ext cx="1762191" cy="10573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deactreason	</a:t>
          </a:r>
        </a:p>
      </dsp:txBody>
      <dsp:txXfrm>
        <a:off x="8103701" y="32592"/>
        <a:ext cx="1700255" cy="995378"/>
      </dsp:txXfrm>
    </dsp:sp>
    <dsp:sp modelId="{970E7921-9DE6-AB47-A0B9-3277A7B10BA0}">
      <dsp:nvSpPr>
        <dsp:cNvPr id="0" name=""/>
        <dsp:cNvSpPr/>
      </dsp:nvSpPr>
      <dsp:spPr>
        <a:xfrm rot="5400000">
          <a:off x="8767037" y="1182292"/>
          <a:ext cx="373584" cy="437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8822723" y="1214012"/>
        <a:ext cx="262213" cy="261509"/>
      </dsp:txXfrm>
    </dsp:sp>
    <dsp:sp modelId="{34443478-5E03-274E-A20A-15A4F153BF51}">
      <dsp:nvSpPr>
        <dsp:cNvPr id="0" name=""/>
        <dsp:cNvSpPr/>
      </dsp:nvSpPr>
      <dsp:spPr>
        <a:xfrm>
          <a:off x="8072733" y="1763815"/>
          <a:ext cx="1762191" cy="10573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Age	</a:t>
          </a:r>
        </a:p>
      </dsp:txBody>
      <dsp:txXfrm>
        <a:off x="8103701" y="1794783"/>
        <a:ext cx="1700255" cy="995378"/>
      </dsp:txXfrm>
    </dsp:sp>
    <dsp:sp modelId="{41020EC5-327C-7B47-9CB8-EBF6629FCBD6}">
      <dsp:nvSpPr>
        <dsp:cNvPr id="0" name=""/>
        <dsp:cNvSpPr/>
      </dsp:nvSpPr>
      <dsp:spPr>
        <a:xfrm rot="10800000">
          <a:off x="7544076" y="2073961"/>
          <a:ext cx="373584" cy="43702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7656151" y="2161366"/>
        <a:ext cx="261509" cy="262213"/>
      </dsp:txXfrm>
    </dsp:sp>
    <dsp:sp modelId="{B33D1117-F87E-D845-8739-A9467451AD3B}">
      <dsp:nvSpPr>
        <dsp:cNvPr id="0" name=""/>
        <dsp:cNvSpPr/>
      </dsp:nvSpPr>
      <dsp:spPr>
        <a:xfrm>
          <a:off x="5605666" y="1763815"/>
          <a:ext cx="1762191" cy="10573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DealerType	</a:t>
          </a:r>
        </a:p>
      </dsp:txBody>
      <dsp:txXfrm>
        <a:off x="5636634" y="1794783"/>
        <a:ext cx="1700255" cy="995378"/>
      </dsp:txXfrm>
    </dsp:sp>
    <dsp:sp modelId="{D40834BF-B98B-5541-AA4C-2FCA02AA3448}">
      <dsp:nvSpPr>
        <dsp:cNvPr id="0" name=""/>
        <dsp:cNvSpPr/>
      </dsp:nvSpPr>
      <dsp:spPr>
        <a:xfrm rot="10800000">
          <a:off x="5077008" y="2073961"/>
          <a:ext cx="373584" cy="43702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5189083" y="2161366"/>
        <a:ext cx="261509" cy="262213"/>
      </dsp:txXfrm>
    </dsp:sp>
    <dsp:sp modelId="{EDD96DC3-66D2-9345-A917-4FC656BE9BDD}">
      <dsp:nvSpPr>
        <dsp:cNvPr id="0" name=""/>
        <dsp:cNvSpPr/>
      </dsp:nvSpPr>
      <dsp:spPr>
        <a:xfrm>
          <a:off x="3138598" y="1763815"/>
          <a:ext cx="1762191" cy="105731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RatePlan	</a:t>
          </a:r>
        </a:p>
      </dsp:txBody>
      <dsp:txXfrm>
        <a:off x="3169566" y="1794783"/>
        <a:ext cx="1700255" cy="995378"/>
      </dsp:txXfrm>
    </dsp:sp>
    <dsp:sp modelId="{B75F4EDB-765E-2C45-A751-6AC0EACAB45E}">
      <dsp:nvSpPr>
        <dsp:cNvPr id="0" name=""/>
        <dsp:cNvSpPr/>
      </dsp:nvSpPr>
      <dsp:spPr>
        <a:xfrm rot="10800000">
          <a:off x="2609941" y="2073961"/>
          <a:ext cx="373584" cy="4370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722016" y="2161366"/>
        <a:ext cx="261509" cy="262213"/>
      </dsp:txXfrm>
    </dsp:sp>
    <dsp:sp modelId="{0A0519BD-1ED5-BB4D-8622-5EC252343348}">
      <dsp:nvSpPr>
        <dsp:cNvPr id="0" name=""/>
        <dsp:cNvSpPr/>
      </dsp:nvSpPr>
      <dsp:spPr>
        <a:xfrm>
          <a:off x="671530" y="1763815"/>
          <a:ext cx="1762191" cy="105731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goodcredit	</a:t>
          </a:r>
        </a:p>
      </dsp:txBody>
      <dsp:txXfrm>
        <a:off x="702498" y="1794783"/>
        <a:ext cx="1700255" cy="995378"/>
      </dsp:txXfrm>
    </dsp:sp>
    <dsp:sp modelId="{CEF9C573-CD3E-8345-A957-67E3E4E4F5C9}">
      <dsp:nvSpPr>
        <dsp:cNvPr id="0" name=""/>
        <dsp:cNvSpPr/>
      </dsp:nvSpPr>
      <dsp:spPr>
        <a:xfrm rot="5400000">
          <a:off x="1365834" y="2944483"/>
          <a:ext cx="373584" cy="43702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421520" y="2976203"/>
        <a:ext cx="262213" cy="261509"/>
      </dsp:txXfrm>
    </dsp:sp>
    <dsp:sp modelId="{F95F6AEC-F1A0-0543-B99B-7A8003B6A762}">
      <dsp:nvSpPr>
        <dsp:cNvPr id="0" name=""/>
        <dsp:cNvSpPr/>
      </dsp:nvSpPr>
      <dsp:spPr>
        <a:xfrm>
          <a:off x="671530" y="3526006"/>
          <a:ext cx="1762191" cy="10573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Province	</a:t>
          </a:r>
        </a:p>
      </dsp:txBody>
      <dsp:txXfrm>
        <a:off x="702498" y="3556974"/>
        <a:ext cx="1700255" cy="995378"/>
      </dsp:txXfrm>
    </dsp:sp>
    <dsp:sp modelId="{BAA86F6B-9F99-C944-9764-CB1A0ABCD1CB}">
      <dsp:nvSpPr>
        <dsp:cNvPr id="0" name=""/>
        <dsp:cNvSpPr/>
      </dsp:nvSpPr>
      <dsp:spPr>
        <a:xfrm>
          <a:off x="2588794" y="3836152"/>
          <a:ext cx="373584" cy="437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88794" y="3923557"/>
        <a:ext cx="261509" cy="262213"/>
      </dsp:txXfrm>
    </dsp:sp>
    <dsp:sp modelId="{1445D293-0B7D-F041-85D1-27A8DBC42018}">
      <dsp:nvSpPr>
        <dsp:cNvPr id="0" name=""/>
        <dsp:cNvSpPr/>
      </dsp:nvSpPr>
      <dsp:spPr>
        <a:xfrm>
          <a:off x="3138598" y="3526006"/>
          <a:ext cx="1762191" cy="10573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Sales</a:t>
          </a:r>
        </a:p>
      </dsp:txBody>
      <dsp:txXfrm>
        <a:off x="3169566" y="3556974"/>
        <a:ext cx="1700255" cy="99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92B91-3794-C542-83B4-709A43DE1B2F}">
      <dsp:nvSpPr>
        <dsp:cNvPr id="0" name=""/>
        <dsp:cNvSpPr/>
      </dsp:nvSpPr>
      <dsp:spPr>
        <a:xfrm>
          <a:off x="4444" y="822143"/>
          <a:ext cx="2587264" cy="10349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CA" sz="1700" kern="1200" dirty="0"/>
            <a:t>The earliest activating date is: 199</a:t>
          </a:r>
          <a:r>
            <a:rPr lang="en-CA" sz="1700" kern="1200" dirty="0">
              <a:solidFill>
                <a:schemeClr val="bg1"/>
              </a:solidFill>
            </a:rPr>
            <a:t>9-01-20 </a:t>
          </a:r>
          <a:endParaRPr lang="en-US" sz="1700" kern="1200" dirty="0">
            <a:solidFill>
              <a:schemeClr val="bg1"/>
            </a:solidFill>
          </a:endParaRPr>
        </a:p>
      </dsp:txBody>
      <dsp:txXfrm>
        <a:off x="521897" y="822143"/>
        <a:ext cx="1552359" cy="1034905"/>
      </dsp:txXfrm>
    </dsp:sp>
    <dsp:sp modelId="{7AE24FFD-B15F-CA46-931A-A7DAA5140AD6}">
      <dsp:nvSpPr>
        <dsp:cNvPr id="0" name=""/>
        <dsp:cNvSpPr/>
      </dsp:nvSpPr>
      <dsp:spPr>
        <a:xfrm>
          <a:off x="2332982" y="822143"/>
          <a:ext cx="2587264" cy="10349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CA" sz="1700" kern="1200" dirty="0"/>
            <a:t>The latest activating date is : 2001-01-20 </a:t>
          </a:r>
          <a:endParaRPr lang="en-US" sz="1700" kern="1200" dirty="0"/>
        </a:p>
      </dsp:txBody>
      <dsp:txXfrm>
        <a:off x="2850435" y="822143"/>
        <a:ext cx="1552359" cy="1034905"/>
      </dsp:txXfrm>
    </dsp:sp>
    <dsp:sp modelId="{FCD85D25-3A99-CC4D-A50C-6925769EADEF}">
      <dsp:nvSpPr>
        <dsp:cNvPr id="0" name=""/>
        <dsp:cNvSpPr/>
      </dsp:nvSpPr>
      <dsp:spPr>
        <a:xfrm>
          <a:off x="4661521" y="822143"/>
          <a:ext cx="2587264" cy="10349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CA" sz="1700" kern="1200" dirty="0"/>
            <a:t>The earliest deactivating date is: 1999-01-25 </a:t>
          </a:r>
          <a:endParaRPr lang="en-US" sz="1700" kern="1200" dirty="0"/>
        </a:p>
      </dsp:txBody>
      <dsp:txXfrm>
        <a:off x="5178974" y="822143"/>
        <a:ext cx="1552359" cy="1034905"/>
      </dsp:txXfrm>
    </dsp:sp>
    <dsp:sp modelId="{F559D3DE-7236-714B-B040-D13C78C8441A}">
      <dsp:nvSpPr>
        <dsp:cNvPr id="0" name=""/>
        <dsp:cNvSpPr/>
      </dsp:nvSpPr>
      <dsp:spPr>
        <a:xfrm>
          <a:off x="6990059" y="822143"/>
          <a:ext cx="2587264" cy="10349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CA" sz="1700" kern="1200" dirty="0"/>
            <a:t>The latest deactivating date is : 2001-01-20</a:t>
          </a:r>
          <a:endParaRPr lang="en-US" sz="1700" kern="1200" dirty="0"/>
        </a:p>
      </dsp:txBody>
      <dsp:txXfrm>
        <a:off x="7507512" y="822143"/>
        <a:ext cx="1552359" cy="1034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0C32D-EE5F-984E-9185-E586FCBD77B5}">
      <dsp:nvSpPr>
        <dsp:cNvPr id="0" name=""/>
        <dsp:cNvSpPr/>
      </dsp:nvSpPr>
      <dsp:spPr>
        <a:xfrm>
          <a:off x="0" y="0"/>
          <a:ext cx="5508541" cy="7872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Activated account: 102255</a:t>
          </a:r>
        </a:p>
      </dsp:txBody>
      <dsp:txXfrm>
        <a:off x="23059" y="23059"/>
        <a:ext cx="4658985" cy="741180"/>
      </dsp:txXfrm>
    </dsp:sp>
    <dsp:sp modelId="{BCF679AB-64EB-6C43-A785-2C2E3A167573}">
      <dsp:nvSpPr>
        <dsp:cNvPr id="0" name=""/>
        <dsp:cNvSpPr/>
      </dsp:nvSpPr>
      <dsp:spPr>
        <a:xfrm>
          <a:off x="486047" y="918514"/>
          <a:ext cx="5508541" cy="787298"/>
        </a:xfrm>
        <a:prstGeom prst="roundRect">
          <a:avLst>
            <a:gd name="adj" fmla="val 10000"/>
          </a:avLst>
        </a:prstGeom>
        <a:solidFill>
          <a:schemeClr val="accent2">
            <a:hueOff val="763992"/>
            <a:satOff val="-2403"/>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Deactivated account: 19635</a:t>
          </a:r>
        </a:p>
      </dsp:txBody>
      <dsp:txXfrm>
        <a:off x="509106" y="941573"/>
        <a:ext cx="4464631" cy="741180"/>
      </dsp:txXfrm>
    </dsp:sp>
    <dsp:sp modelId="{FD934CCD-30E2-6946-A1FE-BDC888EC3094}">
      <dsp:nvSpPr>
        <dsp:cNvPr id="0" name=""/>
        <dsp:cNvSpPr/>
      </dsp:nvSpPr>
      <dsp:spPr>
        <a:xfrm>
          <a:off x="972095" y="1837029"/>
          <a:ext cx="5508541" cy="787298"/>
        </a:xfrm>
        <a:prstGeom prst="roundRect">
          <a:avLst>
            <a:gd name="adj" fmla="val 10000"/>
          </a:avLst>
        </a:prstGeom>
        <a:solidFill>
          <a:schemeClr val="accent2">
            <a:hueOff val="1527983"/>
            <a:satOff val="-4807"/>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Remained account: 82620</a:t>
          </a:r>
        </a:p>
      </dsp:txBody>
      <dsp:txXfrm>
        <a:off x="995154" y="1860088"/>
        <a:ext cx="4464631" cy="741180"/>
      </dsp:txXfrm>
    </dsp:sp>
    <dsp:sp modelId="{C9ED61CC-6738-CA49-BF9F-255552EC4316}">
      <dsp:nvSpPr>
        <dsp:cNvPr id="0" name=""/>
        <dsp:cNvSpPr/>
      </dsp:nvSpPr>
      <dsp:spPr>
        <a:xfrm>
          <a:off x="4996797" y="597034"/>
          <a:ext cx="511743" cy="51174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11939" y="597034"/>
        <a:ext cx="281459" cy="385087"/>
      </dsp:txXfrm>
    </dsp:sp>
    <dsp:sp modelId="{C42693BF-7014-3B4E-B5AC-990492D10D4F}">
      <dsp:nvSpPr>
        <dsp:cNvPr id="0" name=""/>
        <dsp:cNvSpPr/>
      </dsp:nvSpPr>
      <dsp:spPr>
        <a:xfrm>
          <a:off x="5482845" y="1510300"/>
          <a:ext cx="511743" cy="511743"/>
        </a:xfrm>
        <a:prstGeom prst="downArrow">
          <a:avLst>
            <a:gd name="adj1" fmla="val 55000"/>
            <a:gd name="adj2" fmla="val 45000"/>
          </a:avLst>
        </a:prstGeom>
        <a:solidFill>
          <a:schemeClr val="accent2">
            <a:tint val="40000"/>
            <a:alpha val="90000"/>
            <a:hueOff val="1756375"/>
            <a:satOff val="-3079"/>
            <a:lumOff val="511"/>
            <a:alphaOff val="0"/>
          </a:schemeClr>
        </a:solidFill>
        <a:ln w="12700" cap="flat" cmpd="sng" algn="ctr">
          <a:solidFill>
            <a:schemeClr val="accent2">
              <a:tint val="40000"/>
              <a:alpha val="90000"/>
              <a:hueOff val="1756375"/>
              <a:satOff val="-3079"/>
              <a:lumOff val="5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597987" y="1510300"/>
        <a:ext cx="281459" cy="3850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8T16:45:12.76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60,'18'-1,"-1"-1,0-1,20-5,-17 3,37-3,38 8,-70 2,0-2,0-1,0 0,47-11,-45 6,0 1,0 1,39-1,85 6,-51 2,2136-3,-2208 1,-1 2,32 7,-29-5,47 4,-14-10,-41 0,0 1,-1 1,1 0,38 9,-26-3,0-2,1-1,0-1,-1-3,37-3,83 4,-68 13,-58-8,52 3,465-8,-262-3,766 2,-1021 2,-1 0,33 8,-31-4,48 2,11-8,-54-2,1 3,0 0,49 9,-30-1,1-3,0-2,70-5,-56 0,-45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9:39.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0 221,'2'1,"1"-1,-1 1,0 0,0 0,0 0,-1 0,1 1,0-1,0 0,-1 1,1-1,0 1,-1 0,0-1,2 3,20 29,-16-18,0 1,-1 1,-1-1,-1 1,0 0,-1 0,2 30,2 11,-4-39,41 213,-37-197,3 9,23 67,-26-87,0 1,-2-1,-1 1,2 33,4 28,-3-43,-4-135,-3 43,2 1,3-1,19-92,58-124,-61 222,-17 36,1 0,-2 0,1-1,-1 1,0-1,-1 0,3-11,5-31,-7 41,0-1,-1 0,0 0,-1 0,0 0,-1 0,0 0,-2-16,2 23,-1 1,0 0,0 0,0 0,0 0,0 0,0 1,-1-1,1 0,-1 0,1 1,-1-1,0 1,1-1,-1 1,0 0,0 0,0 0,0 0,0 0,0 0,0 0,-1 1,1-1,0 1,0 0,0-1,-1 1,1 0,0 0,0 0,-1 1,-2 0,-2 0,-1 0,1 1,0 0,-1 0,1 1,0 0,1 0,-12 8,14-8,-1 1,1 1,0-1,0 0,1 1,-1 0,1 0,0 0,0 0,1 0,-1 1,1-1,0 1,1 0,-1 0,1-1,0 9,-1 13,1 0,5 44,-1-17,-2-38,-1-1,0 1,-1-1,-1 1,0-1,-1 1,-1-1,0 0,-12 27,10-30,2 1,-1 0,2 0,-3 17,7-54,-1-39,-1 11,1-212,0 359,0-55,0-31,0-11,0-93,0 95,0 0,0 0,0 0,0-1,0 1,0 0,0 0,-1 0,1-1,0 1,0 0,0 0,0 0,0 0,-1 0,1-1,0 1,0 0,0 0,-1 0,1 0,0 0,0 0,0 0,-1 0,1 0,0-1,0 1,-1 0,1 0,0 0,0 0,0 0,-1 1,1-1,0 0,0 0,-1 0,1 0,0 0,0 0,0 0,-1 0,1 0,0 1,0-1,0 0,0 0,-1 0,1 0,0 0,0 1,-21 11,-5 3,24-15,0 1,0-1,1 0,-1 0,0 0,0 0,0 0,0 0,1-1,-1 1,0-1,0 1,0-1,-2-1,-10-3,13 5,1 0,-1 0,1 0,-1 1,1-1,-1 0,1 0,-1 0,1 0,0 1,-1-1,1 0,-1 1,1-1,-1 0,1 1,0-1,-1 0,1 1,0-1,-1 1,1-1,0 0,0 1,-1-1,1 1,0-1,0 1,0-1,0 1,0-1,-1 1,1-1,0 1,0 0,0-1,0 1,1 0,-2 26,1-23,3 77,0-27,-6 60,-10-48,9-49,1 0,-3 21,4 274,4-160,-2-148,-1-1,1 1,1 0,-1 0,1 0,-1 0,1 0,1 0,-1-1,0 1,1 0,-1-1,1 1,4 5,-3-7,0 0,0 1,0-1,0 0,0-1,0 1,0 0,1-1,-1 0,0 0,1 0,-1 0,1 0,0-1,-1 0,6 0,191-1,-67-2,-29 5,122-5,-220 3,-1-1,1 0,-1 0,1 0,-1-1,1 1,-1-1,0-1,0 1,0-1,0 0,9-6,-11 5,0 1,0-1,0 0,0 0,-1 0,0 0,0 0,0 0,0-1,0 1,-1-1,0 1,0-1,0 0,-1 1,0-6,-2-146,-1 104,5-71,11 57,-9 49,0 0,1-21,-3-274,-4 160,3 148,-1 1,0-1,-1 0,1 0,-1 0,1 0,-1 0,0 0,-1 1,1-1,-1 0,1 1,-1-1,-4-5,3 6,0 1,0 0,0 0,0 0,0 0,0 0,-1 1,1-1,-1 1,1 0,-1 0,1 0,-1 1,0-1,1 1,-6 0,-191 2,68 1,90-3,-8 0,46 0,8 0,27 0,-20 0,11 1,0-1,0-1,0-1,-1-1,1-1,-1-1,23-7,-5-4,85-30,-105 40,1 1,0 1,1 1,29-1,-27 4,0 0,0-2,0-1,0 0,-1-2,1-1,26-10,-30 10,1 0,1 1,36-4,10-2,97-16,-120 21,-1 1,1 2,78 5,-29 1,1299-3,-1364-2,-1 0,31-8,-28 4,46-2,-24 7,-4 1,-1-3,52-9,-40 5,1 1,116 7,-72 1,1354-3,-1421 3,68 13,-55-6,-26-5,-2 2,31 11,-35-10,0-1,0-1,1-1,27 4,-10-6,116 12,-87-3,-10-1,0-2,73 1,-63-8,96-6,-144 3,0 0,0-2,0 0,-1-1,1 0,-1-1,18-11,-17 8,-2 1,0-1,0 0,-1-1,20-17,-27 20,1 1,1 0,-1 0,1 1,0 1,0-1,0 1,1 1,9-3,97-18,-69 16,29-2,1 4,147 6,-91 2,222-2,-332 1,0 2,41 9,-11-1,1 1,-36-7,1-1,27 2,-27-4,0 1,-1 1,1 1,22 8,-21-5,1-2,-1-1,23 3,41 5,-50-6,46 2,37-9,-66-1,0 2,66 9,40 6,-106-13,51 9,-59-6,53 2,613-9,-705 1,1 0,0 0,-1 0,1 1,0 0,-1 0,1 0,-1 0,1 1,-1 0,0 0,1 0,-1 0,0 1,-1-1,6 5,-6-3,0 0,1 1,-1-1,-1 1,1-1,-1 1,0 0,0 0,0 0,-1 0,1 1,-1-1,-1 0,1 7,3 58,-7 73,0-23,3 317,0-433,0 1,0 0,-1-1,1 1,-1-1,0 1,0-1,0 1,-4 7,3-10,0 1,0-1,0 0,0 0,0 0,0 0,0 0,-1 0,1 0,-1-1,1 1,-1-1,0 0,0 0,1 0,-6 1,-25 5,-1-1,1-2,-44 1,7-1,-12 10,26-3,-106 18,101-17,38-7,1-1,-36 3,-514-7,269-1,282-1,1 0,-37-8,35 5,0 1,-26-1,-384 4,207 3,196-5,0 0,1-2,0-1,-51-18,-5 0,-7 6,63 14,0-1,0-2,-42-15,1-4,-1 3,-87-17,74 25,1 4,-1 3,-96 4,137 4,0-1,0-3,0-2,-67-17,64 10,-1 2,0 2,0 2,-62-1,-1428 10,2774-2,-1101-6,170-30,58-4,-103 12,45 0,94 13,77-14,-316 14,149-8,-244 21,-1-4,1-2,-1-3,115-35,-140 35,-1 3,2 1,-1 3,71 0,-28 1,27-10,-70 6,53 0,-50 6,49 1,105-15,-78-2,188-4,-297 20,-8 1,0 0,-1-1,1 1,0 0,0 0,0 0,0 1,0-1,-1 1,1 0,0 0,0 0,3 1,-8 1,0 0,0 0,0-1,0 1,0-1,0 0,-1 0,1 1,-1-2,-5 5,-1 1,-7 5,-1 0,0 0,0-2,-25 12,-80 27,95-39,-188 63,178-63,0-2,-1-2,-72 4,19-9,-218-5,288 1,1-1,-1-1,0-1,1-1,0-1,-35-19,-17-6,-146-76,22 10,76 44,51 22,-96-32,129 54,0 3,-1 1,0 1,0 2,-62 2,8 1,47 0,1 1,-1 2,1 2,-70 15,-311 81,291-76,48-7,0-4,-122 4,191-17,-35-2,0 3,1 2,-1 2,-89 21,86-12,0-2,-1-3,-1-2,-80 0,-115 6,-16 1,118-16,-159 4,81 29,96-10,-77 8,24-6,-151 9,89-35,-153 5,304 8,-140 33,140-23,21-6,-1-3,-125 2,-121 2,169-4,-170-10,148-3,116 2,-53 0,-146 17,141-7,-194-7,154-6,139 3,19 0,27 0,-23 0,268-21,-175 7,-42 5,85-2,-67 13,55-2,-113-2,0 0,1 0,-1-2,-1 0,23-9,-12 4,34-8,21-8,123-37,-89 31,-57 14,111-15,-156 29,0 0,0-1,-1-1,16-6,-15 5,-1 0,1 2,27-6,136-19,-330 30,68-2,28 0,-87 4,123-1,-1 1,1 1,-1 1,-33 12,33-7,-1-2,0 0,-1-1,0-1,0-1,-1-2,-31 2,167-10,207-34,-90 6,494-64,-603 84,1 5,126 8,-116 1,-86 2,79 14,-77-9,-44-8,1 0,-1 0,1 1,-1 0,1-1,-1 1,0 0,1 0,-1 0,0 0,0 1,0-1,0 1,0-1,0 1,0 0,2 3,-3-4,0 1,-1 0,1-1,0 1,-1 0,0 0,1 0,-1-1,0 1,0 0,0 0,0 0,0 0,0-1,-1 1,1 0,-1 0,0 2,-2 3,0-1,-1 1,0-1,0 0,0 0,0 0,-1-1,0 0,0 1,-10 5,-19 12,-1-2,-2-1,-54 21,10-4,-88 34,-17 0,-128 41,157-81,31-8,18 7,55-15,-96 16,43-14,-123 38,170-39,-46 8,42-11,-69 25,109-30,-1-1,0-2,-1-1,-42 3,-103-8,68-1,-63 2,963 0,-755-2,64-12,-29 2,-3 3,-5 0,81-1,2034 12,-1236-2,-922 1,0 2,32 6,-29-3,45 2,491-6,-273-4,-243 4,56 10,-56-5,60 0,-76-7,0 1,0 2,36 8,-41-6,1-2,39 0,-40-3,0 1,44 9,-9-1,0-2,1-3,95-6,-42 0,291 2,-398-1,1 0,-1-1,1-1,-1 1,0-2,0 0,12-5,38-13,-38 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7:57.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1,'0'602,"1"-582,1 1,8 36,-5-35,-1 0,1 26,-6 88,2 56,0-189,-1 0,1-1,-1 1,1 0,0-1,0 1,0-1,0 1,1-1,-1 1,1-1,-1 0,1 1,0-1,0 0,0 0,0-1,0 1,1 0,-1-1,0 1,1-1,-1 0,1 0,-1 0,1 0,0 0,-1 0,1-1,4 1,9 1,1-1,-1 0,1-2,18-1,-6-1,436 0,-272 4,-172 0,-1 1,37 9,-35-6,1-1,25 1,510-4,-269-3,-211 4,89-5,-152 1,1-1,-1 0,0-1,0-1,-1-1,1 0,-1-1,26-16,-32 18,0 2,0-1,0 1,1 0,0 1,-1 0,1 0,18-1,77 5,-51 0,619-1,-360-1,-286 1,0 2,35 7,-33-4,49 3,-52-10,1-1,-1-1,26-6,-23 3,0 2,34-2,1286 6,-619 2,-709-1,-1 1,1 1,19 5,-18-3,0-1,29 2,290-6,-160-1,-148 3,0 1,39 9,-16-2,5 2,-38-7,1 0,36 1,72-8,66 4,-131 11,-49-9,0 0,21 1,-5-3,6 0,63 11,-38 0,0-2,125 4,-163-14,0 1,36 9,-33-6,46 3,-72-7,47 0,88 13,-108-9,1-1,-1-2,0-1,47-5,-14-4,70-19,-20 4,37-10,-118 27,0 1,0 2,1 1,54 3,50-2,-24-23,-35 10,-54 8,1 2,35-3,405 8,-442-1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8:16.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48 195,'930'0,"-909"-1,0-1,35-9,-33 6,-1 1,26-1,-18 5,-22 1,1-1,0 0,-1 0,1-1,-1 0,1 0,-1-1,1 0,-1-1,0 0,12-6,-2-3,0 1,1 0,1 2,0 0,0 1,1 1,0 1,0 1,0 0,1 2,29-1,16 6,-44-1,0 0,0-1,0-2,0 0,26-6,-13 0,0 2,58-3,12-2,-15 2,0 4,93 7,-47 0,486-2,-594 2,-1 0,31 8,-28-4,46 2,281-7,-170-3,-162 4,-1 0,31 8,-26-5,36 3,48-5,125 11,272 70,-450-71,1-3,113 4,-140-16,0-1,0-2,44-13,-6 2,-9 8,0 2,0 3,74 6,-14 0,1126-3,-1208 2,57 10,-56-6,53 2,-58-6,49 9,19 2,20-11,-47-1,101 13,-145-8,58 8,125 5,-143-20,-37 0,1 1,-1 2,39 7,-52-7,-1 0,0-2,1-1,-1-1,0 0,0-2,26-8,21-2,323-81,-363 87,1 1,0 2,48-1,99 8,-69 0,-54-1,-13 1,0-3,-1-1,45-8,-11-1,0 4,0 4,81 5,-30 0,1245-2,-1356 2,-1-1,1 2,0 0,-1 1,28 11,-25-8,1-1,0-1,24 3,35 6,-53-9,1 0,34 1,255-6,-137-1,-171 1,0 1,0-1,1 2,-1-1,0 1,-1 0,1 0,0 1,-1 0,1 0,-1 0,10 8,1 3,0 0,26 31,-8-7,-17-20,-1 0,28 40,-39-50,-1 1,-1 0,0 0,0 0,-1 1,0-1,-1 1,0 0,0 0,0 14,-2-17,1 0,0 1,0-1,0 0,1 0,0 0,0 0,1 0,0 0,0 0,0-1,6 8,-4-8,1 0,0 0,0-1,0 0,1 0,0 0,0-1,0 0,0 0,15 5,27 16,-41-19,1-1,-1-1,1 0,0 0,1 0,18 3,-1-4,1-1,40-3,-129 1,15 0,-68 9,4 3,-2-5,-122-8,83-1,-5564 2,5743-2,1-1,39-10,9-1,122-11,256-1,-349 25,95 5,-182 1,-30 1,-34 4,-408 23,-7-32,273-2,-739-32,865 29,0-4,1-2,0-3,1-2,-85-35,129 44,0 1,0 1,-1 0,1 1,-1 1,-26-1,-97 9,96-2,-885 74,650-46,-90 7,176-37,104-4,-94 13,178-11,-325 53,291-45,0-2,-63 2,-80-9,59-2,-1817 3,1918-1,1-1,-37-8,35 5,0 1,-26-1,-274 4,152 2,165-1,1 0,-1 0,1-1,0 1,-1-1,1-1,-6-1,10 3,0 0,-1 0,1-1,0 1,-1 0,1 0,0 0,-1-1,1 1,0 0,-1 0,1-1,0 1,0 0,0 0,-1-1,1 1,0 0,0-1,0 1,0 0,-1-1,1 1,0-1,0 1,0 0,0-1,0 1,0 0,0-1,0 1,0-1,1 0,0-1,0 1,0 0,0 0,0 0,0-1,0 1,1 0,-1 1,0-1,1 0,-1 0,2 0,12-5,1 0,-1 2,1-1,-1 2,33-3,-4 0,11 0,80-1,-35 4,-51-2,0-3,66-19,-72 15,0 2,1 2,60-3,-81 9,-1-1,1-1,-1-1,41-15,10-3,-4 7,2 2,0 4,0 3,77 2,-57 7,147-4,-162-10,-51 6,37-2,4 1,-2-3,73-20,-35 7,-63 17,0 1,62 2,-58 3,75-10,-21-7,0 3,111 1,384 14,-558 1,58 9,14 3,-20-5,0 4,121 34,-140-30,140 37,-103-17,-6-2,-44-17,101 48,-96-38,15 7,70 29,-125-59,0-1,0 0,0-2,0 0,0-1,32-3,-22 1,56 6,81 29,-103-18,87 9,-42-13,-48-3,70-1,656-9,-757 2,-1 2,34 7,-31-4,50 3,-32-8,-15-2,0 2,0 1,0 2,-1 1,59 17,-60-11,1-1,0-2,0-1,0-2,1-1,52-1,657-4,-703-2,0 0,54-13,-77 10,-1 0,1 0,-2-2,1 0,-1-1,0 0,-1-1,23-20,32-22,167-93,-219 135,0 1,0 0,1 2,0 0,0 1,1 1,-1 0,28-2,14 2,81 4,7 0,-105-4,74-18,-79 14,0 2,72-5,683 11,-355 3,-420-3,0-1,0-1,-1-1,0 0,23-9,-22 6,1 2,0 0,1 0,24-1,369 5,-200 3,-177-3,-1-1,56-11,-50 7,0 2,0 2,42 4,66-4,-13-24,-130 26,7-1,-11 1,-6 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8:21.6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1,'630'0,"-611"1,1 1,-1 1,20 5,-18-3,1-1,28 2,-25-4,44 9,-44-6,47 4,29-10,44 2,-79 12,-49-9,1 0,19 1,64-4,-69-2,1 1,-1 2,42 7,-7 1,0-3,1-3,97-6,-40-1,582 3,-681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8:26.2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0 167,'712'0,"-685"2,0 0,32 8,-29-4,45 2,501-7,-278-3,112 2,-389-1,-1-1,37-8,-35 5,1 1,25-1,455 3,-241 4,-240-3,-1-1,41-10,-3 0,-32 6,0 0,-1-2,0-1,-1-1,27-15,-39 20,0 1,1 0,-1 1,1 0,0 1,0 1,24 0,-22 1,0-1,0 0,0-1,0-1,24-7,-14 1,1 2,0 0,0 2,51-3,115 9,-79 2,22-4,-112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8:30.5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1,'521'0,"-486"1,58 11,-55-5,42 0,32-8,42 2,-121 4,61 16,-7-1,-15-12,0-3,109-7,-58 0,343 2,-431-2,59-10,-56 6,45-2,360 8,-207 1,-220-2,0-1,0 0,23-7,-20 4,-1 1,20-1,311 2,-179 6,613-3,-744 2,1 2,74 18,-74-13,1-1,65 3,315-12,-400 2,-1 1,37 9,-35-6,0-1,26 1,329-4,-179-3,-171 4,0 0,32 8,-30-4,47 2,-55-6,-1 0,26 7,31 4,-55-12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2:48:41.5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1 110,'1149'0,"-1128"-1,-1-1,37-9,-35 7,1 0,25-1,-31 5,-1-1,1 0,0-1,-1-1,1 0,-1-1,28-11,-43 15,0-1,-1 1,1 0,-1 0,1 0,-1-1,1 1,-1 0,1-1,-1 1,0 0,1-1,-1 1,1-1,-1 1,0-1,1 1,-1 0,0-1,0 1,1-1,-1 0,0 1,0-1,0 0,-10-7,-29 1,33 7,-154-27,344 28,-86-2,514 1,-587 1,1 1,35 9,-34-5,50 3,-36-8,-9-1,-1 1,1 2,34 7,-39-5,-1-1,1-2,28-1,-27-1,1 1,42 8,39 7,9 1,-76-10,0-2,1-2,79-6,-32 1,4 1,110 3,-139 11,-49-9,0 0,21 1,37-4,-48-1,0 1,0 0,29 7,17 8,1-4,1-3,93 0,928-11,-609 3,-457 1,0 1,37 8,-4 0,2 0,-31-4,64 3,-61-10,1-2,73-13,-49 7,0 2,0 4,68 5,-14-1,2182-2,-2291 0,0 0,0 0,0-1,10-3,-14 4,-1-1,0 0,0 0,0 0,0 0,0 0,-1 0,1 0,0-1,-1 1,1-1,0 1,-1-1,0 0,1 0,-1 1,0-1,1-2,5-13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5A0A3-DBA2-CD4A-8E39-62C4E1EB44FB}"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B3491-2100-914A-95F4-B11C12D168C6}" type="slidenum">
              <a:rPr lang="en-US" smtClean="0"/>
              <a:t>‹#›</a:t>
            </a:fld>
            <a:endParaRPr lang="en-US"/>
          </a:p>
        </p:txBody>
      </p:sp>
    </p:spTree>
    <p:extLst>
      <p:ext uri="{BB962C8B-B14F-4D97-AF65-F5344CB8AC3E}">
        <p14:creationId xmlns:p14="http://schemas.microsoft.com/office/powerpoint/2010/main" val="40711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B3491-2100-914A-95F4-B11C12D168C6}" type="slidenum">
              <a:rPr lang="en-US" smtClean="0"/>
              <a:t>1</a:t>
            </a:fld>
            <a:endParaRPr lang="en-US"/>
          </a:p>
        </p:txBody>
      </p:sp>
    </p:spTree>
    <p:extLst>
      <p:ext uri="{BB962C8B-B14F-4D97-AF65-F5344CB8AC3E}">
        <p14:creationId xmlns:p14="http://schemas.microsoft.com/office/powerpoint/2010/main" val="2046348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B3491-2100-914A-95F4-B11C12D168C6}" type="slidenum">
              <a:rPr lang="en-US" smtClean="0"/>
              <a:t>9</a:t>
            </a:fld>
            <a:endParaRPr lang="en-US"/>
          </a:p>
        </p:txBody>
      </p:sp>
    </p:spTree>
    <p:extLst>
      <p:ext uri="{BB962C8B-B14F-4D97-AF65-F5344CB8AC3E}">
        <p14:creationId xmlns:p14="http://schemas.microsoft.com/office/powerpoint/2010/main" val="408427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B3491-2100-914A-95F4-B11C12D168C6}" type="slidenum">
              <a:rPr lang="en-US" smtClean="0"/>
              <a:t>10</a:t>
            </a:fld>
            <a:endParaRPr lang="en-US"/>
          </a:p>
        </p:txBody>
      </p:sp>
    </p:spTree>
    <p:extLst>
      <p:ext uri="{BB962C8B-B14F-4D97-AF65-F5344CB8AC3E}">
        <p14:creationId xmlns:p14="http://schemas.microsoft.com/office/powerpoint/2010/main" val="1352777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166FC908-0839-D14F-8F33-42B953EF4547}" type="datetime1">
              <a:rPr lang="en-CA" smtClean="0"/>
              <a:t>2024-01-27</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09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A459E3E8-2A7B-4B43-9294-A9CE7BA66C7E}" type="datetime1">
              <a:rPr lang="en-CA" smtClean="0"/>
              <a:t>2024-01-27</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962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B2D9399D-6595-3A4E-84B1-E50F1DBEBDA2}" type="datetime1">
              <a:rPr lang="en-CA" smtClean="0"/>
              <a:t>2024-01-27</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75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F69A5362-3CC9-5A45-B4C7-FDC439A7DE5B}" type="datetime1">
              <a:rPr lang="en-CA" smtClean="0"/>
              <a:t>2024-01-27</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865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138AE5AB-5319-9849-826D-23DF211A10F2}" type="datetime1">
              <a:rPr lang="en-CA" smtClean="0"/>
              <a:t>2024-01-27</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04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F337B405-E60A-8347-9CEC-01020A322D23}" type="datetime1">
              <a:rPr lang="en-CA" smtClean="0"/>
              <a:t>2024-01-27</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553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B9576F12-E741-074C-A1A7-345E3E16EB12}" type="datetime1">
              <a:rPr lang="en-CA" smtClean="0"/>
              <a:t>2024-01-27</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45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D67E68F9-CCEA-3442-B879-5BD8000850EA}" type="datetime1">
              <a:rPr lang="en-CA" smtClean="0"/>
              <a:t>2024-01-27</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431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E44FBFDD-77E1-A441-8AAC-4A3AEB765EED}" type="datetime1">
              <a:rPr lang="en-CA" smtClean="0"/>
              <a:t>2024-01-27</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564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2998729A-6326-BE4A-89C0-3FBB75F0BBE3}" type="datetime1">
              <a:rPr lang="en-CA" smtClean="0"/>
              <a:t>2024-01-27</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283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D42C44B-EEC8-434D-9D8E-484563648536}" type="datetime1">
              <a:rPr lang="en-CA" smtClean="0"/>
              <a:t>2024-01-27</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884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57433-7A00-2744-9E1B-16A1C8A270B6}" type="datetime1">
              <a:rPr lang="en-CA" smtClean="0"/>
              <a:t>2024-01-27</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929285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6.xml"/><Relationship Id="rId18"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customXml" Target="../ink/ink3.xml"/><Relationship Id="rId12" Type="http://schemas.openxmlformats.org/officeDocument/2006/relationships/image" Target="../media/image37.png"/><Relationship Id="rId17" Type="http://schemas.openxmlformats.org/officeDocument/2006/relationships/customXml" Target="../ink/ink8.xml"/><Relationship Id="rId2" Type="http://schemas.openxmlformats.org/officeDocument/2006/relationships/image" Target="../media/image30.png"/><Relationship Id="rId16"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customXml" Target="../ink/ink5.xml"/><Relationship Id="rId5" Type="http://schemas.openxmlformats.org/officeDocument/2006/relationships/image" Target="../media/image33.png"/><Relationship Id="rId15" Type="http://schemas.openxmlformats.org/officeDocument/2006/relationships/customXml" Target="../ink/ink7.xml"/><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customXml" Target="../ink/ink4.xml"/><Relationship Id="rId1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921F9C38-AE20-DBBF-9D34-D0904943AA43}"/>
              </a:ext>
            </a:extLst>
          </p:cNvPr>
          <p:cNvPicPr>
            <a:picLocks noChangeAspect="1"/>
          </p:cNvPicPr>
          <p:nvPr/>
        </p:nvPicPr>
        <p:blipFill rotWithShape="1">
          <a:blip r:embed="rId3"/>
          <a:srcRect l="954" r="14673" b="-1"/>
          <a:stretch/>
        </p:blipFill>
        <p:spPr>
          <a:xfrm>
            <a:off x="3542245"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09B1907-336A-ED77-CD94-A1A9432810A6}"/>
              </a:ext>
            </a:extLst>
          </p:cNvPr>
          <p:cNvSpPr>
            <a:spLocks noGrp="1"/>
          </p:cNvSpPr>
          <p:nvPr>
            <p:ph type="subTitle" idx="1"/>
          </p:nvPr>
        </p:nvSpPr>
        <p:spPr>
          <a:xfrm>
            <a:off x="597877" y="4785631"/>
            <a:ext cx="3883651" cy="1813055"/>
          </a:xfrm>
        </p:spPr>
        <p:txBody>
          <a:bodyPr>
            <a:normAutofit/>
          </a:bodyPr>
          <a:lstStyle/>
          <a:p>
            <a:r>
              <a:rPr lang="en-US" sz="2000" b="1" dirty="0"/>
              <a:t>By : Maya Babu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11E19D8-FCD5-E0D7-64C7-5FBB22A4FE90}"/>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12" name="Rectangle 11">
            <a:extLst>
              <a:ext uri="{FF2B5EF4-FFF2-40B4-BE49-F238E27FC236}">
                <a16:creationId xmlns:a16="http://schemas.microsoft.com/office/drawing/2014/main" id="{89DE4EDC-77D0-5D2D-50CD-FC708EC1DFF5}"/>
              </a:ext>
            </a:extLst>
          </p:cNvPr>
          <p:cNvSpPr/>
          <p:nvPr/>
        </p:nvSpPr>
        <p:spPr>
          <a:xfrm>
            <a:off x="359570" y="1059103"/>
            <a:ext cx="11253310"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Mini Project – Advanced SAS</a:t>
            </a:r>
          </a:p>
        </p:txBody>
      </p:sp>
      <p:sp>
        <p:nvSpPr>
          <p:cNvPr id="14" name="Rectangle 13">
            <a:extLst>
              <a:ext uri="{FF2B5EF4-FFF2-40B4-BE49-F238E27FC236}">
                <a16:creationId xmlns:a16="http://schemas.microsoft.com/office/drawing/2014/main" id="{B1FA00B4-A4CC-21E7-6F46-83FC96255FBE}"/>
              </a:ext>
            </a:extLst>
          </p:cNvPr>
          <p:cNvSpPr/>
          <p:nvPr/>
        </p:nvSpPr>
        <p:spPr>
          <a:xfrm>
            <a:off x="450094" y="1956951"/>
            <a:ext cx="11072262"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Telecom Company Customer Distribution &amp; Deactivation Analysis</a:t>
            </a:r>
          </a:p>
        </p:txBody>
      </p:sp>
    </p:spTree>
    <p:extLst>
      <p:ext uri="{BB962C8B-B14F-4D97-AF65-F5344CB8AC3E}">
        <p14:creationId xmlns:p14="http://schemas.microsoft.com/office/powerpoint/2010/main" val="394740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5" name="Rectangle 120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7" name="Rectangle 120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09" name="Rectangle 120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3" name="Rectangle 12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lide Number Placeholder 22">
            <a:extLst>
              <a:ext uri="{FF2B5EF4-FFF2-40B4-BE49-F238E27FC236}">
                <a16:creationId xmlns:a16="http://schemas.microsoft.com/office/drawing/2014/main" id="{3DAE6C49-A236-3336-3348-13248E3BB9AC}"/>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10</a:t>
            </a:fld>
            <a:endParaRPr lang="en-US">
              <a:solidFill>
                <a:schemeClr val="tx2">
                  <a:lumMod val="50000"/>
                  <a:lumOff val="50000"/>
                </a:schemeClr>
              </a:solidFill>
            </a:endParaRPr>
          </a:p>
        </p:txBody>
      </p:sp>
      <p:sp>
        <p:nvSpPr>
          <p:cNvPr id="16" name="TextBox 15">
            <a:extLst>
              <a:ext uri="{FF2B5EF4-FFF2-40B4-BE49-F238E27FC236}">
                <a16:creationId xmlns:a16="http://schemas.microsoft.com/office/drawing/2014/main" id="{439B2952-C7DC-B160-CCB5-D9A5339473C6}"/>
              </a:ext>
            </a:extLst>
          </p:cNvPr>
          <p:cNvSpPr txBox="1"/>
          <p:nvPr/>
        </p:nvSpPr>
        <p:spPr>
          <a:xfrm>
            <a:off x="409575" y="2659300"/>
            <a:ext cx="4202694" cy="3153821"/>
          </a:xfrm>
          <a:prstGeom prst="rect">
            <a:avLst/>
          </a:prstGeom>
        </p:spPr>
        <p:txBody>
          <a:bodyPr vert="horz" lIns="91440" tIns="45720" rIns="91440" bIns="45720" rtlCol="0">
            <a:normAutofit/>
          </a:bodyPr>
          <a:lstStyle/>
          <a:p>
            <a:pPr>
              <a:lnSpc>
                <a:spcPct val="110000"/>
              </a:lnSpc>
              <a:spcAft>
                <a:spcPts val="600"/>
              </a:spcAft>
            </a:pPr>
            <a:endParaRPr lang="en-US" sz="1700" dirty="0"/>
          </a:p>
        </p:txBody>
      </p:sp>
      <p:pic>
        <p:nvPicPr>
          <p:cNvPr id="5" name="Picture 4" descr=" A pie chart with numbers and a black text">
            <a:extLst>
              <a:ext uri="{FF2B5EF4-FFF2-40B4-BE49-F238E27FC236}">
                <a16:creationId xmlns:a16="http://schemas.microsoft.com/office/drawing/2014/main" id="{3E0344DC-45EA-6C6F-08CB-300315482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16" y="882215"/>
            <a:ext cx="4530236" cy="3507697"/>
          </a:xfrm>
          <a:prstGeom prst="rect">
            <a:avLst/>
          </a:prstGeom>
        </p:spPr>
      </p:pic>
      <p:pic>
        <p:nvPicPr>
          <p:cNvPr id="9" name="Picture 8">
            <a:extLst>
              <a:ext uri="{FF2B5EF4-FFF2-40B4-BE49-F238E27FC236}">
                <a16:creationId xmlns:a16="http://schemas.microsoft.com/office/drawing/2014/main" id="{0C0E0EAB-AA88-C9C0-B884-59B78F918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66" y="936183"/>
            <a:ext cx="4801334" cy="3629025"/>
          </a:xfrm>
          <a:prstGeom prst="rect">
            <a:avLst/>
          </a:prstGeom>
        </p:spPr>
      </p:pic>
      <p:sp>
        <p:nvSpPr>
          <p:cNvPr id="10" name="TextBox 9">
            <a:extLst>
              <a:ext uri="{FF2B5EF4-FFF2-40B4-BE49-F238E27FC236}">
                <a16:creationId xmlns:a16="http://schemas.microsoft.com/office/drawing/2014/main" id="{ABEF925D-1FBE-7B45-EB1C-13854A011864}"/>
              </a:ext>
            </a:extLst>
          </p:cNvPr>
          <p:cNvSpPr txBox="1"/>
          <p:nvPr/>
        </p:nvSpPr>
        <p:spPr>
          <a:xfrm>
            <a:off x="833073" y="4886632"/>
            <a:ext cx="10229179" cy="738664"/>
          </a:xfrm>
          <a:prstGeom prst="rect">
            <a:avLst/>
          </a:prstGeom>
          <a:noFill/>
        </p:spPr>
        <p:txBody>
          <a:bodyPr wrap="square" rtlCol="0">
            <a:spAutoFit/>
          </a:bodyPr>
          <a:lstStyle/>
          <a:p>
            <a:r>
              <a:rPr lang="en-US" sz="1400" dirty="0"/>
              <a:t>Active accounts and deactivate accounts are mainly concentrated in the ON province. </a:t>
            </a:r>
          </a:p>
          <a:p>
            <a:r>
              <a:rPr lang="en-US" sz="1400" dirty="0"/>
              <a:t>Among the provinces, the QC is the province with the smallest proportion of active accounts and deactivate accounts </a:t>
            </a:r>
          </a:p>
          <a:p>
            <a:r>
              <a:rPr lang="en-US" sz="1400" dirty="0"/>
              <a:t> </a:t>
            </a:r>
            <a:endParaRPr lang="en-CA" sz="1400" dirty="0"/>
          </a:p>
        </p:txBody>
      </p:sp>
      <p:sp>
        <p:nvSpPr>
          <p:cNvPr id="11" name="TextBox 10">
            <a:extLst>
              <a:ext uri="{FF2B5EF4-FFF2-40B4-BE49-F238E27FC236}">
                <a16:creationId xmlns:a16="http://schemas.microsoft.com/office/drawing/2014/main" id="{8B84D8FC-CF71-BA75-C6E2-E97C950285A9}"/>
              </a:ext>
            </a:extLst>
          </p:cNvPr>
          <p:cNvSpPr txBox="1"/>
          <p:nvPr/>
        </p:nvSpPr>
        <p:spPr>
          <a:xfrm>
            <a:off x="1282740" y="98322"/>
            <a:ext cx="704088" cy="461665"/>
          </a:xfrm>
          <a:prstGeom prst="rect">
            <a:avLst/>
          </a:prstGeom>
          <a:noFill/>
        </p:spPr>
        <p:txBody>
          <a:bodyPr wrap="square" rtlCol="0">
            <a:spAutoFit/>
          </a:bodyPr>
          <a:lstStyle/>
          <a:p>
            <a:r>
              <a:rPr lang="en-US" sz="2400" b="1" dirty="0"/>
              <a:t>#4.</a:t>
            </a:r>
            <a:endParaRPr lang="en-CA" sz="2400" b="1" dirty="0"/>
          </a:p>
        </p:txBody>
      </p:sp>
    </p:spTree>
    <p:extLst>
      <p:ext uri="{BB962C8B-B14F-4D97-AF65-F5344CB8AC3E}">
        <p14:creationId xmlns:p14="http://schemas.microsoft.com/office/powerpoint/2010/main" val="2199546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3C547F-ECF8-A070-9D83-1AE065E89297}"/>
              </a:ext>
            </a:extLst>
          </p:cNvPr>
          <p:cNvSpPr>
            <a:spLocks noGrp="1"/>
          </p:cNvSpPr>
          <p:nvPr>
            <p:ph type="sldNum" sz="quarter" idx="12"/>
          </p:nvPr>
        </p:nvSpPr>
        <p:spPr/>
        <p:txBody>
          <a:bodyPr/>
          <a:lstStyle/>
          <a:p>
            <a:fld id="{B2DC25EE-239B-4C5F-AAD1-255A7D5F1EE2}" type="slidenum">
              <a:rPr lang="en-US" smtClean="0"/>
              <a:t>11</a:t>
            </a:fld>
            <a:endParaRPr lang="en-US"/>
          </a:p>
        </p:txBody>
      </p:sp>
      <p:pic>
        <p:nvPicPr>
          <p:cNvPr id="10" name="Picture 9" descr="A graph of sales">
            <a:extLst>
              <a:ext uri="{FF2B5EF4-FFF2-40B4-BE49-F238E27FC236}">
                <a16:creationId xmlns:a16="http://schemas.microsoft.com/office/drawing/2014/main" id="{4967145B-F9FA-97DB-DF3B-0176DF87BAEE}"/>
              </a:ext>
            </a:extLst>
          </p:cNvPr>
          <p:cNvPicPr>
            <a:picLocks noChangeAspect="1"/>
          </p:cNvPicPr>
          <p:nvPr/>
        </p:nvPicPr>
        <p:blipFill>
          <a:blip r:embed="rId2"/>
          <a:stretch>
            <a:fillRect/>
          </a:stretch>
        </p:blipFill>
        <p:spPr>
          <a:xfrm>
            <a:off x="312826" y="1622611"/>
            <a:ext cx="3516108" cy="2801699"/>
          </a:xfrm>
          <a:prstGeom prst="rect">
            <a:avLst/>
          </a:prstGeom>
        </p:spPr>
      </p:pic>
      <p:pic>
        <p:nvPicPr>
          <p:cNvPr id="12" name="Picture 11" descr="A graph of sales and a group&#10;&#10;Description automatically generated with medium confidence">
            <a:extLst>
              <a:ext uri="{FF2B5EF4-FFF2-40B4-BE49-F238E27FC236}">
                <a16:creationId xmlns:a16="http://schemas.microsoft.com/office/drawing/2014/main" id="{95DBED38-0D12-9C3C-FC35-BD5F0EDAC392}"/>
              </a:ext>
            </a:extLst>
          </p:cNvPr>
          <p:cNvPicPr>
            <a:picLocks noChangeAspect="1"/>
          </p:cNvPicPr>
          <p:nvPr/>
        </p:nvPicPr>
        <p:blipFill>
          <a:blip r:embed="rId3"/>
          <a:stretch>
            <a:fillRect/>
          </a:stretch>
        </p:blipFill>
        <p:spPr>
          <a:xfrm>
            <a:off x="4158420" y="1622610"/>
            <a:ext cx="3723310" cy="2801699"/>
          </a:xfrm>
          <a:prstGeom prst="rect">
            <a:avLst/>
          </a:prstGeom>
        </p:spPr>
      </p:pic>
      <p:pic>
        <p:nvPicPr>
          <p:cNvPr id="14" name="Picture 13" descr="A graph of different colored bars&#10;&#10;Description automatically generated">
            <a:extLst>
              <a:ext uri="{FF2B5EF4-FFF2-40B4-BE49-F238E27FC236}">
                <a16:creationId xmlns:a16="http://schemas.microsoft.com/office/drawing/2014/main" id="{E93D7D14-B28C-EB83-8202-09B5201073CF}"/>
              </a:ext>
            </a:extLst>
          </p:cNvPr>
          <p:cNvPicPr>
            <a:picLocks noChangeAspect="1"/>
          </p:cNvPicPr>
          <p:nvPr/>
        </p:nvPicPr>
        <p:blipFill>
          <a:blip r:embed="rId4"/>
          <a:stretch>
            <a:fillRect/>
          </a:stretch>
        </p:blipFill>
        <p:spPr>
          <a:xfrm>
            <a:off x="8211216" y="1622610"/>
            <a:ext cx="3875160" cy="2890917"/>
          </a:xfrm>
          <a:prstGeom prst="rect">
            <a:avLst/>
          </a:prstGeom>
        </p:spPr>
      </p:pic>
      <p:sp>
        <p:nvSpPr>
          <p:cNvPr id="15" name="TextBox 14">
            <a:extLst>
              <a:ext uri="{FF2B5EF4-FFF2-40B4-BE49-F238E27FC236}">
                <a16:creationId xmlns:a16="http://schemas.microsoft.com/office/drawing/2014/main" id="{72E9740F-3027-0073-DA62-68B47EA80F35}"/>
              </a:ext>
            </a:extLst>
          </p:cNvPr>
          <p:cNvSpPr txBox="1"/>
          <p:nvPr/>
        </p:nvSpPr>
        <p:spPr>
          <a:xfrm>
            <a:off x="312826" y="875071"/>
            <a:ext cx="3516108" cy="369332"/>
          </a:xfrm>
          <a:prstGeom prst="rect">
            <a:avLst/>
          </a:prstGeom>
          <a:noFill/>
        </p:spPr>
        <p:txBody>
          <a:bodyPr wrap="square" rtlCol="0">
            <a:spAutoFit/>
          </a:bodyPr>
          <a:lstStyle/>
          <a:p>
            <a:r>
              <a:rPr lang="en-US" dirty="0"/>
              <a:t>Sales based on Age Group</a:t>
            </a:r>
            <a:endParaRPr lang="en-CA" dirty="0"/>
          </a:p>
        </p:txBody>
      </p:sp>
      <p:sp>
        <p:nvSpPr>
          <p:cNvPr id="16" name="TextBox 15">
            <a:extLst>
              <a:ext uri="{FF2B5EF4-FFF2-40B4-BE49-F238E27FC236}">
                <a16:creationId xmlns:a16="http://schemas.microsoft.com/office/drawing/2014/main" id="{ABB2F4A7-CD03-E791-8C8E-2711435BFE69}"/>
              </a:ext>
            </a:extLst>
          </p:cNvPr>
          <p:cNvSpPr txBox="1"/>
          <p:nvPr/>
        </p:nvSpPr>
        <p:spPr>
          <a:xfrm>
            <a:off x="4158420" y="875071"/>
            <a:ext cx="3723310" cy="369332"/>
          </a:xfrm>
          <a:prstGeom prst="rect">
            <a:avLst/>
          </a:prstGeom>
          <a:noFill/>
        </p:spPr>
        <p:txBody>
          <a:bodyPr wrap="square" rtlCol="0">
            <a:spAutoFit/>
          </a:bodyPr>
          <a:lstStyle/>
          <a:p>
            <a:r>
              <a:rPr lang="en-US" dirty="0"/>
              <a:t>Sales based on Province</a:t>
            </a:r>
            <a:endParaRPr lang="en-CA" dirty="0"/>
          </a:p>
        </p:txBody>
      </p:sp>
      <p:sp>
        <p:nvSpPr>
          <p:cNvPr id="17" name="TextBox 16">
            <a:extLst>
              <a:ext uri="{FF2B5EF4-FFF2-40B4-BE49-F238E27FC236}">
                <a16:creationId xmlns:a16="http://schemas.microsoft.com/office/drawing/2014/main" id="{68B6BBB9-9A29-33FC-79CD-576551E0100F}"/>
              </a:ext>
            </a:extLst>
          </p:cNvPr>
          <p:cNvSpPr txBox="1"/>
          <p:nvPr/>
        </p:nvSpPr>
        <p:spPr>
          <a:xfrm>
            <a:off x="8211216" y="875071"/>
            <a:ext cx="3723310" cy="369332"/>
          </a:xfrm>
          <a:prstGeom prst="rect">
            <a:avLst/>
          </a:prstGeom>
          <a:noFill/>
        </p:spPr>
        <p:txBody>
          <a:bodyPr wrap="square" rtlCol="0">
            <a:spAutoFit/>
          </a:bodyPr>
          <a:lstStyle/>
          <a:p>
            <a:r>
              <a:rPr lang="en-US" dirty="0"/>
              <a:t>Age distribution in Provinces</a:t>
            </a:r>
            <a:endParaRPr lang="en-CA" dirty="0"/>
          </a:p>
        </p:txBody>
      </p:sp>
      <p:sp>
        <p:nvSpPr>
          <p:cNvPr id="18" name="TextBox 17">
            <a:extLst>
              <a:ext uri="{FF2B5EF4-FFF2-40B4-BE49-F238E27FC236}">
                <a16:creationId xmlns:a16="http://schemas.microsoft.com/office/drawing/2014/main" id="{586E194E-2F08-53E9-9F0A-7DACD698B4A6}"/>
              </a:ext>
            </a:extLst>
          </p:cNvPr>
          <p:cNvSpPr txBox="1"/>
          <p:nvPr/>
        </p:nvSpPr>
        <p:spPr>
          <a:xfrm>
            <a:off x="403123" y="4896465"/>
            <a:ext cx="3425811" cy="923330"/>
          </a:xfrm>
          <a:prstGeom prst="rect">
            <a:avLst/>
          </a:prstGeom>
          <a:noFill/>
        </p:spPr>
        <p:txBody>
          <a:bodyPr wrap="square" rtlCol="0">
            <a:spAutoFit/>
          </a:bodyPr>
          <a:lstStyle/>
          <a:p>
            <a:r>
              <a:rPr lang="en-US" dirty="0"/>
              <a:t>Irrespective of age the sales is highest for the category $100 and below</a:t>
            </a:r>
            <a:endParaRPr lang="en-CA" dirty="0"/>
          </a:p>
        </p:txBody>
      </p:sp>
      <p:sp>
        <p:nvSpPr>
          <p:cNvPr id="19" name="TextBox 18">
            <a:extLst>
              <a:ext uri="{FF2B5EF4-FFF2-40B4-BE49-F238E27FC236}">
                <a16:creationId xmlns:a16="http://schemas.microsoft.com/office/drawing/2014/main" id="{287A1AA4-6C10-5E8B-06C9-30F7C23F0C89}"/>
              </a:ext>
            </a:extLst>
          </p:cNvPr>
          <p:cNvSpPr txBox="1"/>
          <p:nvPr/>
        </p:nvSpPr>
        <p:spPr>
          <a:xfrm>
            <a:off x="4158421" y="4896465"/>
            <a:ext cx="3723310" cy="923330"/>
          </a:xfrm>
          <a:prstGeom prst="rect">
            <a:avLst/>
          </a:prstGeom>
          <a:noFill/>
        </p:spPr>
        <p:txBody>
          <a:bodyPr wrap="square" rtlCol="0">
            <a:spAutoFit/>
          </a:bodyPr>
          <a:lstStyle/>
          <a:p>
            <a:r>
              <a:rPr lang="en-US" dirty="0"/>
              <a:t>Irrespective of location/province the sales is highest for the category $100 and below</a:t>
            </a:r>
            <a:endParaRPr lang="en-CA" dirty="0"/>
          </a:p>
        </p:txBody>
      </p:sp>
      <p:sp>
        <p:nvSpPr>
          <p:cNvPr id="20" name="TextBox 19">
            <a:extLst>
              <a:ext uri="{FF2B5EF4-FFF2-40B4-BE49-F238E27FC236}">
                <a16:creationId xmlns:a16="http://schemas.microsoft.com/office/drawing/2014/main" id="{4A2F733E-7F80-02FC-88C2-8C07718CB629}"/>
              </a:ext>
            </a:extLst>
          </p:cNvPr>
          <p:cNvSpPr txBox="1"/>
          <p:nvPr/>
        </p:nvSpPr>
        <p:spPr>
          <a:xfrm>
            <a:off x="8211216" y="5024284"/>
            <a:ext cx="3723310" cy="830997"/>
          </a:xfrm>
          <a:prstGeom prst="rect">
            <a:avLst/>
          </a:prstGeom>
          <a:noFill/>
        </p:spPr>
        <p:txBody>
          <a:bodyPr wrap="square" rtlCol="0">
            <a:spAutoFit/>
          </a:bodyPr>
          <a:lstStyle/>
          <a:p>
            <a:r>
              <a:rPr lang="en-US" sz="1600" dirty="0"/>
              <a:t>In each province maximum number of customers belong to the age group between 41 and 60 </a:t>
            </a:r>
            <a:endParaRPr lang="en-CA" sz="1600" dirty="0"/>
          </a:p>
        </p:txBody>
      </p:sp>
      <p:sp>
        <p:nvSpPr>
          <p:cNvPr id="21" name="TextBox 20">
            <a:extLst>
              <a:ext uri="{FF2B5EF4-FFF2-40B4-BE49-F238E27FC236}">
                <a16:creationId xmlns:a16="http://schemas.microsoft.com/office/drawing/2014/main" id="{34009E99-6D1B-EBCF-CC67-7C7C443779A1}"/>
              </a:ext>
            </a:extLst>
          </p:cNvPr>
          <p:cNvSpPr txBox="1"/>
          <p:nvPr/>
        </p:nvSpPr>
        <p:spPr>
          <a:xfrm>
            <a:off x="403123" y="5987845"/>
            <a:ext cx="11531403" cy="646331"/>
          </a:xfrm>
          <a:prstGeom prst="rect">
            <a:avLst/>
          </a:prstGeom>
          <a:noFill/>
        </p:spPr>
        <p:txBody>
          <a:bodyPr wrap="square" rtlCol="0">
            <a:spAutoFit/>
          </a:bodyPr>
          <a:lstStyle/>
          <a:p>
            <a:r>
              <a:rPr lang="en-US" dirty="0"/>
              <a:t>Here from chi-square test we can see the p value &gt;0.05 in all three cases As p value is more than 5% ,we fail to reject null hypothesis and can say that there is no statistical association between the variables</a:t>
            </a:r>
            <a:endParaRPr lang="en-CA" dirty="0"/>
          </a:p>
        </p:txBody>
      </p:sp>
      <p:sp>
        <p:nvSpPr>
          <p:cNvPr id="22" name="TextBox 21">
            <a:extLst>
              <a:ext uri="{FF2B5EF4-FFF2-40B4-BE49-F238E27FC236}">
                <a16:creationId xmlns:a16="http://schemas.microsoft.com/office/drawing/2014/main" id="{610C60DE-386E-955F-1586-775483B6F90D}"/>
              </a:ext>
            </a:extLst>
          </p:cNvPr>
          <p:cNvSpPr txBox="1"/>
          <p:nvPr/>
        </p:nvSpPr>
        <p:spPr>
          <a:xfrm>
            <a:off x="403123" y="206477"/>
            <a:ext cx="668593" cy="461665"/>
          </a:xfrm>
          <a:prstGeom prst="rect">
            <a:avLst/>
          </a:prstGeom>
          <a:noFill/>
        </p:spPr>
        <p:txBody>
          <a:bodyPr wrap="square" rtlCol="0">
            <a:spAutoFit/>
          </a:bodyPr>
          <a:lstStyle/>
          <a:p>
            <a:r>
              <a:rPr lang="en-US" sz="2400" b="1" dirty="0"/>
              <a:t>#5.</a:t>
            </a:r>
            <a:endParaRPr lang="en-CA" sz="2400" b="1" dirty="0"/>
          </a:p>
        </p:txBody>
      </p:sp>
    </p:spTree>
    <p:extLst>
      <p:ext uri="{BB962C8B-B14F-4D97-AF65-F5344CB8AC3E}">
        <p14:creationId xmlns:p14="http://schemas.microsoft.com/office/powerpoint/2010/main" val="112351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62B4DF-B798-24F2-E422-DADE9CF8CC06}"/>
              </a:ext>
            </a:extLst>
          </p:cNvPr>
          <p:cNvSpPr>
            <a:spLocks noGrp="1"/>
          </p:cNvSpPr>
          <p:nvPr>
            <p:ph type="sldNum" sz="quarter" idx="12"/>
          </p:nvPr>
        </p:nvSpPr>
        <p:spPr/>
        <p:txBody>
          <a:bodyPr/>
          <a:lstStyle/>
          <a:p>
            <a:fld id="{B2DC25EE-239B-4C5F-AAD1-255A7D5F1EE2}" type="slidenum">
              <a:rPr lang="en-US" smtClean="0"/>
              <a:t>12</a:t>
            </a:fld>
            <a:endParaRPr lang="en-US" dirty="0"/>
          </a:p>
        </p:txBody>
      </p:sp>
      <p:sp>
        <p:nvSpPr>
          <p:cNvPr id="3" name="TextBox 2">
            <a:extLst>
              <a:ext uri="{FF2B5EF4-FFF2-40B4-BE49-F238E27FC236}">
                <a16:creationId xmlns:a16="http://schemas.microsoft.com/office/drawing/2014/main" id="{ED3A028E-2353-1FB4-C4CE-A93C61B6EF37}"/>
              </a:ext>
            </a:extLst>
          </p:cNvPr>
          <p:cNvSpPr txBox="1"/>
          <p:nvPr/>
        </p:nvSpPr>
        <p:spPr>
          <a:xfrm>
            <a:off x="1238865" y="412955"/>
            <a:ext cx="6400800" cy="461665"/>
          </a:xfrm>
          <a:prstGeom prst="rect">
            <a:avLst/>
          </a:prstGeom>
          <a:noFill/>
        </p:spPr>
        <p:txBody>
          <a:bodyPr wrap="square" rtlCol="0">
            <a:spAutoFit/>
          </a:bodyPr>
          <a:lstStyle/>
          <a:p>
            <a:r>
              <a:rPr lang="en-US" sz="2400" b="1" dirty="0"/>
              <a:t>#6.</a:t>
            </a:r>
            <a:endParaRPr lang="en-CA" sz="2400" b="1" dirty="0"/>
          </a:p>
        </p:txBody>
      </p:sp>
      <p:sp>
        <p:nvSpPr>
          <p:cNvPr id="5" name="TextBox 4">
            <a:extLst>
              <a:ext uri="{FF2B5EF4-FFF2-40B4-BE49-F238E27FC236}">
                <a16:creationId xmlns:a16="http://schemas.microsoft.com/office/drawing/2014/main" id="{91364CBB-CCE5-E1EE-F1F9-C1583406C3CE}"/>
              </a:ext>
            </a:extLst>
          </p:cNvPr>
          <p:cNvSpPr txBox="1"/>
          <p:nvPr/>
        </p:nvSpPr>
        <p:spPr>
          <a:xfrm>
            <a:off x="1376516" y="1179871"/>
            <a:ext cx="8672051"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The majority of sales are quite tiny, but there are a few larger sales figures as well, which could indicate the presence of outliers or a few noteworthy transactions. </a:t>
            </a:r>
          </a:p>
          <a:p>
            <a:endParaRPr lang="en-US" dirty="0"/>
          </a:p>
          <a:p>
            <a:pPr marL="285750" indent="-285750">
              <a:buFont typeface="Wingdings" panose="05000000000000000000" pitchFamily="2" charset="2"/>
              <a:buChar char="§"/>
            </a:pPr>
            <a:r>
              <a:rPr lang="en-US" dirty="0"/>
              <a:t>A right-skewed sales distribution is indicated by a positive skewness score. This could mean that while the majority of transactions have lesser amounts, the distribution is affected overall by a small number of transactions with larger amounts.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With a score of 5.28, the Kurtosis is much higher than 3. A high kurtosis value may suggest that there is a significant and relatively sharp peak in the sales amount distribution. It could indicate that specific transaction quantities are comparatively concentrated, or that there are huge orders or outliers among the sales amounts.</a:t>
            </a:r>
            <a:endParaRPr lang="en-CA" dirty="0"/>
          </a:p>
        </p:txBody>
      </p:sp>
    </p:spTree>
    <p:extLst>
      <p:ext uri="{BB962C8B-B14F-4D97-AF65-F5344CB8AC3E}">
        <p14:creationId xmlns:p14="http://schemas.microsoft.com/office/powerpoint/2010/main" val="67533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6FFD8-701F-E4B2-1794-0BD935D8DFB2}"/>
              </a:ext>
            </a:extLst>
          </p:cNvPr>
          <p:cNvSpPr>
            <a:spLocks noGrp="1"/>
          </p:cNvSpPr>
          <p:nvPr>
            <p:ph type="sldNum" sz="quarter" idx="12"/>
          </p:nvPr>
        </p:nvSpPr>
        <p:spPr/>
        <p:txBody>
          <a:bodyPr/>
          <a:lstStyle/>
          <a:p>
            <a:fld id="{B2DC25EE-239B-4C5F-AAD1-255A7D5F1EE2}" type="slidenum">
              <a:rPr lang="en-US" smtClean="0"/>
              <a:t>13</a:t>
            </a:fld>
            <a:endParaRPr lang="en-US"/>
          </a:p>
        </p:txBody>
      </p:sp>
      <p:pic>
        <p:nvPicPr>
          <p:cNvPr id="3" name="Picture 6" descr="A graph showing the normal and normal value&#10;&#10;Description automatically generated with medium confidence">
            <a:extLst>
              <a:ext uri="{FF2B5EF4-FFF2-40B4-BE49-F238E27FC236}">
                <a16:creationId xmlns:a16="http://schemas.microsoft.com/office/drawing/2014/main" id="{422E3C67-42B3-81E6-F052-4BA62008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223" y="3429001"/>
            <a:ext cx="4783859"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A graph of a negative account">
            <a:extLst>
              <a:ext uri="{FF2B5EF4-FFF2-40B4-BE49-F238E27FC236}">
                <a16:creationId xmlns:a16="http://schemas.microsoft.com/office/drawing/2014/main" id="{0FE67882-F81E-524D-FDE5-0BAF82BC2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721" y="3509451"/>
            <a:ext cx="4660106" cy="302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AC5BB96-FFB6-CD9A-9442-7B35B4B4144A}"/>
              </a:ext>
            </a:extLst>
          </p:cNvPr>
          <p:cNvSpPr txBox="1"/>
          <p:nvPr/>
        </p:nvSpPr>
        <p:spPr>
          <a:xfrm>
            <a:off x="1189703" y="1181508"/>
            <a:ext cx="9684774" cy="2327942"/>
          </a:xfrm>
          <a:prstGeom prst="rect">
            <a:avLst/>
          </a:prstGeom>
          <a:noFill/>
        </p:spPr>
        <p:txBody>
          <a:bodyPr wrap="square" rtlCol="0">
            <a:spAutoFit/>
          </a:bodyPr>
          <a:lstStyle/>
          <a:p>
            <a:r>
              <a:rPr lang="en-US" altLang="en-US" sz="1800" dirty="0"/>
              <a:t>To see the distribution of tenure, we use Proc </a:t>
            </a:r>
            <a:r>
              <a:rPr lang="en-US" altLang="en-US" sz="1800" dirty="0" err="1"/>
              <a:t>Sgplot</a:t>
            </a:r>
            <a:r>
              <a:rPr lang="en-US" altLang="en-US" sz="1800" dirty="0"/>
              <a:t>.</a:t>
            </a:r>
          </a:p>
          <a:p>
            <a:r>
              <a:rPr lang="en-US" altLang="en-US" sz="1800" dirty="0"/>
              <a:t>The downward trends in these two charts could be due to the following factors:</a:t>
            </a:r>
          </a:p>
          <a:p>
            <a:pPr marL="285750" indent="-285750">
              <a:buFont typeface="Wingdings" panose="05000000000000000000" pitchFamily="2" charset="2"/>
              <a:buChar char="§"/>
            </a:pPr>
            <a:r>
              <a:rPr lang="en-US" altLang="en-US" sz="1800" b="1" dirty="0"/>
              <a:t>Duration of Account</a:t>
            </a:r>
            <a:r>
              <a:rPr lang="en-US" altLang="en-US" sz="1800" dirty="0"/>
              <a:t>: The chart's downward trend may indicate that most accounts are used for comparatively short periods of time. </a:t>
            </a:r>
          </a:p>
          <a:p>
            <a:pPr marL="285750" indent="-285750">
              <a:buFont typeface="Wingdings" panose="05000000000000000000" pitchFamily="2" charset="2"/>
              <a:buChar char="§"/>
            </a:pPr>
            <a:r>
              <a:rPr lang="en-US" altLang="en-US" sz="1800" b="1" dirty="0"/>
              <a:t>Client Loyalty</a:t>
            </a:r>
            <a:r>
              <a:rPr lang="en-US" altLang="en-US" sz="1800" dirty="0"/>
              <a:t>: Account tenures under one year may indicate a decline in client loyalty.</a:t>
            </a:r>
          </a:p>
          <a:p>
            <a:pPr marL="285750" indent="-285750">
              <a:buFont typeface="Wingdings" panose="05000000000000000000" pitchFamily="2" charset="2"/>
              <a:buChar char="§"/>
            </a:pPr>
            <a:r>
              <a:rPr lang="en-US" altLang="en-US" sz="1800" b="1" dirty="0"/>
              <a:t>Market Dynamics</a:t>
            </a:r>
            <a:r>
              <a:rPr lang="en-US" altLang="en-US" sz="1800" dirty="0"/>
              <a:t>: The level of market competition may occasionally be reflected in the temporary account deactivations. </a:t>
            </a:r>
          </a:p>
          <a:p>
            <a:endParaRPr lang="en-CA" dirty="0"/>
          </a:p>
        </p:txBody>
      </p:sp>
      <p:sp>
        <p:nvSpPr>
          <p:cNvPr id="6" name="TextBox 5">
            <a:extLst>
              <a:ext uri="{FF2B5EF4-FFF2-40B4-BE49-F238E27FC236}">
                <a16:creationId xmlns:a16="http://schemas.microsoft.com/office/drawing/2014/main" id="{FA977FCB-A30B-2338-0AB9-43B15AD52479}"/>
              </a:ext>
            </a:extLst>
          </p:cNvPr>
          <p:cNvSpPr txBox="1"/>
          <p:nvPr/>
        </p:nvSpPr>
        <p:spPr>
          <a:xfrm>
            <a:off x="1189703" y="167148"/>
            <a:ext cx="5614220" cy="461665"/>
          </a:xfrm>
          <a:prstGeom prst="rect">
            <a:avLst/>
          </a:prstGeom>
          <a:noFill/>
        </p:spPr>
        <p:txBody>
          <a:bodyPr wrap="square" rtlCol="0">
            <a:spAutoFit/>
          </a:bodyPr>
          <a:lstStyle/>
          <a:p>
            <a:r>
              <a:rPr lang="en-US" sz="2400" b="1" dirty="0"/>
              <a:t>#7.</a:t>
            </a:r>
            <a:endParaRPr lang="en-CA" b="1" dirty="0"/>
          </a:p>
        </p:txBody>
      </p:sp>
    </p:spTree>
    <p:extLst>
      <p:ext uri="{BB962C8B-B14F-4D97-AF65-F5344CB8AC3E}">
        <p14:creationId xmlns:p14="http://schemas.microsoft.com/office/powerpoint/2010/main" val="111148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2C073C-BEAA-4195-DFFE-72E44BDBE011}"/>
              </a:ext>
            </a:extLst>
          </p:cNvPr>
          <p:cNvSpPr>
            <a:spLocks noGrp="1"/>
          </p:cNvSpPr>
          <p:nvPr>
            <p:ph type="sldNum" sz="quarter" idx="12"/>
          </p:nvPr>
        </p:nvSpPr>
        <p:spPr/>
        <p:txBody>
          <a:bodyPr/>
          <a:lstStyle/>
          <a:p>
            <a:fld id="{B2DC25EE-239B-4C5F-AAD1-255A7D5F1EE2}" type="slidenum">
              <a:rPr lang="en-US" smtClean="0"/>
              <a:t>14</a:t>
            </a:fld>
            <a:endParaRPr lang="en-US"/>
          </a:p>
        </p:txBody>
      </p:sp>
      <p:sp>
        <p:nvSpPr>
          <p:cNvPr id="6" name="TextBox 5">
            <a:extLst>
              <a:ext uri="{FF2B5EF4-FFF2-40B4-BE49-F238E27FC236}">
                <a16:creationId xmlns:a16="http://schemas.microsoft.com/office/drawing/2014/main" id="{53E6575E-5A55-327B-81A1-8E81B5D887A6}"/>
              </a:ext>
            </a:extLst>
          </p:cNvPr>
          <p:cNvSpPr txBox="1"/>
          <p:nvPr/>
        </p:nvSpPr>
        <p:spPr>
          <a:xfrm>
            <a:off x="1991032" y="114033"/>
            <a:ext cx="8209936" cy="861774"/>
          </a:xfrm>
          <a:prstGeom prst="rect">
            <a:avLst/>
          </a:prstGeom>
          <a:noFill/>
        </p:spPr>
        <p:txBody>
          <a:bodyPr wrap="square" rtlCol="0">
            <a:spAutoFit/>
          </a:bodyPr>
          <a:lstStyle/>
          <a:p>
            <a:r>
              <a:rPr lang="en-US" altLang="zh-CN" sz="3200" b="1" dirty="0">
                <a:latin typeface="Calibri" panose="020F0502020204030204" pitchFamily="34" charset="0"/>
                <a:ea typeface="等线" panose="02010600030101010101" pitchFamily="2" charset="-122"/>
              </a:rPr>
              <a:t>Tenure VS. </a:t>
            </a:r>
            <a:r>
              <a:rPr lang="en-US" altLang="zh-CN" sz="3200" b="1" dirty="0" err="1">
                <a:latin typeface="Calibri" panose="020F0502020204030204" pitchFamily="34" charset="0"/>
                <a:ea typeface="等线" panose="02010600030101010101" pitchFamily="2" charset="-122"/>
              </a:rPr>
              <a:t>GoodCredit</a:t>
            </a:r>
            <a:r>
              <a:rPr lang="en-US" altLang="zh-CN" sz="3200" b="1" dirty="0">
                <a:latin typeface="Calibri" panose="020F0502020204030204" pitchFamily="34" charset="0"/>
                <a:ea typeface="等线" panose="02010600030101010101" pitchFamily="2" charset="-122"/>
              </a:rPr>
              <a:t> / RatePlan / DealerType</a:t>
            </a:r>
            <a:endParaRPr lang="zh-CN" altLang="en-US" sz="3200" b="1" dirty="0">
              <a:latin typeface="Calibri" panose="020F0502020204030204" pitchFamily="34" charset="0"/>
              <a:ea typeface="等线" panose="02010600030101010101" pitchFamily="2" charset="-122"/>
            </a:endParaRPr>
          </a:p>
          <a:p>
            <a:r>
              <a:rPr lang="en-CA" dirty="0"/>
              <a:t> </a:t>
            </a:r>
          </a:p>
        </p:txBody>
      </p:sp>
      <p:pic>
        <p:nvPicPr>
          <p:cNvPr id="9" name="Picture 8" descr="A graph showing different colored squares&#10;&#10;Description automatically generated">
            <a:extLst>
              <a:ext uri="{FF2B5EF4-FFF2-40B4-BE49-F238E27FC236}">
                <a16:creationId xmlns:a16="http://schemas.microsoft.com/office/drawing/2014/main" id="{BF639C62-1F24-C5C9-2937-93C7EBA9E55E}"/>
              </a:ext>
            </a:extLst>
          </p:cNvPr>
          <p:cNvPicPr>
            <a:picLocks noChangeAspect="1"/>
          </p:cNvPicPr>
          <p:nvPr/>
        </p:nvPicPr>
        <p:blipFill>
          <a:blip r:embed="rId2"/>
          <a:stretch>
            <a:fillRect/>
          </a:stretch>
        </p:blipFill>
        <p:spPr>
          <a:xfrm>
            <a:off x="149591" y="962649"/>
            <a:ext cx="4069780" cy="3659047"/>
          </a:xfrm>
          <a:prstGeom prst="rect">
            <a:avLst/>
          </a:prstGeom>
        </p:spPr>
      </p:pic>
      <p:pic>
        <p:nvPicPr>
          <p:cNvPr id="11" name="Picture 10" descr="A graph of a number of different colored squares&#10;&#10;Description automatically generated with medium confidence">
            <a:extLst>
              <a:ext uri="{FF2B5EF4-FFF2-40B4-BE49-F238E27FC236}">
                <a16:creationId xmlns:a16="http://schemas.microsoft.com/office/drawing/2014/main" id="{375D1F72-6D3E-850C-E7B9-89A9C3A45A27}"/>
              </a:ext>
            </a:extLst>
          </p:cNvPr>
          <p:cNvPicPr>
            <a:picLocks noChangeAspect="1"/>
          </p:cNvPicPr>
          <p:nvPr/>
        </p:nvPicPr>
        <p:blipFill>
          <a:blip r:embed="rId3"/>
          <a:stretch>
            <a:fillRect/>
          </a:stretch>
        </p:blipFill>
        <p:spPr>
          <a:xfrm>
            <a:off x="4318818" y="1022000"/>
            <a:ext cx="3799527" cy="3420790"/>
          </a:xfrm>
          <a:prstGeom prst="rect">
            <a:avLst/>
          </a:prstGeom>
        </p:spPr>
      </p:pic>
      <p:pic>
        <p:nvPicPr>
          <p:cNvPr id="13" name="Picture 12" descr="A graph of different colored squares&#10;&#10;Description automatically generated">
            <a:extLst>
              <a:ext uri="{FF2B5EF4-FFF2-40B4-BE49-F238E27FC236}">
                <a16:creationId xmlns:a16="http://schemas.microsoft.com/office/drawing/2014/main" id="{A1E2FD91-BCA5-0A25-82F0-F10CAB47987E}"/>
              </a:ext>
            </a:extLst>
          </p:cNvPr>
          <p:cNvPicPr>
            <a:picLocks noChangeAspect="1"/>
          </p:cNvPicPr>
          <p:nvPr/>
        </p:nvPicPr>
        <p:blipFill>
          <a:blip r:embed="rId4"/>
          <a:stretch>
            <a:fillRect/>
          </a:stretch>
        </p:blipFill>
        <p:spPr>
          <a:xfrm>
            <a:off x="8271352" y="962651"/>
            <a:ext cx="3920648" cy="3589472"/>
          </a:xfrm>
          <a:prstGeom prst="rect">
            <a:avLst/>
          </a:prstGeom>
        </p:spPr>
      </p:pic>
      <p:sp>
        <p:nvSpPr>
          <p:cNvPr id="14" name="TextBox 13">
            <a:extLst>
              <a:ext uri="{FF2B5EF4-FFF2-40B4-BE49-F238E27FC236}">
                <a16:creationId xmlns:a16="http://schemas.microsoft.com/office/drawing/2014/main" id="{5F81A660-D75E-0C28-28AA-30D3F3C4F59E}"/>
              </a:ext>
            </a:extLst>
          </p:cNvPr>
          <p:cNvSpPr txBox="1"/>
          <p:nvPr/>
        </p:nvSpPr>
        <p:spPr>
          <a:xfrm>
            <a:off x="258417" y="4919870"/>
            <a:ext cx="3960954" cy="1077218"/>
          </a:xfrm>
          <a:prstGeom prst="rect">
            <a:avLst/>
          </a:prstGeom>
          <a:noFill/>
        </p:spPr>
        <p:txBody>
          <a:bodyPr wrap="square" rtlCol="0">
            <a:spAutoFit/>
          </a:bodyPr>
          <a:lstStyle/>
          <a:p>
            <a:r>
              <a:rPr lang="en-US" sz="1600" dirty="0"/>
              <a:t>Majority of the customers are between the tenure of 60 days and 1 year, and over 1 year, and they all have good credit. </a:t>
            </a:r>
            <a:endParaRPr lang="en-CA" sz="1600" dirty="0"/>
          </a:p>
        </p:txBody>
      </p:sp>
      <p:sp>
        <p:nvSpPr>
          <p:cNvPr id="15" name="TextBox 14">
            <a:extLst>
              <a:ext uri="{FF2B5EF4-FFF2-40B4-BE49-F238E27FC236}">
                <a16:creationId xmlns:a16="http://schemas.microsoft.com/office/drawing/2014/main" id="{609D74A3-B295-518F-231B-53EF332EAFC5}"/>
              </a:ext>
            </a:extLst>
          </p:cNvPr>
          <p:cNvSpPr txBox="1"/>
          <p:nvPr/>
        </p:nvSpPr>
        <p:spPr>
          <a:xfrm>
            <a:off x="4581939" y="4919870"/>
            <a:ext cx="3536406" cy="1077218"/>
          </a:xfrm>
          <a:prstGeom prst="rect">
            <a:avLst/>
          </a:prstGeom>
          <a:noFill/>
        </p:spPr>
        <p:txBody>
          <a:bodyPr wrap="square" rtlCol="0">
            <a:spAutoFit/>
          </a:bodyPr>
          <a:lstStyle/>
          <a:p>
            <a:r>
              <a:rPr lang="en-US" sz="1600" dirty="0"/>
              <a:t>Majority of the customers are between the tenure of 60 days and 1 year, and over 1 year, and they are all with rate plan 1.</a:t>
            </a:r>
            <a:endParaRPr lang="en-CA" sz="1600" dirty="0"/>
          </a:p>
        </p:txBody>
      </p:sp>
      <p:sp>
        <p:nvSpPr>
          <p:cNvPr id="16" name="TextBox 15">
            <a:extLst>
              <a:ext uri="{FF2B5EF4-FFF2-40B4-BE49-F238E27FC236}">
                <a16:creationId xmlns:a16="http://schemas.microsoft.com/office/drawing/2014/main" id="{592A3B75-3437-E799-EF9A-21BB86D6BE13}"/>
              </a:ext>
            </a:extLst>
          </p:cNvPr>
          <p:cNvSpPr txBox="1"/>
          <p:nvPr/>
        </p:nvSpPr>
        <p:spPr>
          <a:xfrm>
            <a:off x="8542893" y="4919870"/>
            <a:ext cx="3390690" cy="1077218"/>
          </a:xfrm>
          <a:prstGeom prst="rect">
            <a:avLst/>
          </a:prstGeom>
          <a:noFill/>
        </p:spPr>
        <p:txBody>
          <a:bodyPr wrap="square" rtlCol="0">
            <a:spAutoFit/>
          </a:bodyPr>
          <a:lstStyle/>
          <a:p>
            <a:r>
              <a:rPr lang="en-US" sz="1600" dirty="0"/>
              <a:t>Majority of the customers are between the tenure of 60 days and 1 year, and over 1 year, and they are all with dealer A1.</a:t>
            </a:r>
            <a:endParaRPr lang="en-CA" sz="1600" dirty="0"/>
          </a:p>
        </p:txBody>
      </p:sp>
      <p:sp>
        <p:nvSpPr>
          <p:cNvPr id="17" name="TextBox 16">
            <a:extLst>
              <a:ext uri="{FF2B5EF4-FFF2-40B4-BE49-F238E27FC236}">
                <a16:creationId xmlns:a16="http://schemas.microsoft.com/office/drawing/2014/main" id="{39448929-71BA-4AEF-1C16-C509F44A3F93}"/>
              </a:ext>
            </a:extLst>
          </p:cNvPr>
          <p:cNvSpPr txBox="1"/>
          <p:nvPr/>
        </p:nvSpPr>
        <p:spPr>
          <a:xfrm>
            <a:off x="258417" y="114033"/>
            <a:ext cx="773970" cy="461665"/>
          </a:xfrm>
          <a:prstGeom prst="rect">
            <a:avLst/>
          </a:prstGeom>
          <a:noFill/>
        </p:spPr>
        <p:txBody>
          <a:bodyPr wrap="square" rtlCol="0">
            <a:spAutoFit/>
          </a:bodyPr>
          <a:lstStyle/>
          <a:p>
            <a:r>
              <a:rPr lang="en-US" sz="2400" b="1" dirty="0"/>
              <a:t>#8.</a:t>
            </a:r>
            <a:endParaRPr lang="en-CA" sz="2400" b="1" dirty="0"/>
          </a:p>
        </p:txBody>
      </p:sp>
    </p:spTree>
    <p:extLst>
      <p:ext uri="{BB962C8B-B14F-4D97-AF65-F5344CB8AC3E}">
        <p14:creationId xmlns:p14="http://schemas.microsoft.com/office/powerpoint/2010/main" val="162971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65FF96-9107-2FEA-0E78-0E537371E6D6}"/>
              </a:ext>
            </a:extLst>
          </p:cNvPr>
          <p:cNvSpPr>
            <a:spLocks noGrp="1"/>
          </p:cNvSpPr>
          <p:nvPr>
            <p:ph type="sldNum" sz="quarter" idx="12"/>
          </p:nvPr>
        </p:nvSpPr>
        <p:spPr/>
        <p:txBody>
          <a:bodyPr/>
          <a:lstStyle/>
          <a:p>
            <a:fld id="{B2DC25EE-239B-4C5F-AAD1-255A7D5F1EE2}" type="slidenum">
              <a:rPr lang="en-US" smtClean="0"/>
              <a:t>15</a:t>
            </a:fld>
            <a:endParaRPr lang="en-US"/>
          </a:p>
        </p:txBody>
      </p:sp>
      <p:sp>
        <p:nvSpPr>
          <p:cNvPr id="3" name="TextBox 2">
            <a:extLst>
              <a:ext uri="{FF2B5EF4-FFF2-40B4-BE49-F238E27FC236}">
                <a16:creationId xmlns:a16="http://schemas.microsoft.com/office/drawing/2014/main" id="{173E4C6B-D1CC-FE51-389E-6EB5937C4332}"/>
              </a:ext>
            </a:extLst>
          </p:cNvPr>
          <p:cNvSpPr txBox="1"/>
          <p:nvPr/>
        </p:nvSpPr>
        <p:spPr>
          <a:xfrm>
            <a:off x="620613" y="122624"/>
            <a:ext cx="747252" cy="461665"/>
          </a:xfrm>
          <a:prstGeom prst="rect">
            <a:avLst/>
          </a:prstGeom>
          <a:noFill/>
        </p:spPr>
        <p:txBody>
          <a:bodyPr wrap="square" rtlCol="0">
            <a:spAutoFit/>
          </a:bodyPr>
          <a:lstStyle/>
          <a:p>
            <a:r>
              <a:rPr lang="en-US" sz="2400" b="1" dirty="0"/>
              <a:t>#9.</a:t>
            </a:r>
            <a:endParaRPr lang="en-CA" sz="2400" b="1" dirty="0"/>
          </a:p>
        </p:txBody>
      </p:sp>
      <p:pic>
        <p:nvPicPr>
          <p:cNvPr id="4" name="Picture 3" descr="A screenshot of a computer">
            <a:extLst>
              <a:ext uri="{FF2B5EF4-FFF2-40B4-BE49-F238E27FC236}">
                <a16:creationId xmlns:a16="http://schemas.microsoft.com/office/drawing/2014/main" id="{BB34FC97-7193-7883-0FD6-4C07511CB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865" y="3136489"/>
            <a:ext cx="3666251" cy="3456039"/>
          </a:xfrm>
          <a:prstGeom prst="rect">
            <a:avLst/>
          </a:prstGeom>
        </p:spPr>
      </p:pic>
      <p:pic>
        <p:nvPicPr>
          <p:cNvPr id="5" name="Picture 4" descr="A graph of different colored columns">
            <a:extLst>
              <a:ext uri="{FF2B5EF4-FFF2-40B4-BE49-F238E27FC236}">
                <a16:creationId xmlns:a16="http://schemas.microsoft.com/office/drawing/2014/main" id="{5BF1412C-AE41-48E6-7BE4-D5282B2B8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5961"/>
            <a:ext cx="4576140" cy="3373532"/>
          </a:xfrm>
          <a:prstGeom prst="rect">
            <a:avLst/>
          </a:prstGeom>
        </p:spPr>
      </p:pic>
      <p:sp>
        <p:nvSpPr>
          <p:cNvPr id="6" name="TextBox 5">
            <a:extLst>
              <a:ext uri="{FF2B5EF4-FFF2-40B4-BE49-F238E27FC236}">
                <a16:creationId xmlns:a16="http://schemas.microsoft.com/office/drawing/2014/main" id="{42CCA8C6-926E-43B8-0712-04FCD9B8EFBE}"/>
              </a:ext>
            </a:extLst>
          </p:cNvPr>
          <p:cNvSpPr txBox="1"/>
          <p:nvPr/>
        </p:nvSpPr>
        <p:spPr>
          <a:xfrm>
            <a:off x="1927122" y="1558133"/>
            <a:ext cx="4070556" cy="1477328"/>
          </a:xfrm>
          <a:prstGeom prst="rect">
            <a:avLst/>
          </a:prstGeom>
          <a:noFill/>
        </p:spPr>
        <p:txBody>
          <a:bodyPr wrap="square" rtlCol="0">
            <a:spAutoFit/>
          </a:bodyPr>
          <a:lstStyle/>
          <a:p>
            <a:r>
              <a:rPr lang="en-CA" sz="1800" kern="100" dirty="0">
                <a:effectLst/>
                <a:latin typeface="Aptos" panose="020B0004020202020204" pitchFamily="34" charset="0"/>
                <a:ea typeface="Aptos" panose="020B0004020202020204" pitchFamily="34" charset="0"/>
                <a:cs typeface="Times New Roman" panose="02020603050405020304" pitchFamily="18" charset="0"/>
              </a:rPr>
              <a:t>Number of customers de-activated is highest between tenure of 60 days and 1 year. Deactivated accounts are lower when the tenure is over 1 year.</a:t>
            </a:r>
          </a:p>
          <a:p>
            <a:endParaRPr lang="en-CA" dirty="0"/>
          </a:p>
        </p:txBody>
      </p:sp>
      <p:sp>
        <p:nvSpPr>
          <p:cNvPr id="7" name="TextBox 6">
            <a:extLst>
              <a:ext uri="{FF2B5EF4-FFF2-40B4-BE49-F238E27FC236}">
                <a16:creationId xmlns:a16="http://schemas.microsoft.com/office/drawing/2014/main" id="{7C8A39B0-8AF7-0CC0-67B6-ADCB5E671C6E}"/>
              </a:ext>
            </a:extLst>
          </p:cNvPr>
          <p:cNvSpPr txBox="1"/>
          <p:nvPr/>
        </p:nvSpPr>
        <p:spPr>
          <a:xfrm>
            <a:off x="6174658" y="3746090"/>
            <a:ext cx="5427407" cy="2862322"/>
          </a:xfrm>
          <a:prstGeom prst="rect">
            <a:avLst/>
          </a:prstGeom>
          <a:noFill/>
        </p:spPr>
        <p:txBody>
          <a:bodyPr wrap="square" rtlCol="0">
            <a:spAutoFit/>
          </a:bodyPr>
          <a:lstStyle/>
          <a:p>
            <a:r>
              <a:rPr lang="en-CA" altLang="en-US" sz="1800" dirty="0"/>
              <a:t>H0: There is no significant association between the account status and Tenure segments.</a:t>
            </a:r>
          </a:p>
          <a:p>
            <a:endParaRPr lang="en-CA" altLang="en-US" sz="1800" dirty="0"/>
          </a:p>
          <a:p>
            <a:endParaRPr lang="en-CA" altLang="en-US" dirty="0"/>
          </a:p>
          <a:p>
            <a:r>
              <a:rPr lang="en-CA" altLang="en-US" sz="1800" dirty="0"/>
              <a:t>All the Chi-Square Probability are &lt;.0001, which indicates that we can reject this null hypothesis, and conclude that there is an ASSOCIATION between the account status and Tenure segments, rather than just random differences.</a:t>
            </a:r>
          </a:p>
          <a:p>
            <a:endParaRPr lang="en-CA" dirty="0"/>
          </a:p>
        </p:txBody>
      </p:sp>
      <p:sp>
        <p:nvSpPr>
          <p:cNvPr id="8" name="TextBox 7">
            <a:extLst>
              <a:ext uri="{FF2B5EF4-FFF2-40B4-BE49-F238E27FC236}">
                <a16:creationId xmlns:a16="http://schemas.microsoft.com/office/drawing/2014/main" id="{269C4DBA-24E4-47C8-F44C-CDA083E7099D}"/>
              </a:ext>
            </a:extLst>
          </p:cNvPr>
          <p:cNvSpPr txBox="1"/>
          <p:nvPr/>
        </p:nvSpPr>
        <p:spPr>
          <a:xfrm>
            <a:off x="648930" y="634803"/>
            <a:ext cx="5348748" cy="923330"/>
          </a:xfrm>
          <a:prstGeom prst="rect">
            <a:avLst/>
          </a:prstGeom>
          <a:noFill/>
        </p:spPr>
        <p:txBody>
          <a:bodyPr wrap="square" rtlCol="0">
            <a:spAutoFit/>
          </a:bodyPr>
          <a:lstStyle/>
          <a:p>
            <a:r>
              <a:rPr lang="en-CA" altLang="en-US" sz="1800" dirty="0"/>
              <a:t>Is there any association between the account status and the tenure segments</a:t>
            </a:r>
            <a:r>
              <a:rPr lang="zh-CN" altLang="en-US" sz="1800" dirty="0"/>
              <a:t>？</a:t>
            </a:r>
            <a:endParaRPr lang="en-CA" altLang="en-US" sz="1800" dirty="0"/>
          </a:p>
          <a:p>
            <a:endParaRPr lang="en-CA" dirty="0"/>
          </a:p>
        </p:txBody>
      </p:sp>
    </p:spTree>
    <p:extLst>
      <p:ext uri="{BB962C8B-B14F-4D97-AF65-F5344CB8AC3E}">
        <p14:creationId xmlns:p14="http://schemas.microsoft.com/office/powerpoint/2010/main" val="72174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C7BCD5-7D2F-4FE8-E8B2-A1D29CC0C49B}"/>
              </a:ext>
            </a:extLst>
          </p:cNvPr>
          <p:cNvSpPr>
            <a:spLocks noGrp="1"/>
          </p:cNvSpPr>
          <p:nvPr>
            <p:ph type="sldNum" sz="quarter" idx="12"/>
          </p:nvPr>
        </p:nvSpPr>
        <p:spPr/>
        <p:txBody>
          <a:bodyPr/>
          <a:lstStyle/>
          <a:p>
            <a:fld id="{B2DC25EE-239B-4C5F-AAD1-255A7D5F1EE2}" type="slidenum">
              <a:rPr lang="en-US" smtClean="0"/>
              <a:t>16</a:t>
            </a:fld>
            <a:endParaRPr lang="en-US"/>
          </a:p>
        </p:txBody>
      </p:sp>
      <p:sp>
        <p:nvSpPr>
          <p:cNvPr id="3" name="TextBox 2">
            <a:extLst>
              <a:ext uri="{FF2B5EF4-FFF2-40B4-BE49-F238E27FC236}">
                <a16:creationId xmlns:a16="http://schemas.microsoft.com/office/drawing/2014/main" id="{9E03FCA4-D473-7801-1E20-B0C5F010C883}"/>
              </a:ext>
            </a:extLst>
          </p:cNvPr>
          <p:cNvSpPr txBox="1"/>
          <p:nvPr/>
        </p:nvSpPr>
        <p:spPr>
          <a:xfrm>
            <a:off x="1356851" y="165679"/>
            <a:ext cx="6691954" cy="369332"/>
          </a:xfrm>
          <a:prstGeom prst="rect">
            <a:avLst/>
          </a:prstGeom>
          <a:noFill/>
        </p:spPr>
        <p:txBody>
          <a:bodyPr wrap="square" rtlCol="0">
            <a:spAutoFit/>
          </a:bodyPr>
          <a:lstStyle/>
          <a:p>
            <a:r>
              <a:rPr lang="en-US" b="1" dirty="0"/>
              <a:t>Does Sales amount differ among different account status? </a:t>
            </a:r>
            <a:endParaRPr lang="en-CA" b="1" dirty="0"/>
          </a:p>
        </p:txBody>
      </p:sp>
      <p:pic>
        <p:nvPicPr>
          <p:cNvPr id="4" name="Picture 3" descr="A graph of sales with numbers and text">
            <a:extLst>
              <a:ext uri="{FF2B5EF4-FFF2-40B4-BE49-F238E27FC236}">
                <a16:creationId xmlns:a16="http://schemas.microsoft.com/office/drawing/2014/main" id="{A1A4D594-760F-8C0C-DDC5-2FDD5E9F3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743" y="519576"/>
            <a:ext cx="4341179" cy="3202459"/>
          </a:xfrm>
          <a:prstGeom prst="rect">
            <a:avLst/>
          </a:prstGeom>
        </p:spPr>
      </p:pic>
      <p:sp>
        <p:nvSpPr>
          <p:cNvPr id="9" name="TextBox 8">
            <a:extLst>
              <a:ext uri="{FF2B5EF4-FFF2-40B4-BE49-F238E27FC236}">
                <a16:creationId xmlns:a16="http://schemas.microsoft.com/office/drawing/2014/main" id="{8B72B074-2A74-03EF-7E07-C56580396964}"/>
              </a:ext>
            </a:extLst>
          </p:cNvPr>
          <p:cNvSpPr txBox="1"/>
          <p:nvPr/>
        </p:nvSpPr>
        <p:spPr>
          <a:xfrm>
            <a:off x="7746743" y="3763693"/>
            <a:ext cx="4475570" cy="1030795"/>
          </a:xfrm>
          <a:prstGeom prst="rect">
            <a:avLst/>
          </a:prstGeom>
          <a:noFill/>
        </p:spPr>
        <p:txBody>
          <a:bodyPr wrap="square" rtlCol="0">
            <a:spAutoFit/>
          </a:bodyPr>
          <a:lstStyle/>
          <a:p>
            <a:pPr>
              <a:lnSpc>
                <a:spcPct val="150000"/>
              </a:lnSpc>
            </a:pPr>
            <a:r>
              <a:rPr lang="en-US" sz="1400" kern="100" dirty="0">
                <a:latin typeface="Aptos" panose="020B0004020202020204" pitchFamily="34" charset="0"/>
                <a:cs typeface="Times New Roman" panose="02020603050405020304" pitchFamily="18" charset="0"/>
              </a:rPr>
              <a:t>A grouped histogram is used for visualization. The sales pattern for both active and deactivated accounts is similar, with the majority of sales occurring under $250. </a:t>
            </a:r>
            <a:endParaRPr lang="en-CA" sz="1400" kern="100" dirty="0">
              <a:latin typeface="Aptos" panose="020B0004020202020204" pitchFamily="34" charset="0"/>
              <a:cs typeface="Times New Roman" panose="02020603050405020304" pitchFamily="18" charset="0"/>
            </a:endParaRPr>
          </a:p>
        </p:txBody>
      </p:sp>
      <p:pic>
        <p:nvPicPr>
          <p:cNvPr id="11" name="Picture 10" descr="A screenshot of a test&#10;&#10;Description automatically generated">
            <a:extLst>
              <a:ext uri="{FF2B5EF4-FFF2-40B4-BE49-F238E27FC236}">
                <a16:creationId xmlns:a16="http://schemas.microsoft.com/office/drawing/2014/main" id="{6622B5E9-E3BF-E009-EFE2-C94852716D25}"/>
              </a:ext>
            </a:extLst>
          </p:cNvPr>
          <p:cNvPicPr>
            <a:picLocks noChangeAspect="1"/>
          </p:cNvPicPr>
          <p:nvPr/>
        </p:nvPicPr>
        <p:blipFill>
          <a:blip r:embed="rId3"/>
          <a:stretch>
            <a:fillRect/>
          </a:stretch>
        </p:blipFill>
        <p:spPr>
          <a:xfrm>
            <a:off x="0" y="892114"/>
            <a:ext cx="3959662" cy="2079934"/>
          </a:xfrm>
          <a:prstGeom prst="rect">
            <a:avLst/>
          </a:prstGeom>
        </p:spPr>
      </p:pic>
      <p:sp>
        <p:nvSpPr>
          <p:cNvPr id="12" name="TextBox 11">
            <a:extLst>
              <a:ext uri="{FF2B5EF4-FFF2-40B4-BE49-F238E27FC236}">
                <a16:creationId xmlns:a16="http://schemas.microsoft.com/office/drawing/2014/main" id="{1444091C-1D07-2A06-F6BF-7870F6AB79F8}"/>
              </a:ext>
            </a:extLst>
          </p:cNvPr>
          <p:cNvSpPr txBox="1"/>
          <p:nvPr/>
        </p:nvSpPr>
        <p:spPr>
          <a:xfrm>
            <a:off x="84931" y="3209695"/>
            <a:ext cx="3874731" cy="1107996"/>
          </a:xfrm>
          <a:prstGeom prst="rect">
            <a:avLst/>
          </a:prstGeom>
          <a:noFill/>
        </p:spPr>
        <p:txBody>
          <a:bodyPr wrap="square" rtlCol="0">
            <a:spAutoFit/>
          </a:bodyPr>
          <a:lstStyle/>
          <a:p>
            <a:r>
              <a:rPr lang="en-CA" sz="1600" kern="100" dirty="0">
                <a:effectLst/>
                <a:latin typeface="Aptos" panose="020B0004020202020204" pitchFamily="34" charset="0"/>
                <a:ea typeface="Aptos" panose="020B0004020202020204" pitchFamily="34" charset="0"/>
                <a:cs typeface="Times New Roman" panose="02020603050405020304" pitchFamily="18" charset="0"/>
              </a:rPr>
              <a:t>Since p value &lt;0.05. As the p value is less than 5% we conclude that data is not normally distributed</a:t>
            </a:r>
          </a:p>
          <a:p>
            <a:endParaRPr lang="en-CA" dirty="0"/>
          </a:p>
        </p:txBody>
      </p:sp>
      <p:pic>
        <p:nvPicPr>
          <p:cNvPr id="14" name="Picture 13" descr="A screenshot of a test results&#10;&#10;Description automatically generated">
            <a:extLst>
              <a:ext uri="{FF2B5EF4-FFF2-40B4-BE49-F238E27FC236}">
                <a16:creationId xmlns:a16="http://schemas.microsoft.com/office/drawing/2014/main" id="{38B4FEC9-108E-98CD-8515-5D22AEA51BE2}"/>
              </a:ext>
            </a:extLst>
          </p:cNvPr>
          <p:cNvPicPr>
            <a:picLocks noChangeAspect="1"/>
          </p:cNvPicPr>
          <p:nvPr/>
        </p:nvPicPr>
        <p:blipFill>
          <a:blip r:embed="rId4"/>
          <a:stretch>
            <a:fillRect/>
          </a:stretch>
        </p:blipFill>
        <p:spPr>
          <a:xfrm>
            <a:off x="4159045" y="691338"/>
            <a:ext cx="3043867" cy="3109229"/>
          </a:xfrm>
          <a:prstGeom prst="rect">
            <a:avLst/>
          </a:prstGeom>
        </p:spPr>
      </p:pic>
      <p:pic>
        <p:nvPicPr>
          <p:cNvPr id="16" name="Picture 15" descr="A screenshot of a test&#10;&#10;Description automatically generated">
            <a:extLst>
              <a:ext uri="{FF2B5EF4-FFF2-40B4-BE49-F238E27FC236}">
                <a16:creationId xmlns:a16="http://schemas.microsoft.com/office/drawing/2014/main" id="{2E1C155B-498D-EBB3-75B0-E803D0867CEB}"/>
              </a:ext>
            </a:extLst>
          </p:cNvPr>
          <p:cNvPicPr>
            <a:picLocks noChangeAspect="1"/>
          </p:cNvPicPr>
          <p:nvPr/>
        </p:nvPicPr>
        <p:blipFill>
          <a:blip r:embed="rId5"/>
          <a:stretch>
            <a:fillRect/>
          </a:stretch>
        </p:blipFill>
        <p:spPr>
          <a:xfrm>
            <a:off x="84931" y="4038620"/>
            <a:ext cx="3496470" cy="2521584"/>
          </a:xfrm>
          <a:prstGeom prst="rect">
            <a:avLst/>
          </a:prstGeom>
        </p:spPr>
      </p:pic>
      <p:sp>
        <p:nvSpPr>
          <p:cNvPr id="17" name="TextBox 16">
            <a:extLst>
              <a:ext uri="{FF2B5EF4-FFF2-40B4-BE49-F238E27FC236}">
                <a16:creationId xmlns:a16="http://schemas.microsoft.com/office/drawing/2014/main" id="{F278F27D-548A-CAD6-F80E-0724CF455A46}"/>
              </a:ext>
            </a:extLst>
          </p:cNvPr>
          <p:cNvSpPr txBox="1"/>
          <p:nvPr/>
        </p:nvSpPr>
        <p:spPr>
          <a:xfrm>
            <a:off x="4050890" y="4038620"/>
            <a:ext cx="3496470" cy="1600438"/>
          </a:xfrm>
          <a:prstGeom prst="rect">
            <a:avLst/>
          </a:prstGeom>
          <a:noFill/>
        </p:spPr>
        <p:txBody>
          <a:bodyPr wrap="square" rtlCol="0">
            <a:spAutoFit/>
          </a:bodyPr>
          <a:lstStyle/>
          <a:p>
            <a:r>
              <a:rPr lang="en-US" sz="1400" dirty="0"/>
              <a:t>As our categorical variable Account status has 2 levels ,we perform T test for test of independency. Since the Levene’s test p-value &gt; 0.05 and variance are found to be equal pooled T test is appropriate for testing independency</a:t>
            </a:r>
            <a:endParaRPr lang="en-CA" sz="1400" dirty="0"/>
          </a:p>
        </p:txBody>
      </p:sp>
      <p:sp>
        <p:nvSpPr>
          <p:cNvPr id="18" name="TextBox 17">
            <a:extLst>
              <a:ext uri="{FF2B5EF4-FFF2-40B4-BE49-F238E27FC236}">
                <a16:creationId xmlns:a16="http://schemas.microsoft.com/office/drawing/2014/main" id="{BBAE56B7-1D68-A9EC-BB1B-E8DB1C74816A}"/>
              </a:ext>
            </a:extLst>
          </p:cNvPr>
          <p:cNvSpPr txBox="1"/>
          <p:nvPr/>
        </p:nvSpPr>
        <p:spPr>
          <a:xfrm>
            <a:off x="4159045" y="5722374"/>
            <a:ext cx="7492181" cy="923330"/>
          </a:xfrm>
          <a:prstGeom prst="rect">
            <a:avLst/>
          </a:prstGeom>
          <a:solidFill>
            <a:srgbClr val="FFFF00"/>
          </a:solidFill>
        </p:spPr>
        <p:txBody>
          <a:bodyPr wrap="square" rtlCol="0">
            <a:spAutoFit/>
          </a:bodyPr>
          <a:lstStyle/>
          <a:p>
            <a:r>
              <a:rPr lang="en-US" dirty="0"/>
              <a:t>Based on the result from pooled T test , the p value &gt;0.05, hence we fail to reject null hypothesis and find that there is no statistical relationship between sales and Account status. </a:t>
            </a:r>
            <a:endParaRPr lang="en-CA" dirty="0"/>
          </a:p>
        </p:txBody>
      </p:sp>
      <p:sp>
        <p:nvSpPr>
          <p:cNvPr id="19" name="TextBox 18">
            <a:extLst>
              <a:ext uri="{FF2B5EF4-FFF2-40B4-BE49-F238E27FC236}">
                <a16:creationId xmlns:a16="http://schemas.microsoft.com/office/drawing/2014/main" id="{D2A24E80-39A9-8717-0F91-E4A03AE2D39A}"/>
              </a:ext>
            </a:extLst>
          </p:cNvPr>
          <p:cNvSpPr txBox="1"/>
          <p:nvPr/>
        </p:nvSpPr>
        <p:spPr>
          <a:xfrm>
            <a:off x="84931" y="165679"/>
            <a:ext cx="957288" cy="461665"/>
          </a:xfrm>
          <a:prstGeom prst="rect">
            <a:avLst/>
          </a:prstGeom>
          <a:noFill/>
        </p:spPr>
        <p:txBody>
          <a:bodyPr wrap="square" rtlCol="0">
            <a:spAutoFit/>
          </a:bodyPr>
          <a:lstStyle/>
          <a:p>
            <a:r>
              <a:rPr lang="en-US" sz="2400" b="1" dirty="0"/>
              <a:t>#10.</a:t>
            </a:r>
            <a:endParaRPr lang="en-CA" sz="2400" b="1" dirty="0"/>
          </a:p>
        </p:txBody>
      </p:sp>
    </p:spTree>
    <p:extLst>
      <p:ext uri="{BB962C8B-B14F-4D97-AF65-F5344CB8AC3E}">
        <p14:creationId xmlns:p14="http://schemas.microsoft.com/office/powerpoint/2010/main" val="332246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535E90-643F-0B1A-70B4-E0178DF9A94B}"/>
              </a:ext>
            </a:extLst>
          </p:cNvPr>
          <p:cNvSpPr>
            <a:spLocks noGrp="1"/>
          </p:cNvSpPr>
          <p:nvPr>
            <p:ph type="sldNum" sz="quarter" idx="12"/>
          </p:nvPr>
        </p:nvSpPr>
        <p:spPr/>
        <p:txBody>
          <a:bodyPr/>
          <a:lstStyle/>
          <a:p>
            <a:fld id="{B2DC25EE-239B-4C5F-AAD1-255A7D5F1EE2}" type="slidenum">
              <a:rPr lang="en-US" smtClean="0"/>
              <a:t>17</a:t>
            </a:fld>
            <a:endParaRPr lang="en-US"/>
          </a:p>
        </p:txBody>
      </p:sp>
      <p:pic>
        <p:nvPicPr>
          <p:cNvPr id="3" name="Picture 2" descr="A graph of sales with numbers and text">
            <a:extLst>
              <a:ext uri="{FF2B5EF4-FFF2-40B4-BE49-F238E27FC236}">
                <a16:creationId xmlns:a16="http://schemas.microsoft.com/office/drawing/2014/main" id="{C7DDEED9-959C-9EA8-A8C9-83EF6BED2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581" y="679326"/>
            <a:ext cx="4347776" cy="3248312"/>
          </a:xfrm>
          <a:prstGeom prst="rect">
            <a:avLst/>
          </a:prstGeom>
        </p:spPr>
      </p:pic>
      <p:sp>
        <p:nvSpPr>
          <p:cNvPr id="5" name="TextBox 4">
            <a:extLst>
              <a:ext uri="{FF2B5EF4-FFF2-40B4-BE49-F238E27FC236}">
                <a16:creationId xmlns:a16="http://schemas.microsoft.com/office/drawing/2014/main" id="{5A523B90-F338-3155-BAF0-1E29D746D476}"/>
              </a:ext>
            </a:extLst>
          </p:cNvPr>
          <p:cNvSpPr txBox="1"/>
          <p:nvPr/>
        </p:nvSpPr>
        <p:spPr>
          <a:xfrm>
            <a:off x="3740580" y="99561"/>
            <a:ext cx="5889522" cy="369332"/>
          </a:xfrm>
          <a:prstGeom prst="rect">
            <a:avLst/>
          </a:prstGeom>
          <a:noFill/>
        </p:spPr>
        <p:txBody>
          <a:bodyPr wrap="square" rtlCol="0">
            <a:spAutoFit/>
          </a:bodyPr>
          <a:lstStyle/>
          <a:p>
            <a:r>
              <a:rPr lang="en-US" dirty="0"/>
              <a:t>Does Sales amount differ among age group?</a:t>
            </a:r>
            <a:endParaRPr lang="en-CA" dirty="0"/>
          </a:p>
        </p:txBody>
      </p:sp>
      <p:pic>
        <p:nvPicPr>
          <p:cNvPr id="7" name="Picture 6" descr="A screenshot of a test results&#10;&#10;Description automatically generated">
            <a:extLst>
              <a:ext uri="{FF2B5EF4-FFF2-40B4-BE49-F238E27FC236}">
                <a16:creationId xmlns:a16="http://schemas.microsoft.com/office/drawing/2014/main" id="{CD6B9DBE-F81B-8D5C-AB30-0E0789204158}"/>
              </a:ext>
            </a:extLst>
          </p:cNvPr>
          <p:cNvPicPr>
            <a:picLocks noChangeAspect="1"/>
          </p:cNvPicPr>
          <p:nvPr/>
        </p:nvPicPr>
        <p:blipFill>
          <a:blip r:embed="rId3"/>
          <a:stretch>
            <a:fillRect/>
          </a:stretch>
        </p:blipFill>
        <p:spPr>
          <a:xfrm>
            <a:off x="115643" y="1135208"/>
            <a:ext cx="3624937" cy="4754315"/>
          </a:xfrm>
          <a:prstGeom prst="rect">
            <a:avLst/>
          </a:prstGeom>
        </p:spPr>
      </p:pic>
      <p:pic>
        <p:nvPicPr>
          <p:cNvPr id="9" name="Picture 8" descr="A screenshot of a test&#10;&#10;Description automatically generated">
            <a:extLst>
              <a:ext uri="{FF2B5EF4-FFF2-40B4-BE49-F238E27FC236}">
                <a16:creationId xmlns:a16="http://schemas.microsoft.com/office/drawing/2014/main" id="{F32C7D50-D8D3-2224-C8E2-A2D1F6586615}"/>
              </a:ext>
            </a:extLst>
          </p:cNvPr>
          <p:cNvPicPr>
            <a:picLocks noChangeAspect="1"/>
          </p:cNvPicPr>
          <p:nvPr/>
        </p:nvPicPr>
        <p:blipFill>
          <a:blip r:embed="rId4"/>
          <a:stretch>
            <a:fillRect/>
          </a:stretch>
        </p:blipFill>
        <p:spPr>
          <a:xfrm>
            <a:off x="3863453" y="501292"/>
            <a:ext cx="3742253" cy="3604381"/>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24FF7BA-E02F-7941-32B9-C6218950A79A}"/>
              </a:ext>
            </a:extLst>
          </p:cNvPr>
          <p:cNvPicPr>
            <a:picLocks noChangeAspect="1"/>
          </p:cNvPicPr>
          <p:nvPr/>
        </p:nvPicPr>
        <p:blipFill>
          <a:blip r:embed="rId5"/>
          <a:stretch>
            <a:fillRect/>
          </a:stretch>
        </p:blipFill>
        <p:spPr>
          <a:xfrm>
            <a:off x="4507907" y="4138071"/>
            <a:ext cx="7349796" cy="2583404"/>
          </a:xfrm>
          <a:prstGeom prst="rect">
            <a:avLst/>
          </a:prstGeom>
        </p:spPr>
      </p:pic>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C4372BD7-2644-703D-2C50-C43F7DF17182}"/>
                  </a:ext>
                </a:extLst>
              </p14:cNvPr>
              <p14:cNvContentPartPr/>
              <p14:nvPr/>
            </p14:nvContentPartPr>
            <p14:xfrm>
              <a:off x="7885293" y="6006468"/>
              <a:ext cx="3748680" cy="533880"/>
            </p14:xfrm>
          </p:contentPart>
        </mc:Choice>
        <mc:Fallback>
          <p:pic>
            <p:nvPicPr>
              <p:cNvPr id="14" name="Ink 13">
                <a:extLst>
                  <a:ext uri="{FF2B5EF4-FFF2-40B4-BE49-F238E27FC236}">
                    <a16:creationId xmlns:a16="http://schemas.microsoft.com/office/drawing/2014/main" id="{C4372BD7-2644-703D-2C50-C43F7DF17182}"/>
                  </a:ext>
                </a:extLst>
              </p:cNvPr>
              <p:cNvPicPr/>
              <p:nvPr/>
            </p:nvPicPr>
            <p:blipFill>
              <a:blip r:embed="rId7"/>
              <a:stretch>
                <a:fillRect/>
              </a:stretch>
            </p:blipFill>
            <p:spPr>
              <a:xfrm>
                <a:off x="7831293" y="5898828"/>
                <a:ext cx="3856320" cy="749520"/>
              </a:xfrm>
              <a:prstGeom prst="rect">
                <a:avLst/>
              </a:prstGeom>
            </p:spPr>
          </p:pic>
        </mc:Fallback>
      </mc:AlternateContent>
      <p:sp>
        <p:nvSpPr>
          <p:cNvPr id="15" name="TextBox 14">
            <a:extLst>
              <a:ext uri="{FF2B5EF4-FFF2-40B4-BE49-F238E27FC236}">
                <a16:creationId xmlns:a16="http://schemas.microsoft.com/office/drawing/2014/main" id="{2C15A3A2-50BF-FD96-92D6-AFF982C71894}"/>
              </a:ext>
            </a:extLst>
          </p:cNvPr>
          <p:cNvSpPr txBox="1"/>
          <p:nvPr/>
        </p:nvSpPr>
        <p:spPr>
          <a:xfrm>
            <a:off x="265471" y="99561"/>
            <a:ext cx="924232" cy="461665"/>
          </a:xfrm>
          <a:prstGeom prst="rect">
            <a:avLst/>
          </a:prstGeom>
          <a:noFill/>
        </p:spPr>
        <p:txBody>
          <a:bodyPr wrap="square" rtlCol="0">
            <a:spAutoFit/>
          </a:bodyPr>
          <a:lstStyle/>
          <a:p>
            <a:r>
              <a:rPr lang="en-US" sz="2400" b="1" dirty="0"/>
              <a:t>#11.</a:t>
            </a:r>
            <a:endParaRPr lang="en-CA" sz="2400" b="1" dirty="0"/>
          </a:p>
        </p:txBody>
      </p:sp>
    </p:spTree>
    <p:extLst>
      <p:ext uri="{BB962C8B-B14F-4D97-AF65-F5344CB8AC3E}">
        <p14:creationId xmlns:p14="http://schemas.microsoft.com/office/powerpoint/2010/main" val="428842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89064-0C4F-BB71-B0DA-A834C1A6B97F}"/>
              </a:ext>
            </a:extLst>
          </p:cNvPr>
          <p:cNvSpPr>
            <a:spLocks noGrp="1"/>
          </p:cNvSpPr>
          <p:nvPr>
            <p:ph type="sldNum" sz="quarter" idx="12"/>
          </p:nvPr>
        </p:nvSpPr>
        <p:spPr/>
        <p:txBody>
          <a:bodyPr/>
          <a:lstStyle/>
          <a:p>
            <a:fld id="{B2DC25EE-239B-4C5F-AAD1-255A7D5F1EE2}" type="slidenum">
              <a:rPr lang="en-US" smtClean="0"/>
              <a:t>18</a:t>
            </a:fld>
            <a:endParaRPr lang="en-US"/>
          </a:p>
        </p:txBody>
      </p:sp>
      <p:sp>
        <p:nvSpPr>
          <p:cNvPr id="3" name="TextBox 2">
            <a:extLst>
              <a:ext uri="{FF2B5EF4-FFF2-40B4-BE49-F238E27FC236}">
                <a16:creationId xmlns:a16="http://schemas.microsoft.com/office/drawing/2014/main" id="{906A0A34-83F6-8A66-85A0-C5DD6560C511}"/>
              </a:ext>
            </a:extLst>
          </p:cNvPr>
          <p:cNvSpPr txBox="1"/>
          <p:nvPr/>
        </p:nvSpPr>
        <p:spPr>
          <a:xfrm>
            <a:off x="2556364" y="95862"/>
            <a:ext cx="4965313" cy="369332"/>
          </a:xfrm>
          <a:prstGeom prst="rect">
            <a:avLst/>
          </a:prstGeom>
          <a:noFill/>
        </p:spPr>
        <p:txBody>
          <a:bodyPr wrap="square" rtlCol="0">
            <a:spAutoFit/>
          </a:bodyPr>
          <a:lstStyle/>
          <a:p>
            <a:r>
              <a:rPr lang="en-US" dirty="0"/>
              <a:t>Does Sales amount differ among credit type </a:t>
            </a:r>
            <a:endParaRPr lang="en-CA" dirty="0"/>
          </a:p>
        </p:txBody>
      </p:sp>
      <p:pic>
        <p:nvPicPr>
          <p:cNvPr id="6" name="Picture 5" descr="A graph of sales with a number of dollars">
            <a:extLst>
              <a:ext uri="{FF2B5EF4-FFF2-40B4-BE49-F238E27FC236}">
                <a16:creationId xmlns:a16="http://schemas.microsoft.com/office/drawing/2014/main" id="{287B1781-E7CA-C1EC-8EBA-71AB2727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934" y="0"/>
            <a:ext cx="3846490" cy="2888713"/>
          </a:xfrm>
          <a:prstGeom prst="rect">
            <a:avLst/>
          </a:prstGeom>
        </p:spPr>
      </p:pic>
      <p:sp>
        <p:nvSpPr>
          <p:cNvPr id="7" name="TextBox 6">
            <a:extLst>
              <a:ext uri="{FF2B5EF4-FFF2-40B4-BE49-F238E27FC236}">
                <a16:creationId xmlns:a16="http://schemas.microsoft.com/office/drawing/2014/main" id="{9B817ECF-2943-A6F6-2C2C-58EB8858DCD9}"/>
              </a:ext>
            </a:extLst>
          </p:cNvPr>
          <p:cNvSpPr txBox="1"/>
          <p:nvPr/>
        </p:nvSpPr>
        <p:spPr>
          <a:xfrm>
            <a:off x="6882581" y="3006704"/>
            <a:ext cx="4881281" cy="830997"/>
          </a:xfrm>
          <a:prstGeom prst="rect">
            <a:avLst/>
          </a:prstGeom>
          <a:noFill/>
        </p:spPr>
        <p:txBody>
          <a:bodyPr wrap="square" rtlCol="0">
            <a:spAutoFit/>
          </a:bodyPr>
          <a:lstStyle/>
          <a:p>
            <a:r>
              <a:rPr lang="en-US" sz="1600" dirty="0"/>
              <a:t>both bad and good credit types follow the same pattern in terms of sales, where majority of the sales are happening under $250 </a:t>
            </a:r>
            <a:endParaRPr lang="en-CA" sz="1600" dirty="0"/>
          </a:p>
        </p:txBody>
      </p:sp>
      <p:pic>
        <p:nvPicPr>
          <p:cNvPr id="9" name="Picture 8" descr="A screenshot of a test&#10;&#10;Description automatically generated">
            <a:extLst>
              <a:ext uri="{FF2B5EF4-FFF2-40B4-BE49-F238E27FC236}">
                <a16:creationId xmlns:a16="http://schemas.microsoft.com/office/drawing/2014/main" id="{788E1AD6-DA84-5BB7-32B3-29CC1AF1B81A}"/>
              </a:ext>
            </a:extLst>
          </p:cNvPr>
          <p:cNvPicPr>
            <a:picLocks noChangeAspect="1"/>
          </p:cNvPicPr>
          <p:nvPr/>
        </p:nvPicPr>
        <p:blipFill>
          <a:blip r:embed="rId3"/>
          <a:stretch>
            <a:fillRect/>
          </a:stretch>
        </p:blipFill>
        <p:spPr>
          <a:xfrm>
            <a:off x="0" y="910142"/>
            <a:ext cx="3775587" cy="2171799"/>
          </a:xfrm>
          <a:prstGeom prst="rect">
            <a:avLst/>
          </a:prstGeom>
        </p:spPr>
      </p:pic>
      <p:pic>
        <p:nvPicPr>
          <p:cNvPr id="11" name="Picture 10" descr="A screenshot of a test&#10;&#10;Description automatically generated">
            <a:extLst>
              <a:ext uri="{FF2B5EF4-FFF2-40B4-BE49-F238E27FC236}">
                <a16:creationId xmlns:a16="http://schemas.microsoft.com/office/drawing/2014/main" id="{F0910050-DA15-06F5-26FB-ADBAEE641CBE}"/>
              </a:ext>
            </a:extLst>
          </p:cNvPr>
          <p:cNvPicPr>
            <a:picLocks noChangeAspect="1"/>
          </p:cNvPicPr>
          <p:nvPr/>
        </p:nvPicPr>
        <p:blipFill>
          <a:blip r:embed="rId4"/>
          <a:stretch>
            <a:fillRect/>
          </a:stretch>
        </p:blipFill>
        <p:spPr>
          <a:xfrm>
            <a:off x="3904927" y="804348"/>
            <a:ext cx="3616750" cy="231567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76B0F7F-7AEF-91A2-D5C7-5821FF86DE9A}"/>
              </a:ext>
            </a:extLst>
          </p:cNvPr>
          <p:cNvPicPr>
            <a:picLocks noChangeAspect="1"/>
          </p:cNvPicPr>
          <p:nvPr/>
        </p:nvPicPr>
        <p:blipFill>
          <a:blip r:embed="rId5"/>
          <a:stretch>
            <a:fillRect/>
          </a:stretch>
        </p:blipFill>
        <p:spPr>
          <a:xfrm>
            <a:off x="131329" y="3429000"/>
            <a:ext cx="5718866" cy="2660920"/>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E3111B1D-B72C-532E-5F85-97D7D1EE35D0}"/>
              </a:ext>
            </a:extLst>
          </p:cNvPr>
          <p:cNvPicPr>
            <a:picLocks noChangeAspect="1"/>
          </p:cNvPicPr>
          <p:nvPr/>
        </p:nvPicPr>
        <p:blipFill>
          <a:blip r:embed="rId6"/>
          <a:stretch>
            <a:fillRect/>
          </a:stretch>
        </p:blipFill>
        <p:spPr>
          <a:xfrm>
            <a:off x="6113227" y="3877992"/>
            <a:ext cx="3886537" cy="2560474"/>
          </a:xfrm>
          <a:prstGeom prst="rect">
            <a:avLst/>
          </a:prstGeom>
        </p:spPr>
      </p:pic>
      <mc:AlternateContent xmlns:mc="http://schemas.openxmlformats.org/markup-compatibility/2006">
        <mc:Choice xmlns:p14="http://schemas.microsoft.com/office/powerpoint/2010/main" Requires="p14">
          <p:contentPart p14:bwMode="auto" r:id="rId7">
            <p14:nvContentPartPr>
              <p14:cNvPr id="24" name="Ink 23">
                <a:extLst>
                  <a:ext uri="{FF2B5EF4-FFF2-40B4-BE49-F238E27FC236}">
                    <a16:creationId xmlns:a16="http://schemas.microsoft.com/office/drawing/2014/main" id="{D7EA8372-6F92-0063-4B83-9B9574F62545}"/>
                  </a:ext>
                </a:extLst>
              </p14:cNvPr>
              <p14:cNvContentPartPr/>
              <p14:nvPr/>
            </p14:nvContentPartPr>
            <p14:xfrm>
              <a:off x="314493" y="5387988"/>
              <a:ext cx="3715920" cy="482400"/>
            </p14:xfrm>
          </p:contentPart>
        </mc:Choice>
        <mc:Fallback>
          <p:pic>
            <p:nvPicPr>
              <p:cNvPr id="24" name="Ink 23">
                <a:extLst>
                  <a:ext uri="{FF2B5EF4-FFF2-40B4-BE49-F238E27FC236}">
                    <a16:creationId xmlns:a16="http://schemas.microsoft.com/office/drawing/2014/main" id="{D7EA8372-6F92-0063-4B83-9B9574F62545}"/>
                  </a:ext>
                </a:extLst>
              </p:cNvPr>
              <p:cNvPicPr/>
              <p:nvPr/>
            </p:nvPicPr>
            <p:blipFill>
              <a:blip r:embed="rId8"/>
              <a:stretch>
                <a:fillRect/>
              </a:stretch>
            </p:blipFill>
            <p:spPr>
              <a:xfrm>
                <a:off x="260853" y="5280348"/>
                <a:ext cx="3823560" cy="698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160258F7-85B9-BCD9-B02A-AF7337C97878}"/>
                  </a:ext>
                </a:extLst>
              </p14:cNvPr>
              <p14:cNvContentPartPr/>
              <p14:nvPr/>
            </p14:nvContentPartPr>
            <p14:xfrm>
              <a:off x="385773" y="5337588"/>
              <a:ext cx="4939920" cy="375840"/>
            </p14:xfrm>
          </p:contentPart>
        </mc:Choice>
        <mc:Fallback>
          <p:pic>
            <p:nvPicPr>
              <p:cNvPr id="25" name="Ink 24">
                <a:extLst>
                  <a:ext uri="{FF2B5EF4-FFF2-40B4-BE49-F238E27FC236}">
                    <a16:creationId xmlns:a16="http://schemas.microsoft.com/office/drawing/2014/main" id="{160258F7-85B9-BCD9-B02A-AF7337C97878}"/>
                  </a:ext>
                </a:extLst>
              </p:cNvPr>
              <p:cNvPicPr/>
              <p:nvPr/>
            </p:nvPicPr>
            <p:blipFill>
              <a:blip r:embed="rId10"/>
              <a:stretch>
                <a:fillRect/>
              </a:stretch>
            </p:blipFill>
            <p:spPr>
              <a:xfrm>
                <a:off x="331773" y="5229588"/>
                <a:ext cx="504756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2D856E8E-F695-2E8B-B5DE-19217B84BE90}"/>
                  </a:ext>
                </a:extLst>
              </p14:cNvPr>
              <p14:cNvContentPartPr/>
              <p14:nvPr/>
            </p14:nvContentPartPr>
            <p14:xfrm>
              <a:off x="324213" y="5318868"/>
              <a:ext cx="1041480" cy="41400"/>
            </p14:xfrm>
          </p:contentPart>
        </mc:Choice>
        <mc:Fallback>
          <p:pic>
            <p:nvPicPr>
              <p:cNvPr id="26" name="Ink 25">
                <a:extLst>
                  <a:ext uri="{FF2B5EF4-FFF2-40B4-BE49-F238E27FC236}">
                    <a16:creationId xmlns:a16="http://schemas.microsoft.com/office/drawing/2014/main" id="{2D856E8E-F695-2E8B-B5DE-19217B84BE90}"/>
                  </a:ext>
                </a:extLst>
              </p:cNvPr>
              <p:cNvPicPr/>
              <p:nvPr/>
            </p:nvPicPr>
            <p:blipFill>
              <a:blip r:embed="rId12"/>
              <a:stretch>
                <a:fillRect/>
              </a:stretch>
            </p:blipFill>
            <p:spPr>
              <a:xfrm>
                <a:off x="270573" y="5211228"/>
                <a:ext cx="11491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C55A350A-66EE-F997-DF85-B60861A7F036}"/>
                  </a:ext>
                </a:extLst>
              </p14:cNvPr>
              <p14:cNvContentPartPr/>
              <p14:nvPr/>
            </p14:nvContentPartPr>
            <p14:xfrm>
              <a:off x="1376493" y="5298348"/>
              <a:ext cx="1591920" cy="70920"/>
            </p14:xfrm>
          </p:contentPart>
        </mc:Choice>
        <mc:Fallback>
          <p:pic>
            <p:nvPicPr>
              <p:cNvPr id="27" name="Ink 26">
                <a:extLst>
                  <a:ext uri="{FF2B5EF4-FFF2-40B4-BE49-F238E27FC236}">
                    <a16:creationId xmlns:a16="http://schemas.microsoft.com/office/drawing/2014/main" id="{C55A350A-66EE-F997-DF85-B60861A7F036}"/>
                  </a:ext>
                </a:extLst>
              </p:cNvPr>
              <p:cNvPicPr/>
              <p:nvPr/>
            </p:nvPicPr>
            <p:blipFill>
              <a:blip r:embed="rId14"/>
              <a:stretch>
                <a:fillRect/>
              </a:stretch>
            </p:blipFill>
            <p:spPr>
              <a:xfrm>
                <a:off x="1322493" y="5190348"/>
                <a:ext cx="16995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AA1F7619-01E2-4A9A-DC01-9CC8D75DAB10}"/>
                  </a:ext>
                </a:extLst>
              </p14:cNvPr>
              <p14:cNvContentPartPr/>
              <p14:nvPr/>
            </p14:nvContentPartPr>
            <p14:xfrm>
              <a:off x="2920173" y="5309148"/>
              <a:ext cx="2349000" cy="59760"/>
            </p14:xfrm>
          </p:contentPart>
        </mc:Choice>
        <mc:Fallback>
          <p:pic>
            <p:nvPicPr>
              <p:cNvPr id="28" name="Ink 27">
                <a:extLst>
                  <a:ext uri="{FF2B5EF4-FFF2-40B4-BE49-F238E27FC236}">
                    <a16:creationId xmlns:a16="http://schemas.microsoft.com/office/drawing/2014/main" id="{AA1F7619-01E2-4A9A-DC01-9CC8D75DAB10}"/>
                  </a:ext>
                </a:extLst>
              </p:cNvPr>
              <p:cNvPicPr/>
              <p:nvPr/>
            </p:nvPicPr>
            <p:blipFill>
              <a:blip r:embed="rId16"/>
              <a:stretch>
                <a:fillRect/>
              </a:stretch>
            </p:blipFill>
            <p:spPr>
              <a:xfrm>
                <a:off x="2866173" y="5201508"/>
                <a:ext cx="24566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910BDF66-B68B-A75F-E6A3-27077AC3AE92}"/>
                  </a:ext>
                </a:extLst>
              </p14:cNvPr>
              <p14:cNvContentPartPr/>
              <p14:nvPr/>
            </p14:nvContentPartPr>
            <p14:xfrm>
              <a:off x="343653" y="5790828"/>
              <a:ext cx="3403800" cy="89280"/>
            </p14:xfrm>
          </p:contentPart>
        </mc:Choice>
        <mc:Fallback>
          <p:pic>
            <p:nvPicPr>
              <p:cNvPr id="29" name="Ink 28">
                <a:extLst>
                  <a:ext uri="{FF2B5EF4-FFF2-40B4-BE49-F238E27FC236}">
                    <a16:creationId xmlns:a16="http://schemas.microsoft.com/office/drawing/2014/main" id="{910BDF66-B68B-A75F-E6A3-27077AC3AE92}"/>
                  </a:ext>
                </a:extLst>
              </p:cNvPr>
              <p:cNvPicPr/>
              <p:nvPr/>
            </p:nvPicPr>
            <p:blipFill>
              <a:blip r:embed="rId18"/>
              <a:stretch>
                <a:fillRect/>
              </a:stretch>
            </p:blipFill>
            <p:spPr>
              <a:xfrm>
                <a:off x="290013" y="5683188"/>
                <a:ext cx="3511440" cy="304920"/>
              </a:xfrm>
              <a:prstGeom prst="rect">
                <a:avLst/>
              </a:prstGeom>
            </p:spPr>
          </p:pic>
        </mc:Fallback>
      </mc:AlternateContent>
      <p:sp>
        <p:nvSpPr>
          <p:cNvPr id="30" name="TextBox 29">
            <a:extLst>
              <a:ext uri="{FF2B5EF4-FFF2-40B4-BE49-F238E27FC236}">
                <a16:creationId xmlns:a16="http://schemas.microsoft.com/office/drawing/2014/main" id="{EDF0E6FB-F956-7646-18BF-E39F19A1693E}"/>
              </a:ext>
            </a:extLst>
          </p:cNvPr>
          <p:cNvSpPr txBox="1"/>
          <p:nvPr/>
        </p:nvSpPr>
        <p:spPr>
          <a:xfrm>
            <a:off x="314493" y="86670"/>
            <a:ext cx="835881" cy="461665"/>
          </a:xfrm>
          <a:prstGeom prst="rect">
            <a:avLst/>
          </a:prstGeom>
          <a:noFill/>
        </p:spPr>
        <p:txBody>
          <a:bodyPr wrap="square" rtlCol="0">
            <a:spAutoFit/>
          </a:bodyPr>
          <a:lstStyle/>
          <a:p>
            <a:r>
              <a:rPr lang="en-US" sz="2400" b="1" dirty="0"/>
              <a:t>#12.</a:t>
            </a:r>
            <a:endParaRPr lang="en-CA" sz="2400" b="1" dirty="0"/>
          </a:p>
        </p:txBody>
      </p:sp>
    </p:spTree>
    <p:extLst>
      <p:ext uri="{BB962C8B-B14F-4D97-AF65-F5344CB8AC3E}">
        <p14:creationId xmlns:p14="http://schemas.microsoft.com/office/powerpoint/2010/main" val="123697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lasses on top of a book">
            <a:extLst>
              <a:ext uri="{FF2B5EF4-FFF2-40B4-BE49-F238E27FC236}">
                <a16:creationId xmlns:a16="http://schemas.microsoft.com/office/drawing/2014/main" id="{13682B8C-A415-E357-48FA-AE13F7695AB9}"/>
              </a:ext>
            </a:extLst>
          </p:cNvPr>
          <p:cNvPicPr>
            <a:picLocks noChangeAspect="1"/>
          </p:cNvPicPr>
          <p:nvPr/>
        </p:nvPicPr>
        <p:blipFill rotWithShape="1">
          <a:blip r:embed="rId2"/>
          <a:srcRect r="16259" b="-1"/>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F35B33-54B6-49AE-8382-8C683200FF62}"/>
              </a:ext>
            </a:extLst>
          </p:cNvPr>
          <p:cNvSpPr>
            <a:spLocks noGrp="1"/>
          </p:cNvSpPr>
          <p:nvPr>
            <p:ph type="title"/>
          </p:nvPr>
        </p:nvSpPr>
        <p:spPr>
          <a:xfrm>
            <a:off x="1666145" y="142010"/>
            <a:ext cx="5688383" cy="877821"/>
          </a:xfrm>
        </p:spPr>
        <p:txBody>
          <a:bodyPr vert="horz" lIns="91440" tIns="45720" rIns="91440" bIns="45720" rtlCol="0" anchor="b">
            <a:normAutofit/>
          </a:bodyPr>
          <a:lstStyle/>
          <a:p>
            <a:r>
              <a:rPr lang="en-US" sz="4800" b="1" dirty="0">
                <a:latin typeface="+mj-lt"/>
                <a:ea typeface="+mj-ea"/>
                <a:cs typeface="+mj-cs"/>
              </a:rPr>
              <a:t>Recommendation</a:t>
            </a:r>
            <a:endParaRPr lang="en-CA" sz="4800" b="1" dirty="0">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3C3EC6D-5695-23A6-2F05-B05F0E23C5B0}"/>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rgbClr val="FFFFFF"/>
                </a:solidFill>
              </a:rPr>
              <a:pPr>
                <a:spcAft>
                  <a:spcPts val="600"/>
                </a:spcAft>
              </a:pPr>
              <a:t>19</a:t>
            </a:fld>
            <a:endParaRPr lang="en-US">
              <a:solidFill>
                <a:srgbClr val="FFFFFF"/>
              </a:solidFill>
            </a:endParaRPr>
          </a:p>
        </p:txBody>
      </p:sp>
      <p:sp>
        <p:nvSpPr>
          <p:cNvPr id="7" name="TextBox 6">
            <a:extLst>
              <a:ext uri="{FF2B5EF4-FFF2-40B4-BE49-F238E27FC236}">
                <a16:creationId xmlns:a16="http://schemas.microsoft.com/office/drawing/2014/main" id="{F37DBDCA-4B68-9393-3988-0A1B676CA827}"/>
              </a:ext>
            </a:extLst>
          </p:cNvPr>
          <p:cNvSpPr txBox="1"/>
          <p:nvPr/>
        </p:nvSpPr>
        <p:spPr>
          <a:xfrm>
            <a:off x="454054" y="1137790"/>
            <a:ext cx="7403690" cy="5218560"/>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rPr>
              <a:t>The middle-aged population makes up the majority of the population overall. Once the middle-aged group has stabilized, we can cultivate new users within the 20–40 year old demographic. </a:t>
            </a:r>
          </a:p>
          <a:p>
            <a:pPr marL="285750" indent="-285750">
              <a:buFont typeface="Arial" panose="020B0604020202020204" pitchFamily="34" charset="0"/>
              <a:buChar char="•"/>
            </a:pPr>
            <a:r>
              <a:rPr lang="en-US" sz="1800" b="0" i="0" dirty="0">
                <a:effectLst/>
              </a:rPr>
              <a:t>30.56% of accounts have bad credit, while 69.44% of accounts have good credit. Too many people have bad credit accounts. In the future, a thorough credit check should be performed on the customer when opening an account. </a:t>
            </a:r>
            <a:endParaRPr lang="en-US" dirty="0"/>
          </a:p>
          <a:p>
            <a:pPr marL="285750" indent="-285750">
              <a:buFont typeface="Arial" panose="020B0604020202020204" pitchFamily="34" charset="0"/>
              <a:buChar char="•"/>
            </a:pPr>
            <a:r>
              <a:rPr lang="en-US" sz="1800" b="0" i="0" dirty="0">
                <a:effectLst/>
              </a:rPr>
              <a:t>RatePlan #1's percentage of the total data is twice the total of </a:t>
            </a:r>
            <a:r>
              <a:rPr lang="en-US" sz="1800" b="0" i="0" dirty="0" err="1">
                <a:effectLst/>
              </a:rPr>
              <a:t>RatePlans</a:t>
            </a:r>
            <a:r>
              <a:rPr lang="en-US" sz="1800" b="0" i="0" dirty="0">
                <a:effectLst/>
              </a:rPr>
              <a:t> #2 and #3. This indicates that RatePlan#1 is more well-liked, so we might think about releasing additional plans similar to it in the future. </a:t>
            </a:r>
          </a:p>
          <a:p>
            <a:pPr marL="285750" indent="-285750">
              <a:buFont typeface="Arial" panose="020B0604020202020204" pitchFamily="34" charset="0"/>
              <a:buChar char="•"/>
            </a:pPr>
            <a:r>
              <a:rPr lang="en-US" sz="1800" dirty="0"/>
              <a:t>Number of deactivated accounts can be reduced by offering promotions and discounts for customers who are less than 6 months tenure.</a:t>
            </a:r>
          </a:p>
          <a:p>
            <a:pPr marL="285750" indent="-285750">
              <a:buFont typeface="Arial" panose="020B0604020202020204" pitchFamily="34" charset="0"/>
              <a:buChar char="•"/>
            </a:pPr>
            <a:r>
              <a:rPr lang="en-US" sz="1800" dirty="0"/>
              <a:t>By providing continued excellent customer service, it may possible to retain the active customers. </a:t>
            </a:r>
            <a:endParaRPr lang="en-CA" sz="1800" dirty="0"/>
          </a:p>
          <a:p>
            <a:endParaRPr lang="en-CA" dirty="0"/>
          </a:p>
        </p:txBody>
      </p:sp>
    </p:spTree>
    <p:extLst>
      <p:ext uri="{BB962C8B-B14F-4D97-AF65-F5344CB8AC3E}">
        <p14:creationId xmlns:p14="http://schemas.microsoft.com/office/powerpoint/2010/main" val="349300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B618CB-2464-7AF9-EE87-734A610B4B10}"/>
              </a:ext>
            </a:extLst>
          </p:cNvPr>
          <p:cNvSpPr>
            <a:spLocks noGrp="1"/>
          </p:cNvSpPr>
          <p:nvPr>
            <p:ph type="title"/>
          </p:nvPr>
        </p:nvSpPr>
        <p:spPr>
          <a:xfrm>
            <a:off x="621792" y="1161288"/>
            <a:ext cx="3602736" cy="4526280"/>
          </a:xfrm>
        </p:spPr>
        <p:txBody>
          <a:bodyPr>
            <a:normAutofit/>
          </a:bodyPr>
          <a:lstStyle/>
          <a:p>
            <a:r>
              <a:rPr lang="en-US" dirty="0"/>
              <a:t>Agenda</a:t>
            </a:r>
          </a:p>
        </p:txBody>
      </p:sp>
      <p:sp>
        <p:nvSpPr>
          <p:cNvPr id="36" name="Rectangle 3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5964FA94-CB41-9F0C-E1D0-5B5934100BCB}"/>
              </a:ext>
            </a:extLst>
          </p:cNvPr>
          <p:cNvGraphicFramePr>
            <a:graphicFrameLocks noGrp="1"/>
          </p:cNvGraphicFramePr>
          <p:nvPr>
            <p:ph idx="1"/>
            <p:extLst>
              <p:ext uri="{D42A27DB-BD31-4B8C-83A1-F6EECF244321}">
                <p14:modId xmlns:p14="http://schemas.microsoft.com/office/powerpoint/2010/main" val="113765371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AA5E6D2-CB11-0BDE-26F3-D0ED39F77BF3}"/>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57644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lasses on top of a book">
            <a:extLst>
              <a:ext uri="{FF2B5EF4-FFF2-40B4-BE49-F238E27FC236}">
                <a16:creationId xmlns:a16="http://schemas.microsoft.com/office/drawing/2014/main" id="{13682B8C-A415-E357-48FA-AE13F7695AB9}"/>
              </a:ext>
            </a:extLst>
          </p:cNvPr>
          <p:cNvPicPr>
            <a:picLocks noChangeAspect="1"/>
          </p:cNvPicPr>
          <p:nvPr/>
        </p:nvPicPr>
        <p:blipFill rotWithShape="1">
          <a:blip r:embed="rId2"/>
          <a:srcRect r="16259" b="-1"/>
          <a:stretch/>
        </p:blipFill>
        <p:spPr>
          <a:xfrm>
            <a:off x="3621111"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F35B33-54B6-49AE-8382-8C683200FF62}"/>
              </a:ext>
            </a:extLst>
          </p:cNvPr>
          <p:cNvSpPr>
            <a:spLocks noGrp="1"/>
          </p:cNvSpPr>
          <p:nvPr>
            <p:ph type="title"/>
          </p:nvPr>
        </p:nvSpPr>
        <p:spPr>
          <a:xfrm>
            <a:off x="1666145" y="142010"/>
            <a:ext cx="5688383" cy="877821"/>
          </a:xfrm>
        </p:spPr>
        <p:txBody>
          <a:bodyPr vert="horz" lIns="91440" tIns="45720" rIns="91440" bIns="45720" rtlCol="0" anchor="b">
            <a:normAutofit/>
          </a:bodyPr>
          <a:lstStyle/>
          <a:p>
            <a:r>
              <a:rPr lang="en-US" sz="4800" b="1" dirty="0">
                <a:latin typeface="+mj-lt"/>
                <a:ea typeface="+mj-ea"/>
                <a:cs typeface="+mj-cs"/>
              </a:rPr>
              <a:t>Appendix</a:t>
            </a:r>
            <a:endParaRPr lang="en-CA" sz="4800" b="1" dirty="0">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3C3EC6D-5695-23A6-2F05-B05F0E23C5B0}"/>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rgbClr val="FFFFFF"/>
                </a:solidFill>
              </a:rPr>
              <a:pPr>
                <a:spcAft>
                  <a:spcPts val="600"/>
                </a:spcAft>
              </a:pPr>
              <a:t>20</a:t>
            </a:fld>
            <a:endParaRPr lang="en-US">
              <a:solidFill>
                <a:srgbClr val="FFFFFF"/>
              </a:solidFill>
            </a:endParaRPr>
          </a:p>
        </p:txBody>
      </p:sp>
      <p:sp>
        <p:nvSpPr>
          <p:cNvPr id="7" name="TextBox 6">
            <a:extLst>
              <a:ext uri="{FF2B5EF4-FFF2-40B4-BE49-F238E27FC236}">
                <a16:creationId xmlns:a16="http://schemas.microsoft.com/office/drawing/2014/main" id="{F37DBDCA-4B68-9393-3988-0A1B676CA827}"/>
              </a:ext>
            </a:extLst>
          </p:cNvPr>
          <p:cNvSpPr txBox="1"/>
          <p:nvPr/>
        </p:nvSpPr>
        <p:spPr>
          <a:xfrm>
            <a:off x="481029" y="1956675"/>
            <a:ext cx="59565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SAS Code – refer the Project Report</a:t>
            </a:r>
            <a:endParaRPr lang="en-CA" dirty="0"/>
          </a:p>
        </p:txBody>
      </p:sp>
    </p:spTree>
    <p:extLst>
      <p:ext uri="{BB962C8B-B14F-4D97-AF65-F5344CB8AC3E}">
        <p14:creationId xmlns:p14="http://schemas.microsoft.com/office/powerpoint/2010/main" val="299127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Exclamation mark on a yellow background">
            <a:extLst>
              <a:ext uri="{FF2B5EF4-FFF2-40B4-BE49-F238E27FC236}">
                <a16:creationId xmlns:a16="http://schemas.microsoft.com/office/drawing/2014/main" id="{0EAD1DEB-9884-D485-E4E1-CA94D5C9A2C2}"/>
              </a:ext>
            </a:extLst>
          </p:cNvPr>
          <p:cNvPicPr>
            <a:picLocks noChangeAspect="1"/>
          </p:cNvPicPr>
          <p:nvPr/>
        </p:nvPicPr>
        <p:blipFill rotWithShape="1">
          <a:blip r:embed="rId2"/>
          <a:srcRect t="25000"/>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B41A3-79AB-16A3-957F-7F23501DDC3F}"/>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bg1"/>
                </a:solidFill>
              </a:rPr>
              <a:t>Thank You</a:t>
            </a:r>
          </a:p>
        </p:txBody>
      </p:sp>
      <p:cxnSp>
        <p:nvCxnSpPr>
          <p:cNvPr id="31" name="Straight Connector 3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1EDB270-2C1E-8572-CBEC-4D1CD64D98D3}"/>
              </a:ext>
            </a:extLst>
          </p:cNvPr>
          <p:cNvSpPr>
            <a:spLocks noGrp="1"/>
          </p:cNvSpPr>
          <p:nvPr>
            <p:ph type="sldNum" sz="quarter" idx="12"/>
          </p:nvPr>
        </p:nvSpPr>
        <p:spPr>
          <a:xfrm>
            <a:off x="8803808" y="6214533"/>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bg1"/>
                </a:solidFill>
              </a:rPr>
              <a:pPr>
                <a:spcAft>
                  <a:spcPts val="600"/>
                </a:spcAft>
              </a:pPr>
              <a:t>21</a:t>
            </a:fld>
            <a:endParaRPr lang="en-US">
              <a:solidFill>
                <a:schemeClr val="bg1"/>
              </a:solidFill>
            </a:endParaRPr>
          </a:p>
        </p:txBody>
      </p:sp>
    </p:spTree>
    <p:extLst>
      <p:ext uri="{BB962C8B-B14F-4D97-AF65-F5344CB8AC3E}">
        <p14:creationId xmlns:p14="http://schemas.microsoft.com/office/powerpoint/2010/main" val="228497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descr="Yellow paper ship leading among white ships">
            <a:extLst>
              <a:ext uri="{FF2B5EF4-FFF2-40B4-BE49-F238E27FC236}">
                <a16:creationId xmlns:a16="http://schemas.microsoft.com/office/drawing/2014/main" id="{AA8CB123-F4AF-6190-BE56-93DDDD3CB08B}"/>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65" name="Rectangle 6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FBE96-B6EF-744F-B2DB-D851D333F600}"/>
              </a:ext>
            </a:extLst>
          </p:cNvPr>
          <p:cNvSpPr>
            <a:spLocks noGrp="1"/>
          </p:cNvSpPr>
          <p:nvPr>
            <p:ph type="title"/>
          </p:nvPr>
        </p:nvSpPr>
        <p:spPr>
          <a:xfrm>
            <a:off x="643466" y="643467"/>
            <a:ext cx="10905059" cy="577533"/>
          </a:xfrm>
          <a:effectLst>
            <a:outerShdw blurRad="50800" dist="38100" dir="2700000" algn="tl" rotWithShape="0">
              <a:prstClr val="black">
                <a:alpha val="40000"/>
              </a:prstClr>
            </a:outerShdw>
          </a:effectLst>
        </p:spPr>
        <p:txBody>
          <a:bodyPr vert="horz" lIns="91440" tIns="45720" rIns="91440" bIns="45720" rtlCol="0" anchor="b">
            <a:normAutofit fontScale="90000"/>
          </a:bodyPr>
          <a:lstStyle/>
          <a:p>
            <a:pPr algn="ctr"/>
            <a:r>
              <a:rPr lang="en-US" sz="3600" dirty="0"/>
              <a:t>Objective</a:t>
            </a:r>
          </a:p>
        </p:txBody>
      </p:sp>
      <p:cxnSp>
        <p:nvCxnSpPr>
          <p:cNvPr id="67" name="Straight Connector 6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0E7AC08-7E9E-915B-3B69-CCF99B3CC838}"/>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3" name="TextBox 2">
            <a:extLst>
              <a:ext uri="{FF2B5EF4-FFF2-40B4-BE49-F238E27FC236}">
                <a16:creationId xmlns:a16="http://schemas.microsoft.com/office/drawing/2014/main" id="{7DB8C5B8-2585-9024-1334-676311A222F3}"/>
              </a:ext>
            </a:extLst>
          </p:cNvPr>
          <p:cNvSpPr txBox="1"/>
          <p:nvPr/>
        </p:nvSpPr>
        <p:spPr>
          <a:xfrm>
            <a:off x="1976284" y="1602657"/>
            <a:ext cx="8583562" cy="1754326"/>
          </a:xfrm>
          <a:prstGeom prst="rect">
            <a:avLst/>
          </a:prstGeom>
          <a:noFill/>
        </p:spPr>
        <p:txBody>
          <a:bodyPr wrap="square" rtlCol="0">
            <a:spAutoFit/>
          </a:bodyPr>
          <a:lstStyle/>
          <a:p>
            <a:pPr marL="285750" indent="-285750">
              <a:buFont typeface="Wingdings" panose="05000000000000000000" pitchFamily="2" charset="2"/>
              <a:buChar char="§"/>
            </a:pPr>
            <a:r>
              <a:rPr lang="en-CA" altLang="en-US" sz="1800" dirty="0">
                <a:solidFill>
                  <a:schemeClr val="tx1"/>
                </a:solidFill>
              </a:rPr>
              <a:t>Gain insightful understanding about the customers behavior and  the reason why customer’s attritions.</a:t>
            </a:r>
            <a:endParaRPr lang="en-US" altLang="en-US" sz="1800" dirty="0">
              <a:solidFill>
                <a:schemeClr val="tx1"/>
              </a:solidFill>
            </a:endParaRPr>
          </a:p>
          <a:p>
            <a:pPr marL="285750" indent="-285750">
              <a:buFont typeface="Wingdings" panose="05000000000000000000" pitchFamily="2" charset="2"/>
              <a:buChar char="§"/>
            </a:pPr>
            <a:r>
              <a:rPr lang="en-US" altLang="en-US" sz="1800" dirty="0">
                <a:solidFill>
                  <a:schemeClr val="tx1"/>
                </a:solidFill>
              </a:rPr>
              <a:t>Uncover</a:t>
            </a:r>
            <a:r>
              <a:rPr lang="en-CA" altLang="en-US" sz="1800" dirty="0">
                <a:solidFill>
                  <a:schemeClr val="tx1"/>
                </a:solidFill>
              </a:rPr>
              <a:t> the customer distribution by status, tenure, credit, residential region, channels and all other related factors.</a:t>
            </a:r>
            <a:endParaRPr lang="en-US" altLang="en-US" sz="1800" dirty="0">
              <a:solidFill>
                <a:schemeClr val="tx1"/>
              </a:solidFill>
              <a:latin typeface="Lato`"/>
            </a:endParaRPr>
          </a:p>
          <a:p>
            <a:pPr marL="285750" indent="-285750">
              <a:buFont typeface="Wingdings" panose="05000000000000000000" pitchFamily="2" charset="2"/>
              <a:buChar char="§"/>
            </a:pPr>
            <a:r>
              <a:rPr lang="en-US" sz="1800" dirty="0">
                <a:solidFill>
                  <a:schemeClr val="tx1"/>
                </a:solidFill>
              </a:rPr>
              <a:t>Provide early recommendations to our marketing and operations teams</a:t>
            </a:r>
          </a:p>
          <a:p>
            <a:endParaRPr lang="en-CA" dirty="0"/>
          </a:p>
        </p:txBody>
      </p:sp>
    </p:spTree>
    <p:extLst>
      <p:ext uri="{BB962C8B-B14F-4D97-AF65-F5344CB8AC3E}">
        <p14:creationId xmlns:p14="http://schemas.microsoft.com/office/powerpoint/2010/main" val="117899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ght bulb on yellow background with sketched light beams and cord">
            <a:extLst>
              <a:ext uri="{FF2B5EF4-FFF2-40B4-BE49-F238E27FC236}">
                <a16:creationId xmlns:a16="http://schemas.microsoft.com/office/drawing/2014/main" id="{56F35214-F908-8313-A487-16BAA740F4FC}"/>
              </a:ext>
            </a:extLst>
          </p:cNvPr>
          <p:cNvPicPr>
            <a:picLocks noChangeAspect="1"/>
          </p:cNvPicPr>
          <p:nvPr/>
        </p:nvPicPr>
        <p:blipFill rotWithShape="1">
          <a:blip r:embed="rId2"/>
          <a:srcRect l="22264"/>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1DF984-9DCF-A8E9-E378-B3BA639B25D7}"/>
              </a:ext>
            </a:extLst>
          </p:cNvPr>
          <p:cNvSpPr>
            <a:spLocks noGrp="1"/>
          </p:cNvSpPr>
          <p:nvPr>
            <p:ph idx="1"/>
          </p:nvPr>
        </p:nvSpPr>
        <p:spPr>
          <a:xfrm>
            <a:off x="558864" y="2801748"/>
            <a:ext cx="3438906" cy="3207258"/>
          </a:xfrm>
        </p:spPr>
        <p:txBody>
          <a:bodyPr anchor="t">
            <a:normAutofit/>
          </a:bodyPr>
          <a:lstStyle/>
          <a:p>
            <a:r>
              <a:rPr lang="en-US" sz="1700" dirty="0"/>
              <a:t>Based on the wireless company's CRM data for the past two years to investigate customer distribution and behavior. The company aimed to gain insight into its customers and predict deactivation trends over the next six months.</a:t>
            </a:r>
          </a:p>
        </p:txBody>
      </p:sp>
      <p:sp>
        <p:nvSpPr>
          <p:cNvPr id="4" name="Slide Number Placeholder 3">
            <a:extLst>
              <a:ext uri="{FF2B5EF4-FFF2-40B4-BE49-F238E27FC236}">
                <a16:creationId xmlns:a16="http://schemas.microsoft.com/office/drawing/2014/main" id="{698689C6-8F71-E79C-F4AD-515135ABA1E6}"/>
              </a:ext>
            </a:extLst>
          </p:cNvPr>
          <p:cNvSpPr>
            <a:spLocks noGrp="1"/>
          </p:cNvSpPr>
          <p:nvPr>
            <p:ph type="sldNum" sz="quarter" idx="12"/>
          </p:nvPr>
        </p:nvSpPr>
        <p:spPr>
          <a:xfrm>
            <a:off x="9077706" y="6356350"/>
            <a:ext cx="2743200" cy="365125"/>
          </a:xfrm>
        </p:spPr>
        <p:txBody>
          <a:bodyPr>
            <a:normAutofit/>
          </a:bodyPr>
          <a:lstStyle/>
          <a:p>
            <a:pPr>
              <a:spcAft>
                <a:spcPts val="600"/>
              </a:spcAft>
            </a:pPr>
            <a:fld id="{B2DC25EE-239B-4C5F-AAD1-255A7D5F1EE2}" type="slidenum">
              <a:rPr lang="en-US">
                <a:solidFill>
                  <a:srgbClr val="FFFFFF"/>
                </a:solidFill>
              </a:rPr>
              <a:pPr>
                <a:spcAft>
                  <a:spcPts val="600"/>
                </a:spcAft>
              </a:pPr>
              <a:t>4</a:t>
            </a:fld>
            <a:endParaRPr lang="en-US">
              <a:solidFill>
                <a:srgbClr val="FFFFFF"/>
              </a:solidFill>
            </a:endParaRPr>
          </a:p>
        </p:txBody>
      </p:sp>
      <p:sp>
        <p:nvSpPr>
          <p:cNvPr id="2" name="TextBox 1">
            <a:extLst>
              <a:ext uri="{FF2B5EF4-FFF2-40B4-BE49-F238E27FC236}">
                <a16:creationId xmlns:a16="http://schemas.microsoft.com/office/drawing/2014/main" id="{5F377281-68E1-E3CB-85EC-866C9420D94F}"/>
              </a:ext>
            </a:extLst>
          </p:cNvPr>
          <p:cNvSpPr txBox="1"/>
          <p:nvPr/>
        </p:nvSpPr>
        <p:spPr>
          <a:xfrm>
            <a:off x="256413" y="993605"/>
            <a:ext cx="3438907" cy="978729"/>
          </a:xfrm>
          <a:prstGeom prst="rect">
            <a:avLst/>
          </a:prstGeom>
          <a:noFill/>
        </p:spPr>
        <p:txBody>
          <a:bodyPr wrap="square" rtlCol="0">
            <a:spAutoFit/>
          </a:bodyPr>
          <a:lstStyle/>
          <a:p>
            <a:pPr algn="ctr">
              <a:lnSpc>
                <a:spcPct val="90000"/>
              </a:lnSpc>
              <a:spcBef>
                <a:spcPct val="0"/>
              </a:spcBef>
            </a:pPr>
            <a:r>
              <a:rPr lang="en-US" sz="3200" b="1" dirty="0">
                <a:latin typeface="+mj-lt"/>
                <a:ea typeface="+mj-ea"/>
                <a:cs typeface="+mj-cs"/>
              </a:rPr>
              <a:t>Background</a:t>
            </a:r>
          </a:p>
          <a:p>
            <a:pPr algn="ctr">
              <a:lnSpc>
                <a:spcPct val="90000"/>
              </a:lnSpc>
              <a:spcBef>
                <a:spcPct val="0"/>
              </a:spcBef>
            </a:pPr>
            <a:endParaRPr lang="en-CA" sz="3200" b="1" dirty="0">
              <a:latin typeface="+mj-lt"/>
              <a:ea typeface="+mj-ea"/>
              <a:cs typeface="+mj-cs"/>
            </a:endParaRPr>
          </a:p>
        </p:txBody>
      </p:sp>
    </p:spTree>
    <p:extLst>
      <p:ext uri="{BB962C8B-B14F-4D97-AF65-F5344CB8AC3E}">
        <p14:creationId xmlns:p14="http://schemas.microsoft.com/office/powerpoint/2010/main" val="24760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D742A91-79BA-7C63-130F-1D87332A2BF4}"/>
              </a:ext>
            </a:extLst>
          </p:cNvPr>
          <p:cNvSpPr>
            <a:spLocks noGrp="1"/>
          </p:cNvSpPr>
          <p:nvPr>
            <p:ph type="sldNum" sz="quarter" idx="12"/>
          </p:nvPr>
        </p:nvSpPr>
        <p:spPr>
          <a:xfrm>
            <a:off x="8860536" y="6356350"/>
            <a:ext cx="2490216" cy="365125"/>
          </a:xfrm>
        </p:spPr>
        <p:txBody>
          <a:bodyPr>
            <a:normAutofit/>
          </a:bodyPr>
          <a:lstStyle/>
          <a:p>
            <a:pPr>
              <a:spcAft>
                <a:spcPts val="600"/>
              </a:spcAft>
            </a:pPr>
            <a:fld id="{B2DC25EE-239B-4C5F-AAD1-255A7D5F1EE2}"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DDBB4969-0E47-A344-D67A-B8E36B432E9F}"/>
              </a:ext>
            </a:extLst>
          </p:cNvPr>
          <p:cNvGraphicFramePr>
            <a:graphicFrameLocks noGrp="1"/>
          </p:cNvGraphicFramePr>
          <p:nvPr>
            <p:ph idx="1"/>
            <p:extLst>
              <p:ext uri="{D42A27DB-BD31-4B8C-83A1-F6EECF244321}">
                <p14:modId xmlns:p14="http://schemas.microsoft.com/office/powerpoint/2010/main" val="207736644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23FB91B-4AC8-CCE0-D6B2-439E8163D634}"/>
              </a:ext>
            </a:extLst>
          </p:cNvPr>
          <p:cNvSpPr txBox="1"/>
          <p:nvPr/>
        </p:nvSpPr>
        <p:spPr>
          <a:xfrm>
            <a:off x="1091381" y="334297"/>
            <a:ext cx="4562167" cy="535531"/>
          </a:xfrm>
          <a:prstGeom prst="rect">
            <a:avLst/>
          </a:prstGeom>
          <a:noFill/>
        </p:spPr>
        <p:txBody>
          <a:bodyPr wrap="square" rtlCol="0">
            <a:spAutoFit/>
          </a:bodyPr>
          <a:lstStyle/>
          <a:p>
            <a:pPr algn="ctr">
              <a:lnSpc>
                <a:spcPct val="90000"/>
              </a:lnSpc>
              <a:spcBef>
                <a:spcPct val="0"/>
              </a:spcBef>
            </a:pPr>
            <a:r>
              <a:rPr lang="en-US" sz="3200" b="1" dirty="0">
                <a:latin typeface="+mj-lt"/>
                <a:ea typeface="+mj-ea"/>
                <a:cs typeface="+mj-cs"/>
              </a:rPr>
              <a:t>Dataset variables</a:t>
            </a:r>
            <a:endParaRPr lang="en-CA" sz="3200" b="1" dirty="0">
              <a:latin typeface="+mj-lt"/>
              <a:ea typeface="+mj-ea"/>
              <a:cs typeface="+mj-cs"/>
            </a:endParaRPr>
          </a:p>
        </p:txBody>
      </p:sp>
    </p:spTree>
    <p:extLst>
      <p:ext uri="{BB962C8B-B14F-4D97-AF65-F5344CB8AC3E}">
        <p14:creationId xmlns:p14="http://schemas.microsoft.com/office/powerpoint/2010/main" val="230007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rrows going up">
            <a:extLst>
              <a:ext uri="{FF2B5EF4-FFF2-40B4-BE49-F238E27FC236}">
                <a16:creationId xmlns:a16="http://schemas.microsoft.com/office/drawing/2014/main" id="{AEEACC74-6A01-736B-ECB0-129D8C6EAD5B}"/>
              </a:ext>
            </a:extLst>
          </p:cNvPr>
          <p:cNvPicPr>
            <a:picLocks noChangeAspect="1"/>
          </p:cNvPicPr>
          <p:nvPr/>
        </p:nvPicPr>
        <p:blipFill rotWithShape="1">
          <a:blip r:embed="rId2"/>
          <a:srcRect t="27121" b="5312"/>
          <a:stretch/>
        </p:blipFill>
        <p:spPr>
          <a:xfrm>
            <a:off x="-3047" y="10"/>
            <a:ext cx="12191999" cy="6857990"/>
          </a:xfrm>
          <a:prstGeom prst="rect">
            <a:avLst/>
          </a:prstGeom>
        </p:spPr>
      </p:pic>
      <p:sp>
        <p:nvSpPr>
          <p:cNvPr id="25" name="Rectangle 2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56CBFE-2C58-C2C7-7E7B-45F6004272C7}"/>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bg1"/>
                </a:solidFill>
              </a:rPr>
              <a:t>Data Analysis</a:t>
            </a:r>
            <a:br>
              <a:rPr lang="en-US" sz="3600" dirty="0">
                <a:solidFill>
                  <a:schemeClr val="bg1"/>
                </a:solidFill>
              </a:rPr>
            </a:br>
            <a:endParaRPr lang="en-US" sz="3600" dirty="0">
              <a:solidFill>
                <a:schemeClr val="bg1"/>
              </a:solidFill>
            </a:endParaRPr>
          </a:p>
        </p:txBody>
      </p:sp>
      <p:cxnSp>
        <p:nvCxnSpPr>
          <p:cNvPr id="27" name="Straight Connector 2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EF4716FD-BF90-4CC5-4CE8-2B1B28653DA3}"/>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92058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extBox 6">
            <a:extLst>
              <a:ext uri="{FF2B5EF4-FFF2-40B4-BE49-F238E27FC236}">
                <a16:creationId xmlns:a16="http://schemas.microsoft.com/office/drawing/2014/main" id="{9173CF58-3803-73A3-6280-A18FA09B563A}"/>
              </a:ext>
            </a:extLst>
          </p:cNvPr>
          <p:cNvGraphicFramePr/>
          <p:nvPr>
            <p:extLst>
              <p:ext uri="{D42A27DB-BD31-4B8C-83A1-F6EECF244321}">
                <p14:modId xmlns:p14="http://schemas.microsoft.com/office/powerpoint/2010/main" val="952780476"/>
              </p:ext>
            </p:extLst>
          </p:nvPr>
        </p:nvGraphicFramePr>
        <p:xfrm>
          <a:off x="1363322" y="3596335"/>
          <a:ext cx="9581769" cy="267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Content Placeholder 2">
            <a:extLst>
              <a:ext uri="{FF2B5EF4-FFF2-40B4-BE49-F238E27FC236}">
                <a16:creationId xmlns:a16="http://schemas.microsoft.com/office/drawing/2014/main" id="{64E8A00C-BFD0-7688-3064-CE40C9C9761E}"/>
              </a:ext>
            </a:extLst>
          </p:cNvPr>
          <p:cNvGraphicFramePr>
            <a:graphicFrameLocks noGrp="1"/>
          </p:cNvGraphicFramePr>
          <p:nvPr>
            <p:ph idx="1"/>
            <p:extLst>
              <p:ext uri="{D42A27DB-BD31-4B8C-83A1-F6EECF244321}">
                <p14:modId xmlns:p14="http://schemas.microsoft.com/office/powerpoint/2010/main" val="1163091359"/>
              </p:ext>
            </p:extLst>
          </p:nvPr>
        </p:nvGraphicFramePr>
        <p:xfrm>
          <a:off x="1246909" y="1586060"/>
          <a:ext cx="6480637" cy="2624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8" name="Slide Number Placeholder 27">
            <a:extLst>
              <a:ext uri="{FF2B5EF4-FFF2-40B4-BE49-F238E27FC236}">
                <a16:creationId xmlns:a16="http://schemas.microsoft.com/office/drawing/2014/main" id="{5F165346-B3FA-C92E-102A-BEB226B295A8}"/>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2" name="TextBox 1">
            <a:extLst>
              <a:ext uri="{FF2B5EF4-FFF2-40B4-BE49-F238E27FC236}">
                <a16:creationId xmlns:a16="http://schemas.microsoft.com/office/drawing/2014/main" id="{888650AA-2DBB-3A23-CC15-117FCB62CC02}"/>
              </a:ext>
            </a:extLst>
          </p:cNvPr>
          <p:cNvSpPr txBox="1"/>
          <p:nvPr/>
        </p:nvSpPr>
        <p:spPr>
          <a:xfrm>
            <a:off x="4415156" y="133923"/>
            <a:ext cx="2595244" cy="480131"/>
          </a:xfrm>
          <a:prstGeom prst="rect">
            <a:avLst/>
          </a:prstGeom>
          <a:noFill/>
        </p:spPr>
        <p:txBody>
          <a:bodyPr wrap="square" rtlCol="0">
            <a:spAutoFit/>
          </a:bodyPr>
          <a:lstStyle/>
          <a:p>
            <a:pPr>
              <a:lnSpc>
                <a:spcPct val="90000"/>
              </a:lnSpc>
              <a:spcBef>
                <a:spcPct val="0"/>
              </a:spcBef>
            </a:pPr>
            <a:r>
              <a:rPr lang="en-US" sz="2800" b="1" dirty="0">
                <a:latin typeface="+mj-lt"/>
                <a:ea typeface="+mj-ea"/>
                <a:cs typeface="+mj-cs"/>
              </a:rPr>
              <a:t>Key Findings  </a:t>
            </a:r>
            <a:endParaRPr lang="en-CA" sz="3200" b="1" dirty="0">
              <a:latin typeface="+mj-lt"/>
              <a:ea typeface="+mj-ea"/>
              <a:cs typeface="+mj-cs"/>
            </a:endParaRPr>
          </a:p>
        </p:txBody>
      </p:sp>
      <p:sp>
        <p:nvSpPr>
          <p:cNvPr id="3" name="TextBox 2">
            <a:extLst>
              <a:ext uri="{FF2B5EF4-FFF2-40B4-BE49-F238E27FC236}">
                <a16:creationId xmlns:a16="http://schemas.microsoft.com/office/drawing/2014/main" id="{CB0CE949-3709-28CE-B4BE-CD65CF7784E7}"/>
              </a:ext>
            </a:extLst>
          </p:cNvPr>
          <p:cNvSpPr txBox="1"/>
          <p:nvPr/>
        </p:nvSpPr>
        <p:spPr>
          <a:xfrm>
            <a:off x="1363322" y="625683"/>
            <a:ext cx="819439" cy="461665"/>
          </a:xfrm>
          <a:prstGeom prst="rect">
            <a:avLst/>
          </a:prstGeom>
          <a:noFill/>
        </p:spPr>
        <p:txBody>
          <a:bodyPr wrap="square" rtlCol="0">
            <a:spAutoFit/>
          </a:bodyPr>
          <a:lstStyle/>
          <a:p>
            <a:r>
              <a:rPr lang="en-US" sz="2400" b="1" dirty="0"/>
              <a:t>#1.</a:t>
            </a:r>
            <a:endParaRPr lang="en-CA" sz="2400" b="1" dirty="0"/>
          </a:p>
        </p:txBody>
      </p:sp>
    </p:spTree>
    <p:extLst>
      <p:ext uri="{BB962C8B-B14F-4D97-AF65-F5344CB8AC3E}">
        <p14:creationId xmlns:p14="http://schemas.microsoft.com/office/powerpoint/2010/main" val="383714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BB904-0371-2A60-2891-293863012518}"/>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3" name="TextBox 2">
            <a:extLst>
              <a:ext uri="{FF2B5EF4-FFF2-40B4-BE49-F238E27FC236}">
                <a16:creationId xmlns:a16="http://schemas.microsoft.com/office/drawing/2014/main" id="{D504F6C5-165F-E23D-EA5D-74D9900C9F30}"/>
              </a:ext>
            </a:extLst>
          </p:cNvPr>
          <p:cNvSpPr txBox="1"/>
          <p:nvPr/>
        </p:nvSpPr>
        <p:spPr>
          <a:xfrm>
            <a:off x="1133061" y="298174"/>
            <a:ext cx="5734878" cy="461665"/>
          </a:xfrm>
          <a:prstGeom prst="rect">
            <a:avLst/>
          </a:prstGeom>
          <a:noFill/>
        </p:spPr>
        <p:txBody>
          <a:bodyPr wrap="square" rtlCol="0">
            <a:spAutoFit/>
          </a:bodyPr>
          <a:lstStyle/>
          <a:p>
            <a:r>
              <a:rPr lang="en-US" sz="2400" b="1" dirty="0"/>
              <a:t>#2</a:t>
            </a:r>
            <a:endParaRPr lang="en-CA" sz="2400" b="1" dirty="0"/>
          </a:p>
        </p:txBody>
      </p:sp>
      <p:sp>
        <p:nvSpPr>
          <p:cNvPr id="4" name="TextBox 3">
            <a:extLst>
              <a:ext uri="{FF2B5EF4-FFF2-40B4-BE49-F238E27FC236}">
                <a16:creationId xmlns:a16="http://schemas.microsoft.com/office/drawing/2014/main" id="{EF168595-5308-295E-F7BD-17A999BBD445}"/>
              </a:ext>
            </a:extLst>
          </p:cNvPr>
          <p:cNvSpPr txBox="1"/>
          <p:nvPr/>
        </p:nvSpPr>
        <p:spPr>
          <a:xfrm>
            <a:off x="1262269" y="987121"/>
            <a:ext cx="9253330" cy="1704249"/>
          </a:xfrm>
          <a:prstGeom prst="rect">
            <a:avLst/>
          </a:prstGeom>
          <a:noFill/>
        </p:spPr>
        <p:txBody>
          <a:bodyPr wrap="square" rtlCol="0">
            <a:spAutoFit/>
          </a:bodyPr>
          <a:lstStyle/>
          <a:p>
            <a:pPr marL="285750" indent="-285750" eaLnBrk="1" hangingPunct="1">
              <a:lnSpc>
                <a:spcPct val="150000"/>
              </a:lnSpc>
              <a:buFont typeface="Arial" panose="020B0604020202020204" pitchFamily="34" charset="0"/>
              <a:buChar char="•"/>
            </a:pPr>
            <a:r>
              <a:rPr lang="en-US" altLang="en-US" sz="1800" dirty="0">
                <a:latin typeface="Arial" panose="020B0604020202020204" pitchFamily="34" charset="0"/>
              </a:rPr>
              <a:t>The percentage of active accounts to total accounts in each province is 81%.</a:t>
            </a:r>
          </a:p>
          <a:p>
            <a:pPr marL="285750" indent="-285750" eaLnBrk="1" hangingPunct="1">
              <a:lnSpc>
                <a:spcPct val="150000"/>
              </a:lnSpc>
              <a:buFont typeface="Arial" panose="020B0604020202020204" pitchFamily="34" charset="0"/>
              <a:buChar char="•"/>
            </a:pPr>
            <a:r>
              <a:rPr lang="en-US" altLang="en-US" sz="1800" dirty="0">
                <a:latin typeface="Arial" panose="020B0604020202020204" pitchFamily="34" charset="0"/>
              </a:rPr>
              <a:t>A consistent ratio may be an indication of corporate practices or </a:t>
            </a:r>
            <a:r>
              <a:rPr lang="en-US" altLang="en-US" sz="1800" dirty="0" err="1">
                <a:latin typeface="Arial" panose="020B0604020202020204" pitchFamily="34" charset="0"/>
              </a:rPr>
              <a:t>trends.Business</a:t>
            </a:r>
            <a:r>
              <a:rPr lang="en-US" altLang="en-US" sz="1800" dirty="0">
                <a:latin typeface="Arial" panose="020B0604020202020204" pitchFamily="34" charset="0"/>
              </a:rPr>
              <a:t> actions may result in a uniform ratio of activated and deactivated accounts if market dynamics, consumer demographics, or industry trends are similar across provinces.</a:t>
            </a:r>
            <a:endParaRPr lang="en-CA" altLang="en-US" sz="2000" dirty="0">
              <a:latin typeface="Times New Roman" panose="02020603050405020304" pitchFamily="18" charset="0"/>
            </a:endParaRPr>
          </a:p>
        </p:txBody>
      </p:sp>
      <p:pic>
        <p:nvPicPr>
          <p:cNvPr id="5" name="Picture 5">
            <a:extLst>
              <a:ext uri="{FF2B5EF4-FFF2-40B4-BE49-F238E27FC236}">
                <a16:creationId xmlns:a16="http://schemas.microsoft.com/office/drawing/2014/main" id="{EFA539E9-63CA-4996-0482-D4DBB6700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023" y="3134029"/>
            <a:ext cx="39131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6CC1B16-B812-2BFF-94DF-235810BF61C5}"/>
                  </a:ext>
                </a:extLst>
              </p14:cNvPr>
              <p14:cNvContentPartPr/>
              <p14:nvPr/>
            </p14:nvContentPartPr>
            <p14:xfrm>
              <a:off x="4442494" y="4421176"/>
              <a:ext cx="2464560" cy="52200"/>
            </p14:xfrm>
          </p:contentPart>
        </mc:Choice>
        <mc:Fallback>
          <p:pic>
            <p:nvPicPr>
              <p:cNvPr id="7" name="Ink 6">
                <a:extLst>
                  <a:ext uri="{FF2B5EF4-FFF2-40B4-BE49-F238E27FC236}">
                    <a16:creationId xmlns:a16="http://schemas.microsoft.com/office/drawing/2014/main" id="{56CC1B16-B812-2BFF-94DF-235810BF61C5}"/>
                  </a:ext>
                </a:extLst>
              </p:cNvPr>
              <p:cNvPicPr/>
              <p:nvPr/>
            </p:nvPicPr>
            <p:blipFill>
              <a:blip r:embed="rId4"/>
              <a:stretch>
                <a:fillRect/>
              </a:stretch>
            </p:blipFill>
            <p:spPr>
              <a:xfrm>
                <a:off x="4388494" y="4313536"/>
                <a:ext cx="2572200" cy="267840"/>
              </a:xfrm>
              <a:prstGeom prst="rect">
                <a:avLst/>
              </a:prstGeom>
            </p:spPr>
          </p:pic>
        </mc:Fallback>
      </mc:AlternateContent>
    </p:spTree>
    <p:extLst>
      <p:ext uri="{BB962C8B-B14F-4D97-AF65-F5344CB8AC3E}">
        <p14:creationId xmlns:p14="http://schemas.microsoft.com/office/powerpoint/2010/main" val="38484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5" name="Rectangle 120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7" name="Rectangle 120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09" name="Rectangle 120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3" name="Rectangle 12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lide Number Placeholder 22">
            <a:extLst>
              <a:ext uri="{FF2B5EF4-FFF2-40B4-BE49-F238E27FC236}">
                <a16:creationId xmlns:a16="http://schemas.microsoft.com/office/drawing/2014/main" id="{3DAE6C49-A236-3336-3348-13248E3BB9AC}"/>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9</a:t>
            </a:fld>
            <a:endParaRPr lang="en-US">
              <a:solidFill>
                <a:schemeClr val="tx2">
                  <a:lumMod val="50000"/>
                  <a:lumOff val="50000"/>
                </a:schemeClr>
              </a:solidFill>
            </a:endParaRPr>
          </a:p>
        </p:txBody>
      </p:sp>
      <p:sp>
        <p:nvSpPr>
          <p:cNvPr id="16" name="TextBox 15">
            <a:extLst>
              <a:ext uri="{FF2B5EF4-FFF2-40B4-BE49-F238E27FC236}">
                <a16:creationId xmlns:a16="http://schemas.microsoft.com/office/drawing/2014/main" id="{439B2952-C7DC-B160-CCB5-D9A5339473C6}"/>
              </a:ext>
            </a:extLst>
          </p:cNvPr>
          <p:cNvSpPr txBox="1"/>
          <p:nvPr/>
        </p:nvSpPr>
        <p:spPr>
          <a:xfrm>
            <a:off x="409575" y="2659300"/>
            <a:ext cx="4202694" cy="3153821"/>
          </a:xfrm>
          <a:prstGeom prst="rect">
            <a:avLst/>
          </a:prstGeom>
        </p:spPr>
        <p:txBody>
          <a:bodyPr vert="horz" lIns="91440" tIns="45720" rIns="91440" bIns="45720" rtlCol="0">
            <a:normAutofit/>
          </a:bodyPr>
          <a:lstStyle/>
          <a:p>
            <a:pPr>
              <a:lnSpc>
                <a:spcPct val="110000"/>
              </a:lnSpc>
              <a:spcAft>
                <a:spcPts val="600"/>
              </a:spcAft>
            </a:pPr>
            <a:endParaRPr lang="en-US" sz="1700" dirty="0"/>
          </a:p>
        </p:txBody>
      </p:sp>
      <p:pic>
        <p:nvPicPr>
          <p:cNvPr id="3" name="Picture 2" descr="A pie chart with numbers and a few percentages&#10;&#10;Description automatically generated">
            <a:extLst>
              <a:ext uri="{FF2B5EF4-FFF2-40B4-BE49-F238E27FC236}">
                <a16:creationId xmlns:a16="http://schemas.microsoft.com/office/drawing/2014/main" id="{17BAF9D8-F9F0-B5A8-A323-742EA7DD0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73" y="1172105"/>
            <a:ext cx="4538511" cy="3934609"/>
          </a:xfrm>
          <a:prstGeom prst="rect">
            <a:avLst/>
          </a:prstGeom>
        </p:spPr>
      </p:pic>
      <p:pic>
        <p:nvPicPr>
          <p:cNvPr id="6" name="Picture 5" descr="A pie chart with numbers and text">
            <a:extLst>
              <a:ext uri="{FF2B5EF4-FFF2-40B4-BE49-F238E27FC236}">
                <a16:creationId xmlns:a16="http://schemas.microsoft.com/office/drawing/2014/main" id="{7E3FD44A-7EFD-69C8-7D5F-DD4B8CF43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723" y="1172104"/>
            <a:ext cx="4697400" cy="3606373"/>
          </a:xfrm>
          <a:prstGeom prst="rect">
            <a:avLst/>
          </a:prstGeom>
        </p:spPr>
      </p:pic>
      <p:sp>
        <p:nvSpPr>
          <p:cNvPr id="9" name="TextBox 8">
            <a:extLst>
              <a:ext uri="{FF2B5EF4-FFF2-40B4-BE49-F238E27FC236}">
                <a16:creationId xmlns:a16="http://schemas.microsoft.com/office/drawing/2014/main" id="{0A180249-1E97-CC91-D255-6D367FCAC415}"/>
              </a:ext>
            </a:extLst>
          </p:cNvPr>
          <p:cNvSpPr txBox="1"/>
          <p:nvPr/>
        </p:nvSpPr>
        <p:spPr>
          <a:xfrm>
            <a:off x="578652" y="5106714"/>
            <a:ext cx="10492471" cy="1723549"/>
          </a:xfrm>
          <a:prstGeom prst="rect">
            <a:avLst/>
          </a:prstGeom>
          <a:noFill/>
        </p:spPr>
        <p:txBody>
          <a:bodyPr wrap="square" rtlCol="0">
            <a:spAutoFit/>
          </a:bodyPr>
          <a:lstStyle/>
          <a:p>
            <a:r>
              <a:rPr lang="en-US" sz="1400" b="0" dirty="0"/>
              <a:t>The people whose age at range 41-60 is the biggest section(36%). </a:t>
            </a:r>
            <a:br>
              <a:rPr lang="en-US" sz="1400" b="0" dirty="0"/>
            </a:br>
            <a:r>
              <a:rPr lang="en-US" sz="1400" dirty="0"/>
              <a:t>It is</a:t>
            </a:r>
            <a:r>
              <a:rPr lang="en-US" sz="1400" b="0" dirty="0"/>
              <a:t> found that the population is in the 21 to 40, 41-60, and 60+ age groups are very substantial sales and are markets we can sustain. </a:t>
            </a:r>
            <a:br>
              <a:rPr lang="en-US" sz="1400" b="0" dirty="0"/>
            </a:br>
            <a:r>
              <a:rPr lang="en-US" sz="1400" b="0" dirty="0"/>
              <a:t>We should strengthen our sales strategy for the under 20s. In addition, people in those age range are having more money to support them to have activated account.</a:t>
            </a:r>
            <a:br>
              <a:rPr lang="en-US" sz="1400" b="0" dirty="0"/>
            </a:br>
            <a:endParaRPr lang="en-CA" sz="1800" dirty="0"/>
          </a:p>
          <a:p>
            <a:endParaRPr lang="en-CA" dirty="0"/>
          </a:p>
        </p:txBody>
      </p:sp>
      <p:sp>
        <p:nvSpPr>
          <p:cNvPr id="13" name="TextBox 12">
            <a:extLst>
              <a:ext uri="{FF2B5EF4-FFF2-40B4-BE49-F238E27FC236}">
                <a16:creationId xmlns:a16="http://schemas.microsoft.com/office/drawing/2014/main" id="{4BE19C7C-9E77-71EE-132B-542EDC4B6776}"/>
              </a:ext>
            </a:extLst>
          </p:cNvPr>
          <p:cNvSpPr txBox="1"/>
          <p:nvPr/>
        </p:nvSpPr>
        <p:spPr>
          <a:xfrm>
            <a:off x="1282740" y="206477"/>
            <a:ext cx="782034" cy="461665"/>
          </a:xfrm>
          <a:prstGeom prst="rect">
            <a:avLst/>
          </a:prstGeom>
          <a:noFill/>
        </p:spPr>
        <p:txBody>
          <a:bodyPr wrap="square" rtlCol="0">
            <a:spAutoFit/>
          </a:bodyPr>
          <a:lstStyle/>
          <a:p>
            <a:r>
              <a:rPr lang="en-US" sz="2400" b="1" dirty="0"/>
              <a:t>#3.</a:t>
            </a:r>
            <a:endParaRPr lang="en-CA" sz="2400" b="1" dirty="0"/>
          </a:p>
        </p:txBody>
      </p:sp>
    </p:spTree>
    <p:extLst>
      <p:ext uri="{BB962C8B-B14F-4D97-AF65-F5344CB8AC3E}">
        <p14:creationId xmlns:p14="http://schemas.microsoft.com/office/powerpoint/2010/main" val="278581812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10872</TotalTime>
  <Words>1252</Words>
  <Application>Microsoft Office PowerPoint</Application>
  <PresentationFormat>Widescreen</PresentationFormat>
  <Paragraphs>122</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Calibri</vt:lpstr>
      <vt:lpstr>Lato`</vt:lpstr>
      <vt:lpstr>Neue Haas Grotesk Text Pro</vt:lpstr>
      <vt:lpstr>Times New Roman</vt:lpstr>
      <vt:lpstr>Wingdings</vt:lpstr>
      <vt:lpstr>AccentBoxVTI</vt:lpstr>
      <vt:lpstr>PowerPoint Presentation</vt:lpstr>
      <vt:lpstr>Agenda</vt:lpstr>
      <vt:lpstr>Objective</vt:lpstr>
      <vt:lpstr>PowerPoint Presentation</vt:lpstr>
      <vt:lpstr>PowerPoint Presentation</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Customer Deactivation Analyses</dc:title>
  <dc:creator>Zhixin Ti</dc:creator>
  <cp:lastModifiedBy>Maya BABU</cp:lastModifiedBy>
  <cp:revision>57</cp:revision>
  <dcterms:created xsi:type="dcterms:W3CDTF">2023-03-04T20:20:56Z</dcterms:created>
  <dcterms:modified xsi:type="dcterms:W3CDTF">2024-01-29T04:15:59Z</dcterms:modified>
</cp:coreProperties>
</file>