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0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>
        <p:scale>
          <a:sx n="79" d="100"/>
          <a:sy n="79" d="100"/>
        </p:scale>
        <p:origin x="14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quirkybyte.com/wp-content/uploads/2017/04/Justice-League.jpg">
            <a:extLst>
              <a:ext uri="{FF2B5EF4-FFF2-40B4-BE49-F238E27FC236}">
                <a16:creationId xmlns:a16="http://schemas.microsoft.com/office/drawing/2014/main" id="{FE95C68D-0727-4B46-9843-8A4A3623C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9A97928-0177-4542-B3DB-3AC6B5453323}"/>
              </a:ext>
            </a:extLst>
          </p:cNvPr>
          <p:cNvSpPr txBox="1">
            <a:spLocks/>
          </p:cNvSpPr>
          <p:nvPr/>
        </p:nvSpPr>
        <p:spPr>
          <a:xfrm>
            <a:off x="111844" y="5050971"/>
            <a:ext cx="11978556" cy="1722362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800" dirty="0">
                <a:latin typeface="Bahnschrift SemiBold" panose="020B0502040204020203" pitchFamily="34" charset="0"/>
              </a:rPr>
              <a:t>Database Systems</a:t>
            </a:r>
          </a:p>
          <a:p>
            <a:pPr algn="ctr"/>
            <a:r>
              <a:rPr lang="en-AU" sz="4800" dirty="0">
                <a:latin typeface="Bahnschrift SemiBold" panose="020B0502040204020203" pitchFamily="34" charset="0"/>
              </a:rPr>
              <a:t>Final Project </a:t>
            </a:r>
          </a:p>
          <a:p>
            <a:pPr algn="ctr"/>
            <a:r>
              <a:rPr lang="en-AU" sz="2400" dirty="0">
                <a:latin typeface="Bahnschrift SemiBold" panose="020B0502040204020203" pitchFamily="34" charset="0"/>
              </a:rPr>
              <a:t>Matan Lieber, </a:t>
            </a:r>
            <a:r>
              <a:rPr lang="en-AU" sz="2400" dirty="0" err="1">
                <a:latin typeface="Bahnschrift SemiBold" panose="020B0502040204020203" pitchFamily="34" charset="0"/>
              </a:rPr>
              <a:t>Itai</a:t>
            </a:r>
            <a:r>
              <a:rPr lang="en-AU" sz="2400" dirty="0">
                <a:latin typeface="Bahnschrift SemiBold" panose="020B0502040204020203" pitchFamily="34" charset="0"/>
              </a:rPr>
              <a:t> </a:t>
            </a:r>
            <a:r>
              <a:rPr lang="en-AU" sz="2400" dirty="0" err="1">
                <a:latin typeface="Bahnschrift SemiBold" panose="020B0502040204020203" pitchFamily="34" charset="0"/>
              </a:rPr>
              <a:t>Yifrach</a:t>
            </a:r>
            <a:r>
              <a:rPr lang="en-AU" sz="2400" dirty="0">
                <a:latin typeface="Bahnschrift SemiBold" panose="020B0502040204020203" pitchFamily="34" charset="0"/>
              </a:rPr>
              <a:t>, Shawn Molga, Maya </a:t>
            </a:r>
            <a:r>
              <a:rPr lang="en-AU" sz="2400" dirty="0" err="1">
                <a:latin typeface="Bahnschrift SemiBold" panose="020B0502040204020203" pitchFamily="34" charset="0"/>
              </a:rPr>
              <a:t>Cahana</a:t>
            </a:r>
            <a:endParaRPr lang="en-AU" sz="48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654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6305-0C84-4FAA-AD57-C8B8515F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Work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5C57-FF9C-4701-8EDE-EFDEE84FA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Create back-end :</a:t>
            </a:r>
          </a:p>
          <a:p>
            <a:pPr lvl="1"/>
            <a:r>
              <a:rPr lang="en-AU" dirty="0"/>
              <a:t>Create python script to build our schema</a:t>
            </a:r>
          </a:p>
          <a:p>
            <a:pPr lvl="1"/>
            <a:r>
              <a:rPr lang="en-AU" dirty="0"/>
              <a:t>Create python script to insert data from CSV files</a:t>
            </a:r>
          </a:p>
          <a:p>
            <a:pPr lvl="1"/>
            <a:r>
              <a:rPr lang="en-AU" dirty="0"/>
              <a:t>Create python script for interacting with front-end</a:t>
            </a:r>
          </a:p>
          <a:p>
            <a:r>
              <a:rPr lang="en-AU" dirty="0"/>
              <a:t>Create front-end :</a:t>
            </a:r>
          </a:p>
          <a:p>
            <a:pPr lvl="1"/>
            <a:r>
              <a:rPr lang="en-AU" dirty="0"/>
              <a:t>Create login page</a:t>
            </a:r>
          </a:p>
          <a:p>
            <a:pPr lvl="1"/>
            <a:r>
              <a:rPr lang="en-AU" dirty="0"/>
              <a:t>Create admin page</a:t>
            </a:r>
          </a:p>
          <a:p>
            <a:pPr lvl="1"/>
            <a:r>
              <a:rPr lang="en-AU" dirty="0"/>
              <a:t>Create query page</a:t>
            </a:r>
          </a:p>
          <a:p>
            <a:pPr lvl="1"/>
            <a:r>
              <a:rPr lang="en-AU" dirty="0"/>
              <a:t>Create update/insert page </a:t>
            </a:r>
          </a:p>
        </p:txBody>
      </p:sp>
    </p:spTree>
    <p:extLst>
      <p:ext uri="{BB962C8B-B14F-4D97-AF65-F5344CB8AC3E}">
        <p14:creationId xmlns:p14="http://schemas.microsoft.com/office/powerpoint/2010/main" val="166327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E6246E-3634-4AE0-A964-2AE69DD0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503" y="2128762"/>
            <a:ext cx="5400742" cy="454707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C46D3A4-CD6F-4C93-82A6-49B9755A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E/R Diagram</a:t>
            </a:r>
          </a:p>
        </p:txBody>
      </p:sp>
    </p:spTree>
    <p:extLst>
      <p:ext uri="{BB962C8B-B14F-4D97-AF65-F5344CB8AC3E}">
        <p14:creationId xmlns:p14="http://schemas.microsoft.com/office/powerpoint/2010/main" val="398723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D1F2-B3EF-401D-8F5C-FB2F28CC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04211-27D1-4B0E-ADB3-F2A14F239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AU" dirty="0" err="1"/>
              <a:t>LastFm</a:t>
            </a:r>
            <a:r>
              <a:rPr lang="en-AU" dirty="0"/>
              <a:t> – Chart.getTopArtists</a:t>
            </a:r>
          </a:p>
          <a:p>
            <a:pPr lvl="1" fontAlgn="t"/>
            <a:r>
              <a:rPr lang="en-AU" dirty="0"/>
              <a:t>Artist Name</a:t>
            </a:r>
          </a:p>
          <a:p>
            <a:pPr lvl="1" fontAlgn="t"/>
            <a:r>
              <a:rPr lang="en-AU" dirty="0"/>
              <a:t>Number of Listeners</a:t>
            </a:r>
          </a:p>
          <a:p>
            <a:pPr lvl="1" fontAlgn="t"/>
            <a:r>
              <a:rPr lang="en-AU" dirty="0" err="1"/>
              <a:t>Playcount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461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CB4B-20C3-4CD5-9A6E-AFA776698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5E811-9D54-446B-8CCF-71D0F5469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err="1"/>
              <a:t>MusicGraph</a:t>
            </a:r>
            <a:r>
              <a:rPr lang="en-AU" dirty="0"/>
              <a:t> – </a:t>
            </a:r>
          </a:p>
          <a:p>
            <a:pPr lvl="1"/>
            <a:r>
              <a:rPr lang="en-AU" dirty="0"/>
              <a:t>Search for Artist (by name)</a:t>
            </a:r>
          </a:p>
          <a:p>
            <a:pPr lvl="2"/>
            <a:r>
              <a:rPr lang="en-AU" dirty="0"/>
              <a:t>Genre</a:t>
            </a:r>
          </a:p>
          <a:p>
            <a:pPr lvl="2"/>
            <a:r>
              <a:rPr lang="en-AU" dirty="0"/>
              <a:t>Country</a:t>
            </a:r>
          </a:p>
          <a:p>
            <a:pPr lvl="2"/>
            <a:r>
              <a:rPr lang="en-AU" dirty="0"/>
              <a:t>Artist ID</a:t>
            </a:r>
          </a:p>
          <a:p>
            <a:pPr lvl="1" fontAlgn="base"/>
            <a:r>
              <a:rPr lang="en-AU" sz="2100" dirty="0"/>
              <a:t>Get all the albums by artist (using Artist ID)</a:t>
            </a:r>
          </a:p>
          <a:p>
            <a:pPr lvl="2"/>
            <a:r>
              <a:rPr lang="en-AU" dirty="0"/>
              <a:t>Album Name</a:t>
            </a:r>
          </a:p>
          <a:p>
            <a:pPr lvl="2"/>
            <a:r>
              <a:rPr lang="en-AU" dirty="0"/>
              <a:t>Album ID</a:t>
            </a:r>
          </a:p>
          <a:p>
            <a:pPr lvl="2"/>
            <a:r>
              <a:rPr lang="en-AU" dirty="0"/>
              <a:t>Release Year</a:t>
            </a:r>
          </a:p>
          <a:p>
            <a:pPr lvl="2"/>
            <a:r>
              <a:rPr lang="en-AU" dirty="0"/>
              <a:t>Number of Tracks</a:t>
            </a:r>
          </a:p>
          <a:p>
            <a:pPr lvl="1" fontAlgn="base"/>
            <a:r>
              <a:rPr lang="en-AU" sz="2100" dirty="0"/>
              <a:t>Get all the tracks by album (using Album ID)</a:t>
            </a:r>
          </a:p>
          <a:p>
            <a:pPr lvl="2" fontAlgn="base"/>
            <a:r>
              <a:rPr lang="en-AU" sz="1900" dirty="0"/>
              <a:t>Track ID</a:t>
            </a:r>
          </a:p>
          <a:p>
            <a:pPr lvl="2" fontAlgn="base"/>
            <a:r>
              <a:rPr lang="en-AU" sz="1900" dirty="0"/>
              <a:t>Track Name</a:t>
            </a:r>
          </a:p>
          <a:p>
            <a:pPr lvl="2" fontAlgn="base"/>
            <a:r>
              <a:rPr lang="en-AU" sz="1900" dirty="0"/>
              <a:t>Track Duration</a:t>
            </a:r>
          </a:p>
        </p:txBody>
      </p:sp>
    </p:spTree>
    <p:extLst>
      <p:ext uri="{BB962C8B-B14F-4D97-AF65-F5344CB8AC3E}">
        <p14:creationId xmlns:p14="http://schemas.microsoft.com/office/powerpoint/2010/main" val="201527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A84F-C804-43E4-B4EE-9F22397B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50565-8765-4050-96B9-79DBC6FCC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Lyrics.ovh</a:t>
            </a:r>
            <a:r>
              <a:rPr lang="en-AU" dirty="0"/>
              <a:t> – Search for Lyrics (by Artist Name and Track Title)</a:t>
            </a:r>
          </a:p>
          <a:p>
            <a:pPr lvl="1"/>
            <a:r>
              <a:rPr lang="en-AU" dirty="0"/>
              <a:t>Track Lyrics </a:t>
            </a:r>
          </a:p>
          <a:p>
            <a:pPr lvl="1"/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642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4D64-2E07-4A1C-B803-E8216C89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B672-8FDC-4CD6-8DD2-EAAF37240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Bandsintown – Get Upcoming Artist Events (using </a:t>
            </a:r>
            <a:r>
              <a:rPr lang="en-AU" dirty="0" err="1"/>
              <a:t>Aritst</a:t>
            </a:r>
            <a:r>
              <a:rPr lang="en-AU" dirty="0"/>
              <a:t> Name)</a:t>
            </a:r>
          </a:p>
          <a:p>
            <a:pPr lvl="1"/>
            <a:r>
              <a:rPr lang="en-AU" dirty="0"/>
              <a:t>Event ID</a:t>
            </a:r>
          </a:p>
          <a:p>
            <a:pPr lvl="1"/>
            <a:r>
              <a:rPr lang="en-AU" dirty="0"/>
              <a:t>Date of Event</a:t>
            </a:r>
          </a:p>
          <a:p>
            <a:pPr lvl="1"/>
            <a:r>
              <a:rPr lang="en-AU" dirty="0"/>
              <a:t>On Sale Date</a:t>
            </a:r>
          </a:p>
          <a:p>
            <a:pPr lvl="1"/>
            <a:r>
              <a:rPr lang="en-AU" dirty="0"/>
              <a:t>Venue</a:t>
            </a:r>
          </a:p>
          <a:p>
            <a:pPr lvl="1"/>
            <a:r>
              <a:rPr lang="en-AU" dirty="0"/>
              <a:t>City</a:t>
            </a:r>
          </a:p>
          <a:p>
            <a:pPr lvl="1"/>
            <a:r>
              <a:rPr lang="en-AU" dirty="0"/>
              <a:t>Country</a:t>
            </a:r>
          </a:p>
          <a:p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221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EF5F-849B-41B9-9FF2-B95FAECA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Our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C14A3-3D2A-4B5D-A9C8-1BFC39ED5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Artists – </a:t>
            </a:r>
          </a:p>
          <a:p>
            <a:pPr lvl="1"/>
            <a:r>
              <a:rPr lang="en-AU" dirty="0"/>
              <a:t>Artist ID </a:t>
            </a:r>
          </a:p>
          <a:p>
            <a:pPr lvl="1"/>
            <a:r>
              <a:rPr lang="en-AU" dirty="0"/>
              <a:t>Artist Name</a:t>
            </a:r>
          </a:p>
          <a:p>
            <a:pPr lvl="1"/>
            <a:r>
              <a:rPr lang="en-AU" dirty="0"/>
              <a:t>Country</a:t>
            </a:r>
          </a:p>
          <a:p>
            <a:pPr lvl="1"/>
            <a:r>
              <a:rPr lang="en-AU" dirty="0"/>
              <a:t>Genre</a:t>
            </a:r>
          </a:p>
          <a:p>
            <a:pPr lvl="1"/>
            <a:r>
              <a:rPr lang="en-AU" dirty="0" err="1"/>
              <a:t>Playcount</a:t>
            </a:r>
            <a:endParaRPr lang="en-AU" dirty="0"/>
          </a:p>
          <a:p>
            <a:pPr lvl="1"/>
            <a:r>
              <a:rPr lang="en-AU" dirty="0"/>
              <a:t>Listeners</a:t>
            </a:r>
          </a:p>
        </p:txBody>
      </p:sp>
    </p:spTree>
    <p:extLst>
      <p:ext uri="{BB962C8B-B14F-4D97-AF65-F5344CB8AC3E}">
        <p14:creationId xmlns:p14="http://schemas.microsoft.com/office/powerpoint/2010/main" val="1113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482B-28ED-4D1A-AD11-A27BDC0C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Our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E2BBD-E131-4B3D-9580-6D18B327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Tracks – </a:t>
            </a:r>
          </a:p>
          <a:p>
            <a:pPr lvl="1"/>
            <a:r>
              <a:rPr lang="en-AU" dirty="0"/>
              <a:t>Track ID</a:t>
            </a:r>
          </a:p>
          <a:p>
            <a:pPr lvl="1"/>
            <a:r>
              <a:rPr lang="en-AU" dirty="0"/>
              <a:t>Track title</a:t>
            </a:r>
          </a:p>
          <a:p>
            <a:pPr lvl="1"/>
            <a:r>
              <a:rPr lang="en-AU" dirty="0"/>
              <a:t>Lyrics</a:t>
            </a:r>
          </a:p>
          <a:p>
            <a:pPr lvl="1"/>
            <a:r>
              <a:rPr lang="en-AU" dirty="0"/>
              <a:t>Duration</a:t>
            </a:r>
          </a:p>
        </p:txBody>
      </p:sp>
    </p:spTree>
    <p:extLst>
      <p:ext uri="{BB962C8B-B14F-4D97-AF65-F5344CB8AC3E}">
        <p14:creationId xmlns:p14="http://schemas.microsoft.com/office/powerpoint/2010/main" val="86657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CC13-93BA-423D-88AF-C2FC6536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Our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5A983-860E-4E8C-A774-4C2702A33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Albums – </a:t>
            </a:r>
          </a:p>
          <a:p>
            <a:pPr lvl="1"/>
            <a:r>
              <a:rPr lang="en-AU" dirty="0"/>
              <a:t>Album ID</a:t>
            </a:r>
          </a:p>
          <a:p>
            <a:pPr lvl="1"/>
            <a:r>
              <a:rPr lang="en-AU" dirty="0"/>
              <a:t>Album Title</a:t>
            </a:r>
          </a:p>
          <a:p>
            <a:pPr lvl="1"/>
            <a:r>
              <a:rPr lang="en-AU" dirty="0"/>
              <a:t>Release Year</a:t>
            </a:r>
          </a:p>
          <a:p>
            <a:pPr lvl="1"/>
            <a:r>
              <a:rPr lang="en-AU" dirty="0"/>
              <a:t>Number of Tracks</a:t>
            </a:r>
          </a:p>
        </p:txBody>
      </p:sp>
    </p:spTree>
    <p:extLst>
      <p:ext uri="{BB962C8B-B14F-4D97-AF65-F5344CB8AC3E}">
        <p14:creationId xmlns:p14="http://schemas.microsoft.com/office/powerpoint/2010/main" val="289496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A209-CFDE-43C3-869E-50594AFF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Our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FF354-4F5F-4B6A-813C-C5D38535D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Events – </a:t>
            </a:r>
          </a:p>
          <a:p>
            <a:pPr lvl="1"/>
            <a:r>
              <a:rPr lang="en-AU" dirty="0"/>
              <a:t>Event ID</a:t>
            </a:r>
          </a:p>
          <a:p>
            <a:pPr lvl="1"/>
            <a:r>
              <a:rPr lang="en-AU" dirty="0"/>
              <a:t>Date of Event</a:t>
            </a:r>
          </a:p>
          <a:p>
            <a:pPr lvl="1"/>
            <a:r>
              <a:rPr lang="en-AU" dirty="0"/>
              <a:t>On Sale Date</a:t>
            </a:r>
          </a:p>
          <a:p>
            <a:pPr lvl="1"/>
            <a:r>
              <a:rPr lang="en-AU" dirty="0"/>
              <a:t>Venue</a:t>
            </a:r>
          </a:p>
          <a:p>
            <a:pPr lvl="1"/>
            <a:r>
              <a:rPr lang="en-AU" dirty="0"/>
              <a:t>City</a:t>
            </a:r>
          </a:p>
          <a:p>
            <a:pPr lvl="1"/>
            <a:r>
              <a:rPr lang="en-AU" dirty="0"/>
              <a:t>Country</a:t>
            </a:r>
          </a:p>
        </p:txBody>
      </p:sp>
    </p:spTree>
    <p:extLst>
      <p:ext uri="{BB962C8B-B14F-4D97-AF65-F5344CB8AC3E}">
        <p14:creationId xmlns:p14="http://schemas.microsoft.com/office/powerpoint/2010/main" val="7560357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140</TotalTime>
  <Words>218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Bahnschrift SemiBold</vt:lpstr>
      <vt:lpstr>Trebuchet MS</vt:lpstr>
      <vt:lpstr>Berlin</vt:lpstr>
      <vt:lpstr>PowerPoint Presentation</vt:lpstr>
      <vt:lpstr>API’s</vt:lpstr>
      <vt:lpstr>API’s</vt:lpstr>
      <vt:lpstr>API’s</vt:lpstr>
      <vt:lpstr>API’s</vt:lpstr>
      <vt:lpstr>Our Databases</vt:lpstr>
      <vt:lpstr>Our Databases</vt:lpstr>
      <vt:lpstr>Our Databases</vt:lpstr>
      <vt:lpstr>Our Databases</vt:lpstr>
      <vt:lpstr>Work Plan</vt:lpstr>
      <vt:lpstr>E/R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Shawn Molga Itai Yifrach Maya Cahana Matan Lieber</dc:title>
  <dc:creator>shawn molga nagar</dc:creator>
  <cp:lastModifiedBy>shawn molga nagar</cp:lastModifiedBy>
  <cp:revision>14</cp:revision>
  <dcterms:created xsi:type="dcterms:W3CDTF">2017-12-24T11:55:32Z</dcterms:created>
  <dcterms:modified xsi:type="dcterms:W3CDTF">2017-12-24T14:16:02Z</dcterms:modified>
</cp:coreProperties>
</file>