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3"/>
  </p:notesMasterIdLst>
  <p:sldIdLst>
    <p:sldId id="267" r:id="rId2"/>
    <p:sldId id="263" r:id="rId3"/>
    <p:sldId id="256" r:id="rId4"/>
    <p:sldId id="266" r:id="rId5"/>
    <p:sldId id="257" r:id="rId6"/>
    <p:sldId id="264" r:id="rId7"/>
    <p:sldId id="258" r:id="rId8"/>
    <p:sldId id="259" r:id="rId9"/>
    <p:sldId id="262" r:id="rId10"/>
    <p:sldId id="260" r:id="rId11"/>
    <p:sldId id="261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718"/>
  </p:normalViewPr>
  <p:slideViewPr>
    <p:cSldViewPr snapToGrid="0">
      <p:cViewPr varScale="1">
        <p:scale>
          <a:sx n="114" d="100"/>
          <a:sy n="114" d="100"/>
        </p:scale>
        <p:origin x="176" y="8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c165b9760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c165b9760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165b9760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c165b9760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165b9760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165b9760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165b9760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165b9760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165b9760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165b9760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90447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70337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457541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916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521518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575984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70114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33695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22582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367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31132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003572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554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C60A2-F710-27F6-7308-11B6E4C05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Overarching Questions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AF7C4-EFA7-5193-4CC6-2CE6F59540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have overdose rates changed over time? </a:t>
            </a:r>
          </a:p>
          <a:p>
            <a:r>
              <a:rPr lang="en-US" dirty="0"/>
              <a:t>How do overdose rates vary by Oregon counties? </a:t>
            </a:r>
          </a:p>
          <a:p>
            <a:r>
              <a:rPr lang="en-US" dirty="0"/>
              <a:t>Over time and in 2022</a:t>
            </a:r>
          </a:p>
          <a:p>
            <a:r>
              <a:rPr lang="en-US" dirty="0"/>
              <a:t>What substance has been the main driver of drug overdose deaths? </a:t>
            </a:r>
          </a:p>
          <a:p>
            <a:endParaRPr lang="en-US" dirty="0"/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r>
              <a:rPr lang="en-US" dirty="0"/>
              <a:t>Oregon Prescribing Data Dashboard </a:t>
            </a:r>
          </a:p>
        </p:txBody>
      </p:sp>
      <p:pic>
        <p:nvPicPr>
          <p:cNvPr id="5" name="Picture 4" descr="A graph of drug overdose&#10;&#10;Description automatically generated">
            <a:extLst>
              <a:ext uri="{FF2B5EF4-FFF2-40B4-BE49-F238E27FC236}">
                <a16:creationId xmlns:a16="http://schemas.microsoft.com/office/drawing/2014/main" id="{57C383A2-56FA-2B27-7027-BCBE8D7609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6" t="2132" r="4112"/>
          <a:stretch/>
        </p:blipFill>
        <p:spPr>
          <a:xfrm>
            <a:off x="3757961" y="646770"/>
            <a:ext cx="4873084" cy="418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7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685" y="152401"/>
            <a:ext cx="6330629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over dose deaths&#10;&#10;Description automatically generated">
            <a:extLst>
              <a:ext uri="{FF2B5EF4-FFF2-40B4-BE49-F238E27FC236}">
                <a16:creationId xmlns:a16="http://schemas.microsoft.com/office/drawing/2014/main" id="{D476531F-8EA1-A65E-5362-645899AF2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242" y="0"/>
            <a:ext cx="6725516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&#10;&#10;Description automatically generated">
            <a:extLst>
              <a:ext uri="{FF2B5EF4-FFF2-40B4-BE49-F238E27FC236}">
                <a16:creationId xmlns:a16="http://schemas.microsoft.com/office/drawing/2014/main" id="{B2A3C320-4FCE-F851-ECB1-8CE25216C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9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685" y="152401"/>
            <a:ext cx="6330629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death rates&#10;&#10;Description automatically generated">
            <a:extLst>
              <a:ext uri="{FF2B5EF4-FFF2-40B4-BE49-F238E27FC236}">
                <a16:creationId xmlns:a16="http://schemas.microsoft.com/office/drawing/2014/main" id="{CA918170-C6A5-6DDE-E2B6-7DB479C16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281450"/>
            <a:ext cx="4286250" cy="458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5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685" y="152401"/>
            <a:ext cx="6330629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death rates&#10;&#10;Description automatically generated with medium confidence">
            <a:extLst>
              <a:ext uri="{FF2B5EF4-FFF2-40B4-BE49-F238E27FC236}">
                <a16:creationId xmlns:a16="http://schemas.microsoft.com/office/drawing/2014/main" id="{05451EDE-6A48-E17B-E396-095A046926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030" y="58284"/>
            <a:ext cx="4703289" cy="502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3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685" y="152401"/>
            <a:ext cx="6330629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685" y="152401"/>
            <a:ext cx="6330629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the state of oregon&#10;&#10;Description automatically generated">
            <a:extLst>
              <a:ext uri="{FF2B5EF4-FFF2-40B4-BE49-F238E27FC236}">
                <a16:creationId xmlns:a16="http://schemas.microsoft.com/office/drawing/2014/main" id="{E017E4EF-F39A-9BF9-38A4-BE6D7A5BB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67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</TotalTime>
  <Words>40</Words>
  <Application>Microsoft Macintosh PowerPoint</Application>
  <PresentationFormat>On-screen Show (16:9)</PresentationFormat>
  <Paragraphs>11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2013 - 2022 Theme</vt:lpstr>
      <vt:lpstr>Overarching Questions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Maya Casper</cp:lastModifiedBy>
  <cp:revision>2</cp:revision>
  <dcterms:modified xsi:type="dcterms:W3CDTF">2024-03-11T20:33:24Z</dcterms:modified>
</cp:coreProperties>
</file>