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11161-C365-4C5C-A590-3A159EA236F9}" v="60" dt="2023-07-16T11:29:52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2A206-75CF-4C1F-9F89-71CF507DB811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6C379-B075-4374-8716-6F246F7A4A7A}">
      <dgm:prSet phldrT="[Text]"/>
      <dgm:spPr/>
      <dgm:t>
        <a:bodyPr/>
        <a:lstStyle/>
        <a:p>
          <a:r>
            <a:rPr lang="en-US" dirty="0"/>
            <a:t>6 members</a:t>
          </a:r>
        </a:p>
      </dgm:t>
    </dgm:pt>
    <dgm:pt modelId="{78728F14-2395-45BF-B684-FB59121D719D}" type="parTrans" cxnId="{E7114DCF-C299-4693-97F0-99C6C04114F3}">
      <dgm:prSet/>
      <dgm:spPr/>
      <dgm:t>
        <a:bodyPr/>
        <a:lstStyle/>
        <a:p>
          <a:endParaRPr lang="en-US"/>
        </a:p>
      </dgm:t>
    </dgm:pt>
    <dgm:pt modelId="{3044B7BB-E7E0-4A46-AFCB-2838ECCAB242}" type="sibTrans" cxnId="{E7114DCF-C299-4693-97F0-99C6C04114F3}">
      <dgm:prSet/>
      <dgm:spPr/>
      <dgm:t>
        <a:bodyPr/>
        <a:lstStyle/>
        <a:p>
          <a:endParaRPr lang="en-US"/>
        </a:p>
      </dgm:t>
    </dgm:pt>
    <dgm:pt modelId="{0498CFF0-751E-4BA8-B52C-4B0A56BD19DA}">
      <dgm:prSet phldrT="[Text]"/>
      <dgm:spPr/>
      <dgm:t>
        <a:bodyPr/>
        <a:lstStyle/>
        <a:p>
          <a:r>
            <a:rPr lang="en-US" dirty="0"/>
            <a:t>Mayank 4</a:t>
          </a:r>
        </a:p>
      </dgm:t>
    </dgm:pt>
    <dgm:pt modelId="{6F23B003-5705-4EDC-837B-0AF69584499E}" type="parTrans" cxnId="{479BB570-D030-4B4C-87D4-B301D43B6E97}">
      <dgm:prSet/>
      <dgm:spPr/>
      <dgm:t>
        <a:bodyPr/>
        <a:lstStyle/>
        <a:p>
          <a:endParaRPr lang="en-US"/>
        </a:p>
      </dgm:t>
    </dgm:pt>
    <dgm:pt modelId="{6BE615F5-6318-4267-80FB-2DC2BF23B9C5}" type="sibTrans" cxnId="{479BB570-D030-4B4C-87D4-B301D43B6E97}">
      <dgm:prSet/>
      <dgm:spPr/>
      <dgm:t>
        <a:bodyPr/>
        <a:lstStyle/>
        <a:p>
          <a:endParaRPr lang="en-US"/>
        </a:p>
      </dgm:t>
    </dgm:pt>
    <dgm:pt modelId="{9C1C82D3-438E-453C-A2DF-C0416CC61A1E}">
      <dgm:prSet phldrT="[Text]"/>
      <dgm:spPr/>
      <dgm:t>
        <a:bodyPr/>
        <a:lstStyle/>
        <a:p>
          <a:r>
            <a:rPr lang="en-US" dirty="0"/>
            <a:t>Tanmay 3</a:t>
          </a:r>
        </a:p>
      </dgm:t>
    </dgm:pt>
    <dgm:pt modelId="{8948C092-F295-4614-AF75-0A13B3728E0C}" type="parTrans" cxnId="{7E4A82C8-41AC-4ADE-993A-1FD681751A39}">
      <dgm:prSet/>
      <dgm:spPr/>
      <dgm:t>
        <a:bodyPr/>
        <a:lstStyle/>
        <a:p>
          <a:endParaRPr lang="en-US"/>
        </a:p>
      </dgm:t>
    </dgm:pt>
    <dgm:pt modelId="{18B95B72-EF07-4F72-9D71-3B1B7450F48C}" type="sibTrans" cxnId="{7E4A82C8-41AC-4ADE-993A-1FD681751A39}">
      <dgm:prSet/>
      <dgm:spPr/>
      <dgm:t>
        <a:bodyPr/>
        <a:lstStyle/>
        <a:p>
          <a:endParaRPr lang="en-US"/>
        </a:p>
      </dgm:t>
    </dgm:pt>
    <dgm:pt modelId="{5CAA631D-15EC-4C48-A096-335573CA00A7}">
      <dgm:prSet phldrT="[Text]"/>
      <dgm:spPr/>
      <dgm:t>
        <a:bodyPr/>
        <a:lstStyle/>
        <a:p>
          <a:r>
            <a:rPr lang="en-US" dirty="0"/>
            <a:t>Ashish 1</a:t>
          </a:r>
        </a:p>
      </dgm:t>
    </dgm:pt>
    <dgm:pt modelId="{0B9ED968-5D8B-4492-8AC8-7C8653360688}" type="parTrans" cxnId="{8D26A5E3-5E17-4725-9092-A1A22E95285C}">
      <dgm:prSet/>
      <dgm:spPr/>
      <dgm:t>
        <a:bodyPr/>
        <a:lstStyle/>
        <a:p>
          <a:endParaRPr lang="en-US"/>
        </a:p>
      </dgm:t>
    </dgm:pt>
    <dgm:pt modelId="{D947F793-F79F-4B10-9707-C95CFDC447C7}" type="sibTrans" cxnId="{8D26A5E3-5E17-4725-9092-A1A22E95285C}">
      <dgm:prSet/>
      <dgm:spPr/>
      <dgm:t>
        <a:bodyPr/>
        <a:lstStyle/>
        <a:p>
          <a:endParaRPr lang="en-US"/>
        </a:p>
      </dgm:t>
    </dgm:pt>
    <dgm:pt modelId="{F7A83A2A-DE6C-4110-8159-920900E53920}">
      <dgm:prSet phldrT="[Text]"/>
      <dgm:spPr/>
      <dgm:t>
        <a:bodyPr/>
        <a:lstStyle/>
        <a:p>
          <a:r>
            <a:rPr lang="en-US" dirty="0"/>
            <a:t>Chandana 5</a:t>
          </a:r>
        </a:p>
      </dgm:t>
    </dgm:pt>
    <dgm:pt modelId="{3C5AAAA0-14F1-47C9-9FCF-39E96BAF9B5C}" type="parTrans" cxnId="{F53ABFE3-F008-41C9-A2AB-98703953609E}">
      <dgm:prSet/>
      <dgm:spPr/>
      <dgm:t>
        <a:bodyPr/>
        <a:lstStyle/>
        <a:p>
          <a:endParaRPr lang="en-US"/>
        </a:p>
      </dgm:t>
    </dgm:pt>
    <dgm:pt modelId="{1885922E-24AD-466E-B52F-D691D5879FCA}" type="sibTrans" cxnId="{F53ABFE3-F008-41C9-A2AB-98703953609E}">
      <dgm:prSet/>
      <dgm:spPr/>
      <dgm:t>
        <a:bodyPr/>
        <a:lstStyle/>
        <a:p>
          <a:endParaRPr lang="en-US"/>
        </a:p>
      </dgm:t>
    </dgm:pt>
    <dgm:pt modelId="{973C2AAF-BB00-4999-BF62-8DB3C7D49769}">
      <dgm:prSet phldrT="[Text]"/>
      <dgm:spPr/>
      <dgm:t>
        <a:bodyPr/>
        <a:lstStyle/>
        <a:p>
          <a:r>
            <a:rPr lang="en-US" dirty="0" err="1"/>
            <a:t>Muku</a:t>
          </a:r>
          <a:r>
            <a:rPr lang="en-US" dirty="0"/>
            <a:t> 2</a:t>
          </a:r>
        </a:p>
      </dgm:t>
    </dgm:pt>
    <dgm:pt modelId="{0C9660C5-10F5-46A3-A1C0-EDD416DE9171}" type="parTrans" cxnId="{B8C5DB87-D17E-4617-98D0-A71B07A29FF6}">
      <dgm:prSet/>
      <dgm:spPr/>
      <dgm:t>
        <a:bodyPr/>
        <a:lstStyle/>
        <a:p>
          <a:endParaRPr lang="en-US"/>
        </a:p>
      </dgm:t>
    </dgm:pt>
    <dgm:pt modelId="{382A7444-D429-4C02-B456-8CD170668317}" type="sibTrans" cxnId="{B8C5DB87-D17E-4617-98D0-A71B07A29FF6}">
      <dgm:prSet/>
      <dgm:spPr/>
      <dgm:t>
        <a:bodyPr/>
        <a:lstStyle/>
        <a:p>
          <a:endParaRPr lang="en-US"/>
        </a:p>
      </dgm:t>
    </dgm:pt>
    <dgm:pt modelId="{E699E564-0220-41CD-A698-1EF76754D3C5}">
      <dgm:prSet phldrT="[Text]"/>
      <dgm:spPr/>
      <dgm:t>
        <a:bodyPr/>
        <a:lstStyle/>
        <a:p>
          <a:r>
            <a:rPr lang="en-US" dirty="0"/>
            <a:t>Bhavesh 6</a:t>
          </a:r>
        </a:p>
      </dgm:t>
    </dgm:pt>
    <dgm:pt modelId="{149AE479-2258-4477-B03E-1C0553EBD228}" type="parTrans" cxnId="{08BB86D9-74DF-4AA3-9FA8-2F4CEEE64A01}">
      <dgm:prSet/>
      <dgm:spPr/>
      <dgm:t>
        <a:bodyPr/>
        <a:lstStyle/>
        <a:p>
          <a:endParaRPr lang="en-US"/>
        </a:p>
      </dgm:t>
    </dgm:pt>
    <dgm:pt modelId="{F14CA8D9-0751-449B-95CD-DD4FB9C6024A}" type="sibTrans" cxnId="{08BB86D9-74DF-4AA3-9FA8-2F4CEEE64A01}">
      <dgm:prSet/>
      <dgm:spPr/>
      <dgm:t>
        <a:bodyPr/>
        <a:lstStyle/>
        <a:p>
          <a:endParaRPr lang="en-US"/>
        </a:p>
      </dgm:t>
    </dgm:pt>
    <dgm:pt modelId="{AE71B522-2CE0-40A5-BD5D-587DA604D6C7}" type="pres">
      <dgm:prSet presAssocID="{7CB2A206-75CF-4C1F-9F89-71CF507DB81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0EE0033-0BF5-4364-886F-858D86D3FA67}" type="pres">
      <dgm:prSet presAssocID="{F586C379-B075-4374-8716-6F246F7A4A7A}" presName="Parent" presStyleLbl="node0" presStyleIdx="0" presStyleCnt="1">
        <dgm:presLayoutVars>
          <dgm:chMax val="6"/>
          <dgm:chPref val="6"/>
        </dgm:presLayoutVars>
      </dgm:prSet>
      <dgm:spPr/>
    </dgm:pt>
    <dgm:pt modelId="{A9C5AF89-954D-40CD-9A50-8B7A4ECC2929}" type="pres">
      <dgm:prSet presAssocID="{0498CFF0-751E-4BA8-B52C-4B0A56BD19DA}" presName="Accent1" presStyleCnt="0"/>
      <dgm:spPr/>
    </dgm:pt>
    <dgm:pt modelId="{53AC5499-839D-4712-A8F2-42EE8B2B432E}" type="pres">
      <dgm:prSet presAssocID="{0498CFF0-751E-4BA8-B52C-4B0A56BD19DA}" presName="Accent" presStyleLbl="bgShp" presStyleIdx="0" presStyleCnt="6"/>
      <dgm:spPr/>
    </dgm:pt>
    <dgm:pt modelId="{B6D95BAB-17AE-4882-A2AA-EBAF0680AFD6}" type="pres">
      <dgm:prSet presAssocID="{0498CFF0-751E-4BA8-B52C-4B0A56BD19D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1A76C57-2B8D-4487-A9A3-F697984232B9}" type="pres">
      <dgm:prSet presAssocID="{9C1C82D3-438E-453C-A2DF-C0416CC61A1E}" presName="Accent2" presStyleCnt="0"/>
      <dgm:spPr/>
    </dgm:pt>
    <dgm:pt modelId="{70008E7E-B302-4926-BCF2-29DCF8DA56C0}" type="pres">
      <dgm:prSet presAssocID="{9C1C82D3-438E-453C-A2DF-C0416CC61A1E}" presName="Accent" presStyleLbl="bgShp" presStyleIdx="1" presStyleCnt="6"/>
      <dgm:spPr/>
    </dgm:pt>
    <dgm:pt modelId="{9387A1E2-3F64-4D08-B789-5FA59B51B5E6}" type="pres">
      <dgm:prSet presAssocID="{9C1C82D3-438E-453C-A2DF-C0416CC61A1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D04F0B6-1093-409F-A567-79B747B17DF8}" type="pres">
      <dgm:prSet presAssocID="{5CAA631D-15EC-4C48-A096-335573CA00A7}" presName="Accent3" presStyleCnt="0"/>
      <dgm:spPr/>
    </dgm:pt>
    <dgm:pt modelId="{B58D0E0A-F22E-431A-B777-A606E270DDA0}" type="pres">
      <dgm:prSet presAssocID="{5CAA631D-15EC-4C48-A096-335573CA00A7}" presName="Accent" presStyleLbl="bgShp" presStyleIdx="2" presStyleCnt="6"/>
      <dgm:spPr/>
    </dgm:pt>
    <dgm:pt modelId="{B5F30A0C-D113-417C-902E-09F7F3733844}" type="pres">
      <dgm:prSet presAssocID="{5CAA631D-15EC-4C48-A096-335573CA00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1AFA162-8655-4B35-917C-B82593A6D725}" type="pres">
      <dgm:prSet presAssocID="{F7A83A2A-DE6C-4110-8159-920900E53920}" presName="Accent4" presStyleCnt="0"/>
      <dgm:spPr/>
    </dgm:pt>
    <dgm:pt modelId="{C53A1E51-A8DF-41F6-AA15-654565C39387}" type="pres">
      <dgm:prSet presAssocID="{F7A83A2A-DE6C-4110-8159-920900E53920}" presName="Accent" presStyleLbl="bgShp" presStyleIdx="3" presStyleCnt="6"/>
      <dgm:spPr/>
    </dgm:pt>
    <dgm:pt modelId="{4B314BE7-B2C4-4877-9B5C-F3D25ABFE2C2}" type="pres">
      <dgm:prSet presAssocID="{F7A83A2A-DE6C-4110-8159-920900E5392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38845DC-236D-4965-B25C-F31215867F55}" type="pres">
      <dgm:prSet presAssocID="{973C2AAF-BB00-4999-BF62-8DB3C7D49769}" presName="Accent5" presStyleCnt="0"/>
      <dgm:spPr/>
    </dgm:pt>
    <dgm:pt modelId="{93FF97C5-0C7A-4549-8214-0BB680C2BA1F}" type="pres">
      <dgm:prSet presAssocID="{973C2AAF-BB00-4999-BF62-8DB3C7D49769}" presName="Accent" presStyleLbl="bgShp" presStyleIdx="4" presStyleCnt="6"/>
      <dgm:spPr/>
    </dgm:pt>
    <dgm:pt modelId="{DF3D2CA0-DB6B-4965-9A2B-B52612826B40}" type="pres">
      <dgm:prSet presAssocID="{973C2AAF-BB00-4999-BF62-8DB3C7D4976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A075179-14C4-4833-8B86-D55A22F279E8}" type="pres">
      <dgm:prSet presAssocID="{E699E564-0220-41CD-A698-1EF76754D3C5}" presName="Accent6" presStyleCnt="0"/>
      <dgm:spPr/>
    </dgm:pt>
    <dgm:pt modelId="{BF2B70C5-EBD7-4429-BF4A-7D7B69A6F825}" type="pres">
      <dgm:prSet presAssocID="{E699E564-0220-41CD-A698-1EF76754D3C5}" presName="Accent" presStyleLbl="bgShp" presStyleIdx="5" presStyleCnt="6"/>
      <dgm:spPr/>
    </dgm:pt>
    <dgm:pt modelId="{70ED52F4-A937-4AD4-B956-691C15A15F4B}" type="pres">
      <dgm:prSet presAssocID="{E699E564-0220-41CD-A698-1EF76754D3C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29F5A5B-7896-4FC7-AC59-C46AF85E7B8E}" type="presOf" srcId="{0498CFF0-751E-4BA8-B52C-4B0A56BD19DA}" destId="{B6D95BAB-17AE-4882-A2AA-EBAF0680AFD6}" srcOrd="0" destOrd="0" presId="urn:microsoft.com/office/officeart/2011/layout/HexagonRadial"/>
    <dgm:cxn modelId="{A7359F66-77AA-41B2-B703-48D65F2138CF}" type="presOf" srcId="{E699E564-0220-41CD-A698-1EF76754D3C5}" destId="{70ED52F4-A937-4AD4-B956-691C15A15F4B}" srcOrd="0" destOrd="0" presId="urn:microsoft.com/office/officeart/2011/layout/HexagonRadial"/>
    <dgm:cxn modelId="{479BB570-D030-4B4C-87D4-B301D43B6E97}" srcId="{F586C379-B075-4374-8716-6F246F7A4A7A}" destId="{0498CFF0-751E-4BA8-B52C-4B0A56BD19DA}" srcOrd="0" destOrd="0" parTransId="{6F23B003-5705-4EDC-837B-0AF69584499E}" sibTransId="{6BE615F5-6318-4267-80FB-2DC2BF23B9C5}"/>
    <dgm:cxn modelId="{4F9ECC82-CC09-4168-87CF-751BB9CCA7BB}" type="presOf" srcId="{7CB2A206-75CF-4C1F-9F89-71CF507DB811}" destId="{AE71B522-2CE0-40A5-BD5D-587DA604D6C7}" srcOrd="0" destOrd="0" presId="urn:microsoft.com/office/officeart/2011/layout/HexagonRadial"/>
    <dgm:cxn modelId="{B8C5DB87-D17E-4617-98D0-A71B07A29FF6}" srcId="{F586C379-B075-4374-8716-6F246F7A4A7A}" destId="{973C2AAF-BB00-4999-BF62-8DB3C7D49769}" srcOrd="4" destOrd="0" parTransId="{0C9660C5-10F5-46A3-A1C0-EDD416DE9171}" sibTransId="{382A7444-D429-4C02-B456-8CD170668317}"/>
    <dgm:cxn modelId="{0C265D93-7CD7-4FB4-944A-332CE1DF8F63}" type="presOf" srcId="{F586C379-B075-4374-8716-6F246F7A4A7A}" destId="{10EE0033-0BF5-4364-886F-858D86D3FA67}" srcOrd="0" destOrd="0" presId="urn:microsoft.com/office/officeart/2011/layout/HexagonRadial"/>
    <dgm:cxn modelId="{F69C48BD-8EA1-477A-ACCD-ED2F20AB3BCB}" type="presOf" srcId="{9C1C82D3-438E-453C-A2DF-C0416CC61A1E}" destId="{9387A1E2-3F64-4D08-B789-5FA59B51B5E6}" srcOrd="0" destOrd="0" presId="urn:microsoft.com/office/officeart/2011/layout/HexagonRadial"/>
    <dgm:cxn modelId="{4AA030BF-0EC9-468E-B391-CB67447B135D}" type="presOf" srcId="{F7A83A2A-DE6C-4110-8159-920900E53920}" destId="{4B314BE7-B2C4-4877-9B5C-F3D25ABFE2C2}" srcOrd="0" destOrd="0" presId="urn:microsoft.com/office/officeart/2011/layout/HexagonRadial"/>
    <dgm:cxn modelId="{7E4A82C8-41AC-4ADE-993A-1FD681751A39}" srcId="{F586C379-B075-4374-8716-6F246F7A4A7A}" destId="{9C1C82D3-438E-453C-A2DF-C0416CC61A1E}" srcOrd="1" destOrd="0" parTransId="{8948C092-F295-4614-AF75-0A13B3728E0C}" sibTransId="{18B95B72-EF07-4F72-9D71-3B1B7450F48C}"/>
    <dgm:cxn modelId="{E7114DCF-C299-4693-97F0-99C6C04114F3}" srcId="{7CB2A206-75CF-4C1F-9F89-71CF507DB811}" destId="{F586C379-B075-4374-8716-6F246F7A4A7A}" srcOrd="0" destOrd="0" parTransId="{78728F14-2395-45BF-B684-FB59121D719D}" sibTransId="{3044B7BB-E7E0-4A46-AFCB-2838ECCAB242}"/>
    <dgm:cxn modelId="{DD06A9D3-CC54-42E2-9B56-BC31B315E48E}" type="presOf" srcId="{973C2AAF-BB00-4999-BF62-8DB3C7D49769}" destId="{DF3D2CA0-DB6B-4965-9A2B-B52612826B40}" srcOrd="0" destOrd="0" presId="urn:microsoft.com/office/officeart/2011/layout/HexagonRadial"/>
    <dgm:cxn modelId="{08BB86D9-74DF-4AA3-9FA8-2F4CEEE64A01}" srcId="{F586C379-B075-4374-8716-6F246F7A4A7A}" destId="{E699E564-0220-41CD-A698-1EF76754D3C5}" srcOrd="5" destOrd="0" parTransId="{149AE479-2258-4477-B03E-1C0553EBD228}" sibTransId="{F14CA8D9-0751-449B-95CD-DD4FB9C6024A}"/>
    <dgm:cxn modelId="{8D26A5E3-5E17-4725-9092-A1A22E95285C}" srcId="{F586C379-B075-4374-8716-6F246F7A4A7A}" destId="{5CAA631D-15EC-4C48-A096-335573CA00A7}" srcOrd="2" destOrd="0" parTransId="{0B9ED968-5D8B-4492-8AC8-7C8653360688}" sibTransId="{D947F793-F79F-4B10-9707-C95CFDC447C7}"/>
    <dgm:cxn modelId="{F53ABFE3-F008-41C9-A2AB-98703953609E}" srcId="{F586C379-B075-4374-8716-6F246F7A4A7A}" destId="{F7A83A2A-DE6C-4110-8159-920900E53920}" srcOrd="3" destOrd="0" parTransId="{3C5AAAA0-14F1-47C9-9FCF-39E96BAF9B5C}" sibTransId="{1885922E-24AD-466E-B52F-D691D5879FCA}"/>
    <dgm:cxn modelId="{F6ADA7E5-4800-4555-91BC-E970B6FE7772}" type="presOf" srcId="{5CAA631D-15EC-4C48-A096-335573CA00A7}" destId="{B5F30A0C-D113-417C-902E-09F7F3733844}" srcOrd="0" destOrd="0" presId="urn:microsoft.com/office/officeart/2011/layout/HexagonRadial"/>
    <dgm:cxn modelId="{021FFEF2-C60A-4596-8642-9FF983B052D8}" type="presParOf" srcId="{AE71B522-2CE0-40A5-BD5D-587DA604D6C7}" destId="{10EE0033-0BF5-4364-886F-858D86D3FA67}" srcOrd="0" destOrd="0" presId="urn:microsoft.com/office/officeart/2011/layout/HexagonRadial"/>
    <dgm:cxn modelId="{5B94D58E-4DDA-4FF4-99DD-A58473692416}" type="presParOf" srcId="{AE71B522-2CE0-40A5-BD5D-587DA604D6C7}" destId="{A9C5AF89-954D-40CD-9A50-8B7A4ECC2929}" srcOrd="1" destOrd="0" presId="urn:microsoft.com/office/officeart/2011/layout/HexagonRadial"/>
    <dgm:cxn modelId="{7707D97D-B91A-4E4D-A002-BAB62C385517}" type="presParOf" srcId="{A9C5AF89-954D-40CD-9A50-8B7A4ECC2929}" destId="{53AC5499-839D-4712-A8F2-42EE8B2B432E}" srcOrd="0" destOrd="0" presId="urn:microsoft.com/office/officeart/2011/layout/HexagonRadial"/>
    <dgm:cxn modelId="{F06725FE-494F-4548-90BB-182BF9AB4B3A}" type="presParOf" srcId="{AE71B522-2CE0-40A5-BD5D-587DA604D6C7}" destId="{B6D95BAB-17AE-4882-A2AA-EBAF0680AFD6}" srcOrd="2" destOrd="0" presId="urn:microsoft.com/office/officeart/2011/layout/HexagonRadial"/>
    <dgm:cxn modelId="{C77245DF-6CF1-4184-84DE-8D804F1BDC91}" type="presParOf" srcId="{AE71B522-2CE0-40A5-BD5D-587DA604D6C7}" destId="{61A76C57-2B8D-4487-A9A3-F697984232B9}" srcOrd="3" destOrd="0" presId="urn:microsoft.com/office/officeart/2011/layout/HexagonRadial"/>
    <dgm:cxn modelId="{D6E0624A-1EE6-4CF7-B9D1-9B38702B64F1}" type="presParOf" srcId="{61A76C57-2B8D-4487-A9A3-F697984232B9}" destId="{70008E7E-B302-4926-BCF2-29DCF8DA56C0}" srcOrd="0" destOrd="0" presId="urn:microsoft.com/office/officeart/2011/layout/HexagonRadial"/>
    <dgm:cxn modelId="{08DE07A5-4C0F-4652-ABB0-32066EEAE223}" type="presParOf" srcId="{AE71B522-2CE0-40A5-BD5D-587DA604D6C7}" destId="{9387A1E2-3F64-4D08-B789-5FA59B51B5E6}" srcOrd="4" destOrd="0" presId="urn:microsoft.com/office/officeart/2011/layout/HexagonRadial"/>
    <dgm:cxn modelId="{034AB972-8DDF-4224-9DF3-C34B8DA3DDF5}" type="presParOf" srcId="{AE71B522-2CE0-40A5-BD5D-587DA604D6C7}" destId="{3D04F0B6-1093-409F-A567-79B747B17DF8}" srcOrd="5" destOrd="0" presId="urn:microsoft.com/office/officeart/2011/layout/HexagonRadial"/>
    <dgm:cxn modelId="{BCD66E8E-AD53-4A5C-B3F8-4C343CD3B15B}" type="presParOf" srcId="{3D04F0B6-1093-409F-A567-79B747B17DF8}" destId="{B58D0E0A-F22E-431A-B777-A606E270DDA0}" srcOrd="0" destOrd="0" presId="urn:microsoft.com/office/officeart/2011/layout/HexagonRadial"/>
    <dgm:cxn modelId="{BDC4F634-B81E-41E5-B13A-7A94F2B40673}" type="presParOf" srcId="{AE71B522-2CE0-40A5-BD5D-587DA604D6C7}" destId="{B5F30A0C-D113-417C-902E-09F7F3733844}" srcOrd="6" destOrd="0" presId="urn:microsoft.com/office/officeart/2011/layout/HexagonRadial"/>
    <dgm:cxn modelId="{B4597D76-2931-40BD-BA6C-488C0B24D528}" type="presParOf" srcId="{AE71B522-2CE0-40A5-BD5D-587DA604D6C7}" destId="{11AFA162-8655-4B35-917C-B82593A6D725}" srcOrd="7" destOrd="0" presId="urn:microsoft.com/office/officeart/2011/layout/HexagonRadial"/>
    <dgm:cxn modelId="{E65108FC-44BB-4E7C-863E-F11D4682E503}" type="presParOf" srcId="{11AFA162-8655-4B35-917C-B82593A6D725}" destId="{C53A1E51-A8DF-41F6-AA15-654565C39387}" srcOrd="0" destOrd="0" presId="urn:microsoft.com/office/officeart/2011/layout/HexagonRadial"/>
    <dgm:cxn modelId="{0F53FA5E-CED4-45FE-9732-A2C5913ADA23}" type="presParOf" srcId="{AE71B522-2CE0-40A5-BD5D-587DA604D6C7}" destId="{4B314BE7-B2C4-4877-9B5C-F3D25ABFE2C2}" srcOrd="8" destOrd="0" presId="urn:microsoft.com/office/officeart/2011/layout/HexagonRadial"/>
    <dgm:cxn modelId="{B31F16DF-CE41-4A03-8047-99A6303D25C9}" type="presParOf" srcId="{AE71B522-2CE0-40A5-BD5D-587DA604D6C7}" destId="{438845DC-236D-4965-B25C-F31215867F55}" srcOrd="9" destOrd="0" presId="urn:microsoft.com/office/officeart/2011/layout/HexagonRadial"/>
    <dgm:cxn modelId="{06882E5A-8F0C-41B3-9A48-58B0D2A44F75}" type="presParOf" srcId="{438845DC-236D-4965-B25C-F31215867F55}" destId="{93FF97C5-0C7A-4549-8214-0BB680C2BA1F}" srcOrd="0" destOrd="0" presId="urn:microsoft.com/office/officeart/2011/layout/HexagonRadial"/>
    <dgm:cxn modelId="{6722830D-BADD-48F2-8349-E19401C9EE40}" type="presParOf" srcId="{AE71B522-2CE0-40A5-BD5D-587DA604D6C7}" destId="{DF3D2CA0-DB6B-4965-9A2B-B52612826B40}" srcOrd="10" destOrd="0" presId="urn:microsoft.com/office/officeart/2011/layout/HexagonRadial"/>
    <dgm:cxn modelId="{64486C96-6B0B-4F07-9997-67DD771CD0E7}" type="presParOf" srcId="{AE71B522-2CE0-40A5-BD5D-587DA604D6C7}" destId="{0A075179-14C4-4833-8B86-D55A22F279E8}" srcOrd="11" destOrd="0" presId="urn:microsoft.com/office/officeart/2011/layout/HexagonRadial"/>
    <dgm:cxn modelId="{13911AFB-792D-459A-877F-934902EE0D03}" type="presParOf" srcId="{0A075179-14C4-4833-8B86-D55A22F279E8}" destId="{BF2B70C5-EBD7-4429-BF4A-7D7B69A6F825}" srcOrd="0" destOrd="0" presId="urn:microsoft.com/office/officeart/2011/layout/HexagonRadial"/>
    <dgm:cxn modelId="{78895E35-38C9-43DF-B81C-702CAA8DC097}" type="presParOf" srcId="{AE71B522-2CE0-40A5-BD5D-587DA604D6C7}" destId="{70ED52F4-A937-4AD4-B956-691C15A15F4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A66E-B17D-4F4F-AF74-45B8F38FFB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2CC2D-C057-4ED9-97C0-F14680EEB3DA}">
      <dgm:prSet phldrT="[Text]"/>
      <dgm:spPr/>
      <dgm:t>
        <a:bodyPr/>
        <a:lstStyle/>
        <a:p>
          <a:r>
            <a:rPr lang="en-US" dirty="0"/>
            <a:t>Ashish</a:t>
          </a:r>
        </a:p>
      </dgm:t>
    </dgm:pt>
    <dgm:pt modelId="{4E77D111-55F3-4371-94D0-1FF8E6787309}" type="parTrans" cxnId="{082D2227-7BBE-4189-A43F-2CFEB1827F4A}">
      <dgm:prSet/>
      <dgm:spPr/>
      <dgm:t>
        <a:bodyPr/>
        <a:lstStyle/>
        <a:p>
          <a:endParaRPr lang="en-US"/>
        </a:p>
      </dgm:t>
    </dgm:pt>
    <dgm:pt modelId="{47B3D375-2B76-4728-9F95-F3B0E0F789E1}" type="sibTrans" cxnId="{082D2227-7BBE-4189-A43F-2CFEB1827F4A}">
      <dgm:prSet/>
      <dgm:spPr/>
      <dgm:t>
        <a:bodyPr/>
        <a:lstStyle/>
        <a:p>
          <a:endParaRPr lang="en-US"/>
        </a:p>
      </dgm:t>
    </dgm:pt>
    <dgm:pt modelId="{E9B50924-3DAA-48E2-A25C-E2BB8B11490E}">
      <dgm:prSet phldrT="[Text]"/>
      <dgm:spPr/>
      <dgm:t>
        <a:bodyPr/>
        <a:lstStyle/>
        <a:p>
          <a:r>
            <a:rPr lang="en-US" dirty="0"/>
            <a:t>Mayank	</a:t>
          </a:r>
        </a:p>
      </dgm:t>
    </dgm:pt>
    <dgm:pt modelId="{DB22D994-5260-414C-84A1-6A86B6B843C6}" type="parTrans" cxnId="{427EDDBB-5FE1-43D7-8433-6CD05EF18601}">
      <dgm:prSet/>
      <dgm:spPr/>
      <dgm:t>
        <a:bodyPr/>
        <a:lstStyle/>
        <a:p>
          <a:endParaRPr lang="en-US"/>
        </a:p>
      </dgm:t>
    </dgm:pt>
    <dgm:pt modelId="{54EFB3C5-8CE9-4ACB-B5E7-DFABCB66504D}" type="sibTrans" cxnId="{427EDDBB-5FE1-43D7-8433-6CD05EF18601}">
      <dgm:prSet/>
      <dgm:spPr/>
      <dgm:t>
        <a:bodyPr/>
        <a:lstStyle/>
        <a:p>
          <a:endParaRPr lang="en-US"/>
        </a:p>
      </dgm:t>
    </dgm:pt>
    <dgm:pt modelId="{5A154D32-41EB-43A0-B059-1BDF8F51ECC2}">
      <dgm:prSet phldrT="[Text]"/>
      <dgm:spPr/>
      <dgm:t>
        <a:bodyPr/>
        <a:lstStyle/>
        <a:p>
          <a:r>
            <a:rPr lang="en-US" dirty="0"/>
            <a:t>Tanmay</a:t>
          </a:r>
        </a:p>
      </dgm:t>
    </dgm:pt>
    <dgm:pt modelId="{B3299364-127C-4F45-AB3A-04E3F4EC7FC0}" type="parTrans" cxnId="{10316C15-F07F-4BAB-959C-BAF5EFD2A15A}">
      <dgm:prSet/>
      <dgm:spPr/>
      <dgm:t>
        <a:bodyPr/>
        <a:lstStyle/>
        <a:p>
          <a:endParaRPr lang="en-US"/>
        </a:p>
      </dgm:t>
    </dgm:pt>
    <dgm:pt modelId="{0469954C-324D-493A-A9A8-DE67EADFD0BE}" type="sibTrans" cxnId="{10316C15-F07F-4BAB-959C-BAF5EFD2A15A}">
      <dgm:prSet/>
      <dgm:spPr/>
      <dgm:t>
        <a:bodyPr/>
        <a:lstStyle/>
        <a:p>
          <a:endParaRPr lang="en-US"/>
        </a:p>
      </dgm:t>
    </dgm:pt>
    <dgm:pt modelId="{71A2F722-F1B2-4203-B740-764BF6A685D5}" type="pres">
      <dgm:prSet presAssocID="{975AA66E-B17D-4F4F-AF74-45B8F38FFB9D}" presName="diagram" presStyleCnt="0">
        <dgm:presLayoutVars>
          <dgm:dir/>
          <dgm:resizeHandles val="exact"/>
        </dgm:presLayoutVars>
      </dgm:prSet>
      <dgm:spPr/>
    </dgm:pt>
    <dgm:pt modelId="{D51CB69D-F535-413D-9ED0-9A701ECA2AB2}" type="pres">
      <dgm:prSet presAssocID="{4D82CC2D-C057-4ED9-97C0-F14680EEB3DA}" presName="node" presStyleLbl="node1" presStyleIdx="0" presStyleCnt="3">
        <dgm:presLayoutVars>
          <dgm:bulletEnabled val="1"/>
        </dgm:presLayoutVars>
      </dgm:prSet>
      <dgm:spPr/>
    </dgm:pt>
    <dgm:pt modelId="{5204BFE6-744F-4134-9D2F-7208CC31A090}" type="pres">
      <dgm:prSet presAssocID="{47B3D375-2B76-4728-9F95-F3B0E0F789E1}" presName="sibTrans" presStyleCnt="0"/>
      <dgm:spPr/>
    </dgm:pt>
    <dgm:pt modelId="{3EB67647-91EE-4427-883A-D4BBF0C1730F}" type="pres">
      <dgm:prSet presAssocID="{E9B50924-3DAA-48E2-A25C-E2BB8B11490E}" presName="node" presStyleLbl="node1" presStyleIdx="1" presStyleCnt="3">
        <dgm:presLayoutVars>
          <dgm:bulletEnabled val="1"/>
        </dgm:presLayoutVars>
      </dgm:prSet>
      <dgm:spPr/>
    </dgm:pt>
    <dgm:pt modelId="{9007C244-CC42-4F33-8061-57016DB92DB1}" type="pres">
      <dgm:prSet presAssocID="{54EFB3C5-8CE9-4ACB-B5E7-DFABCB66504D}" presName="sibTrans" presStyleCnt="0"/>
      <dgm:spPr/>
    </dgm:pt>
    <dgm:pt modelId="{F67309B5-938B-4DEF-B2B8-59A8AC1E530E}" type="pres">
      <dgm:prSet presAssocID="{5A154D32-41EB-43A0-B059-1BDF8F51ECC2}" presName="node" presStyleLbl="node1" presStyleIdx="2" presStyleCnt="3">
        <dgm:presLayoutVars>
          <dgm:bulletEnabled val="1"/>
        </dgm:presLayoutVars>
      </dgm:prSet>
      <dgm:spPr/>
    </dgm:pt>
  </dgm:ptLst>
  <dgm:cxnLst>
    <dgm:cxn modelId="{10316C15-F07F-4BAB-959C-BAF5EFD2A15A}" srcId="{975AA66E-B17D-4F4F-AF74-45B8F38FFB9D}" destId="{5A154D32-41EB-43A0-B059-1BDF8F51ECC2}" srcOrd="2" destOrd="0" parTransId="{B3299364-127C-4F45-AB3A-04E3F4EC7FC0}" sibTransId="{0469954C-324D-493A-A9A8-DE67EADFD0BE}"/>
    <dgm:cxn modelId="{082D2227-7BBE-4189-A43F-2CFEB1827F4A}" srcId="{975AA66E-B17D-4F4F-AF74-45B8F38FFB9D}" destId="{4D82CC2D-C057-4ED9-97C0-F14680EEB3DA}" srcOrd="0" destOrd="0" parTransId="{4E77D111-55F3-4371-94D0-1FF8E6787309}" sibTransId="{47B3D375-2B76-4728-9F95-F3B0E0F789E1}"/>
    <dgm:cxn modelId="{AED2E540-1B3E-4A56-BA47-B432FDA1E67D}" type="presOf" srcId="{5A154D32-41EB-43A0-B059-1BDF8F51ECC2}" destId="{F67309B5-938B-4DEF-B2B8-59A8AC1E530E}" srcOrd="0" destOrd="0" presId="urn:microsoft.com/office/officeart/2005/8/layout/default"/>
    <dgm:cxn modelId="{3001EF76-A563-47B5-BADC-0BA84D7EF2A1}" type="presOf" srcId="{975AA66E-B17D-4F4F-AF74-45B8F38FFB9D}" destId="{71A2F722-F1B2-4203-B740-764BF6A685D5}" srcOrd="0" destOrd="0" presId="urn:microsoft.com/office/officeart/2005/8/layout/default"/>
    <dgm:cxn modelId="{4FD90491-6BDC-468E-97C3-FDB1F1D93AA2}" type="presOf" srcId="{E9B50924-3DAA-48E2-A25C-E2BB8B11490E}" destId="{3EB67647-91EE-4427-883A-D4BBF0C1730F}" srcOrd="0" destOrd="0" presId="urn:microsoft.com/office/officeart/2005/8/layout/default"/>
    <dgm:cxn modelId="{1FA1D3B9-A570-411F-B728-108A3CEA98D9}" type="presOf" srcId="{4D82CC2D-C057-4ED9-97C0-F14680EEB3DA}" destId="{D51CB69D-F535-413D-9ED0-9A701ECA2AB2}" srcOrd="0" destOrd="0" presId="urn:microsoft.com/office/officeart/2005/8/layout/default"/>
    <dgm:cxn modelId="{427EDDBB-5FE1-43D7-8433-6CD05EF18601}" srcId="{975AA66E-B17D-4F4F-AF74-45B8F38FFB9D}" destId="{E9B50924-3DAA-48E2-A25C-E2BB8B11490E}" srcOrd="1" destOrd="0" parTransId="{DB22D994-5260-414C-84A1-6A86B6B843C6}" sibTransId="{54EFB3C5-8CE9-4ACB-B5E7-DFABCB66504D}"/>
    <dgm:cxn modelId="{F80323D1-07B7-4EE1-9472-A9F284AD03F4}" type="presParOf" srcId="{71A2F722-F1B2-4203-B740-764BF6A685D5}" destId="{D51CB69D-F535-413D-9ED0-9A701ECA2AB2}" srcOrd="0" destOrd="0" presId="urn:microsoft.com/office/officeart/2005/8/layout/default"/>
    <dgm:cxn modelId="{6FF6EFDA-EB86-4925-BA82-4FE1E0F4721E}" type="presParOf" srcId="{71A2F722-F1B2-4203-B740-764BF6A685D5}" destId="{5204BFE6-744F-4134-9D2F-7208CC31A090}" srcOrd="1" destOrd="0" presId="urn:microsoft.com/office/officeart/2005/8/layout/default"/>
    <dgm:cxn modelId="{F75B5694-46A0-4800-896C-35FEA087F4D6}" type="presParOf" srcId="{71A2F722-F1B2-4203-B740-764BF6A685D5}" destId="{3EB67647-91EE-4427-883A-D4BBF0C1730F}" srcOrd="2" destOrd="0" presId="urn:microsoft.com/office/officeart/2005/8/layout/default"/>
    <dgm:cxn modelId="{A38A8D69-6ABD-4851-8614-71F44E2ED553}" type="presParOf" srcId="{71A2F722-F1B2-4203-B740-764BF6A685D5}" destId="{9007C244-CC42-4F33-8061-57016DB92DB1}" srcOrd="3" destOrd="0" presId="urn:microsoft.com/office/officeart/2005/8/layout/default"/>
    <dgm:cxn modelId="{A5A646CE-E563-40FD-B720-64CEDC7756EE}" type="presParOf" srcId="{71A2F722-F1B2-4203-B740-764BF6A685D5}" destId="{F67309B5-938B-4DEF-B2B8-59A8AC1E53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AA66E-B17D-4F4F-AF74-45B8F38FFB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2CC2D-C057-4ED9-97C0-F14680EEB3DA}">
      <dgm:prSet phldrT="[Text]"/>
      <dgm:spPr/>
      <dgm:t>
        <a:bodyPr/>
        <a:lstStyle/>
        <a:p>
          <a:r>
            <a:rPr lang="en-US" dirty="0" err="1"/>
            <a:t>Muku</a:t>
          </a:r>
          <a:endParaRPr lang="en-US" dirty="0"/>
        </a:p>
      </dgm:t>
    </dgm:pt>
    <dgm:pt modelId="{4E77D111-55F3-4371-94D0-1FF8E6787309}" type="parTrans" cxnId="{082D2227-7BBE-4189-A43F-2CFEB1827F4A}">
      <dgm:prSet/>
      <dgm:spPr/>
      <dgm:t>
        <a:bodyPr/>
        <a:lstStyle/>
        <a:p>
          <a:endParaRPr lang="en-US"/>
        </a:p>
      </dgm:t>
    </dgm:pt>
    <dgm:pt modelId="{47B3D375-2B76-4728-9F95-F3B0E0F789E1}" type="sibTrans" cxnId="{082D2227-7BBE-4189-A43F-2CFEB1827F4A}">
      <dgm:prSet/>
      <dgm:spPr/>
      <dgm:t>
        <a:bodyPr/>
        <a:lstStyle/>
        <a:p>
          <a:endParaRPr lang="en-US"/>
        </a:p>
      </dgm:t>
    </dgm:pt>
    <dgm:pt modelId="{E9B50924-3DAA-48E2-A25C-E2BB8B11490E}">
      <dgm:prSet phldrT="[Text]"/>
      <dgm:spPr/>
      <dgm:t>
        <a:bodyPr/>
        <a:lstStyle/>
        <a:p>
          <a:r>
            <a:rPr lang="en-US" dirty="0"/>
            <a:t>Bhavesh</a:t>
          </a:r>
        </a:p>
      </dgm:t>
    </dgm:pt>
    <dgm:pt modelId="{DB22D994-5260-414C-84A1-6A86B6B843C6}" type="parTrans" cxnId="{427EDDBB-5FE1-43D7-8433-6CD05EF18601}">
      <dgm:prSet/>
      <dgm:spPr/>
      <dgm:t>
        <a:bodyPr/>
        <a:lstStyle/>
        <a:p>
          <a:endParaRPr lang="en-US"/>
        </a:p>
      </dgm:t>
    </dgm:pt>
    <dgm:pt modelId="{54EFB3C5-8CE9-4ACB-B5E7-DFABCB66504D}" type="sibTrans" cxnId="{427EDDBB-5FE1-43D7-8433-6CD05EF18601}">
      <dgm:prSet/>
      <dgm:spPr/>
      <dgm:t>
        <a:bodyPr/>
        <a:lstStyle/>
        <a:p>
          <a:endParaRPr lang="en-US"/>
        </a:p>
      </dgm:t>
    </dgm:pt>
    <dgm:pt modelId="{5A154D32-41EB-43A0-B059-1BDF8F51ECC2}">
      <dgm:prSet phldrT="[Text]"/>
      <dgm:spPr/>
      <dgm:t>
        <a:bodyPr/>
        <a:lstStyle/>
        <a:p>
          <a:r>
            <a:rPr lang="en-US" dirty="0"/>
            <a:t>Chandana</a:t>
          </a:r>
        </a:p>
      </dgm:t>
    </dgm:pt>
    <dgm:pt modelId="{B3299364-127C-4F45-AB3A-04E3F4EC7FC0}" type="parTrans" cxnId="{10316C15-F07F-4BAB-959C-BAF5EFD2A15A}">
      <dgm:prSet/>
      <dgm:spPr/>
      <dgm:t>
        <a:bodyPr/>
        <a:lstStyle/>
        <a:p>
          <a:endParaRPr lang="en-US"/>
        </a:p>
      </dgm:t>
    </dgm:pt>
    <dgm:pt modelId="{0469954C-324D-493A-A9A8-DE67EADFD0BE}" type="sibTrans" cxnId="{10316C15-F07F-4BAB-959C-BAF5EFD2A15A}">
      <dgm:prSet/>
      <dgm:spPr/>
      <dgm:t>
        <a:bodyPr/>
        <a:lstStyle/>
        <a:p>
          <a:endParaRPr lang="en-US"/>
        </a:p>
      </dgm:t>
    </dgm:pt>
    <dgm:pt modelId="{71A2F722-F1B2-4203-B740-764BF6A685D5}" type="pres">
      <dgm:prSet presAssocID="{975AA66E-B17D-4F4F-AF74-45B8F38FFB9D}" presName="diagram" presStyleCnt="0">
        <dgm:presLayoutVars>
          <dgm:dir/>
          <dgm:resizeHandles val="exact"/>
        </dgm:presLayoutVars>
      </dgm:prSet>
      <dgm:spPr/>
    </dgm:pt>
    <dgm:pt modelId="{D51CB69D-F535-413D-9ED0-9A701ECA2AB2}" type="pres">
      <dgm:prSet presAssocID="{4D82CC2D-C057-4ED9-97C0-F14680EEB3DA}" presName="node" presStyleLbl="node1" presStyleIdx="0" presStyleCnt="3">
        <dgm:presLayoutVars>
          <dgm:bulletEnabled val="1"/>
        </dgm:presLayoutVars>
      </dgm:prSet>
      <dgm:spPr/>
    </dgm:pt>
    <dgm:pt modelId="{5204BFE6-744F-4134-9D2F-7208CC31A090}" type="pres">
      <dgm:prSet presAssocID="{47B3D375-2B76-4728-9F95-F3B0E0F789E1}" presName="sibTrans" presStyleCnt="0"/>
      <dgm:spPr/>
    </dgm:pt>
    <dgm:pt modelId="{3EB67647-91EE-4427-883A-D4BBF0C1730F}" type="pres">
      <dgm:prSet presAssocID="{E9B50924-3DAA-48E2-A25C-E2BB8B11490E}" presName="node" presStyleLbl="node1" presStyleIdx="1" presStyleCnt="3">
        <dgm:presLayoutVars>
          <dgm:bulletEnabled val="1"/>
        </dgm:presLayoutVars>
      </dgm:prSet>
      <dgm:spPr/>
    </dgm:pt>
    <dgm:pt modelId="{9007C244-CC42-4F33-8061-57016DB92DB1}" type="pres">
      <dgm:prSet presAssocID="{54EFB3C5-8CE9-4ACB-B5E7-DFABCB66504D}" presName="sibTrans" presStyleCnt="0"/>
      <dgm:spPr/>
    </dgm:pt>
    <dgm:pt modelId="{F67309B5-938B-4DEF-B2B8-59A8AC1E530E}" type="pres">
      <dgm:prSet presAssocID="{5A154D32-41EB-43A0-B059-1BDF8F51ECC2}" presName="node" presStyleLbl="node1" presStyleIdx="2" presStyleCnt="3">
        <dgm:presLayoutVars>
          <dgm:bulletEnabled val="1"/>
        </dgm:presLayoutVars>
      </dgm:prSet>
      <dgm:spPr/>
    </dgm:pt>
  </dgm:ptLst>
  <dgm:cxnLst>
    <dgm:cxn modelId="{10316C15-F07F-4BAB-959C-BAF5EFD2A15A}" srcId="{975AA66E-B17D-4F4F-AF74-45B8F38FFB9D}" destId="{5A154D32-41EB-43A0-B059-1BDF8F51ECC2}" srcOrd="2" destOrd="0" parTransId="{B3299364-127C-4F45-AB3A-04E3F4EC7FC0}" sibTransId="{0469954C-324D-493A-A9A8-DE67EADFD0BE}"/>
    <dgm:cxn modelId="{082D2227-7BBE-4189-A43F-2CFEB1827F4A}" srcId="{975AA66E-B17D-4F4F-AF74-45B8F38FFB9D}" destId="{4D82CC2D-C057-4ED9-97C0-F14680EEB3DA}" srcOrd="0" destOrd="0" parTransId="{4E77D111-55F3-4371-94D0-1FF8E6787309}" sibTransId="{47B3D375-2B76-4728-9F95-F3B0E0F789E1}"/>
    <dgm:cxn modelId="{AED2E540-1B3E-4A56-BA47-B432FDA1E67D}" type="presOf" srcId="{5A154D32-41EB-43A0-B059-1BDF8F51ECC2}" destId="{F67309B5-938B-4DEF-B2B8-59A8AC1E530E}" srcOrd="0" destOrd="0" presId="urn:microsoft.com/office/officeart/2005/8/layout/default"/>
    <dgm:cxn modelId="{3001EF76-A563-47B5-BADC-0BA84D7EF2A1}" type="presOf" srcId="{975AA66E-B17D-4F4F-AF74-45B8F38FFB9D}" destId="{71A2F722-F1B2-4203-B740-764BF6A685D5}" srcOrd="0" destOrd="0" presId="urn:microsoft.com/office/officeart/2005/8/layout/default"/>
    <dgm:cxn modelId="{4FD90491-6BDC-468E-97C3-FDB1F1D93AA2}" type="presOf" srcId="{E9B50924-3DAA-48E2-A25C-E2BB8B11490E}" destId="{3EB67647-91EE-4427-883A-D4BBF0C1730F}" srcOrd="0" destOrd="0" presId="urn:microsoft.com/office/officeart/2005/8/layout/default"/>
    <dgm:cxn modelId="{1FA1D3B9-A570-411F-B728-108A3CEA98D9}" type="presOf" srcId="{4D82CC2D-C057-4ED9-97C0-F14680EEB3DA}" destId="{D51CB69D-F535-413D-9ED0-9A701ECA2AB2}" srcOrd="0" destOrd="0" presId="urn:microsoft.com/office/officeart/2005/8/layout/default"/>
    <dgm:cxn modelId="{427EDDBB-5FE1-43D7-8433-6CD05EF18601}" srcId="{975AA66E-B17D-4F4F-AF74-45B8F38FFB9D}" destId="{E9B50924-3DAA-48E2-A25C-E2BB8B11490E}" srcOrd="1" destOrd="0" parTransId="{DB22D994-5260-414C-84A1-6A86B6B843C6}" sibTransId="{54EFB3C5-8CE9-4ACB-B5E7-DFABCB66504D}"/>
    <dgm:cxn modelId="{F80323D1-07B7-4EE1-9472-A9F284AD03F4}" type="presParOf" srcId="{71A2F722-F1B2-4203-B740-764BF6A685D5}" destId="{D51CB69D-F535-413D-9ED0-9A701ECA2AB2}" srcOrd="0" destOrd="0" presId="urn:microsoft.com/office/officeart/2005/8/layout/default"/>
    <dgm:cxn modelId="{6FF6EFDA-EB86-4925-BA82-4FE1E0F4721E}" type="presParOf" srcId="{71A2F722-F1B2-4203-B740-764BF6A685D5}" destId="{5204BFE6-744F-4134-9D2F-7208CC31A090}" srcOrd="1" destOrd="0" presId="urn:microsoft.com/office/officeart/2005/8/layout/default"/>
    <dgm:cxn modelId="{F75B5694-46A0-4800-896C-35FEA087F4D6}" type="presParOf" srcId="{71A2F722-F1B2-4203-B740-764BF6A685D5}" destId="{3EB67647-91EE-4427-883A-D4BBF0C1730F}" srcOrd="2" destOrd="0" presId="urn:microsoft.com/office/officeart/2005/8/layout/default"/>
    <dgm:cxn modelId="{A38A8D69-6ABD-4851-8614-71F44E2ED553}" type="presParOf" srcId="{71A2F722-F1B2-4203-B740-764BF6A685D5}" destId="{9007C244-CC42-4F33-8061-57016DB92DB1}" srcOrd="3" destOrd="0" presId="urn:microsoft.com/office/officeart/2005/8/layout/default"/>
    <dgm:cxn modelId="{A5A646CE-E563-40FD-B720-64CEDC7756EE}" type="presParOf" srcId="{71A2F722-F1B2-4203-B740-764BF6A685D5}" destId="{F67309B5-938B-4DEF-B2B8-59A8AC1E53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E0033-0BF5-4364-886F-858D86D3FA67}">
      <dsp:nvSpPr>
        <dsp:cNvPr id="0" name=""/>
        <dsp:cNvSpPr/>
      </dsp:nvSpPr>
      <dsp:spPr>
        <a:xfrm>
          <a:off x="2815959" y="1346301"/>
          <a:ext cx="1711208" cy="148026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 members</a:t>
          </a:r>
        </a:p>
      </dsp:txBody>
      <dsp:txXfrm>
        <a:off x="3099530" y="1591601"/>
        <a:ext cx="1144066" cy="989664"/>
      </dsp:txXfrm>
    </dsp:sp>
    <dsp:sp modelId="{70008E7E-B302-4926-BCF2-29DCF8DA56C0}">
      <dsp:nvSpPr>
        <dsp:cNvPr id="0" name=""/>
        <dsp:cNvSpPr/>
      </dsp:nvSpPr>
      <dsp:spPr>
        <a:xfrm>
          <a:off x="3887504" y="638095"/>
          <a:ext cx="645633" cy="55629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95BAB-17AE-4882-A2AA-EBAF0680AFD6}">
      <dsp:nvSpPr>
        <dsp:cNvPr id="0" name=""/>
        <dsp:cNvSpPr/>
      </dsp:nvSpPr>
      <dsp:spPr>
        <a:xfrm>
          <a:off x="2973586" y="0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Mayank 4</a:t>
          </a:r>
        </a:p>
      </dsp:txBody>
      <dsp:txXfrm>
        <a:off x="3205981" y="201049"/>
        <a:ext cx="937532" cy="811075"/>
      </dsp:txXfrm>
    </dsp:sp>
    <dsp:sp modelId="{B58D0E0A-F22E-431A-B777-A606E270DDA0}">
      <dsp:nvSpPr>
        <dsp:cNvPr id="0" name=""/>
        <dsp:cNvSpPr/>
      </dsp:nvSpPr>
      <dsp:spPr>
        <a:xfrm>
          <a:off x="4641009" y="1678077"/>
          <a:ext cx="645633" cy="55629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7A1E2-3F64-4D08-B789-5FA59B51B5E6}">
      <dsp:nvSpPr>
        <dsp:cNvPr id="0" name=""/>
        <dsp:cNvSpPr/>
      </dsp:nvSpPr>
      <dsp:spPr>
        <a:xfrm>
          <a:off x="4259679" y="746183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Tanmay 3</a:t>
          </a:r>
        </a:p>
      </dsp:txBody>
      <dsp:txXfrm>
        <a:off x="4492074" y="947232"/>
        <a:ext cx="937532" cy="811075"/>
      </dsp:txXfrm>
    </dsp:sp>
    <dsp:sp modelId="{C53A1E51-A8DF-41F6-AA15-654565C39387}">
      <dsp:nvSpPr>
        <dsp:cNvPr id="0" name=""/>
        <dsp:cNvSpPr/>
      </dsp:nvSpPr>
      <dsp:spPr>
        <a:xfrm>
          <a:off x="4117576" y="2852022"/>
          <a:ext cx="645633" cy="55629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0A0C-D113-417C-902E-09F7F3733844}">
      <dsp:nvSpPr>
        <dsp:cNvPr id="0" name=""/>
        <dsp:cNvSpPr/>
      </dsp:nvSpPr>
      <dsp:spPr>
        <a:xfrm>
          <a:off x="4259679" y="2213093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Ashish 1</a:t>
          </a:r>
        </a:p>
      </dsp:txBody>
      <dsp:txXfrm>
        <a:off x="4492074" y="2414142"/>
        <a:ext cx="937532" cy="811075"/>
      </dsp:txXfrm>
    </dsp:sp>
    <dsp:sp modelId="{93FF97C5-0C7A-4549-8214-0BB680C2BA1F}">
      <dsp:nvSpPr>
        <dsp:cNvPr id="0" name=""/>
        <dsp:cNvSpPr/>
      </dsp:nvSpPr>
      <dsp:spPr>
        <a:xfrm>
          <a:off x="2819143" y="2973882"/>
          <a:ext cx="645633" cy="55629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14BE7-B2C4-4877-9B5C-F3D25ABFE2C2}">
      <dsp:nvSpPr>
        <dsp:cNvPr id="0" name=""/>
        <dsp:cNvSpPr/>
      </dsp:nvSpPr>
      <dsp:spPr>
        <a:xfrm>
          <a:off x="2973586" y="2960111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Chandana 5</a:t>
          </a:r>
        </a:p>
      </dsp:txBody>
      <dsp:txXfrm>
        <a:off x="3205981" y="3161160"/>
        <a:ext cx="937532" cy="811075"/>
      </dsp:txXfrm>
    </dsp:sp>
    <dsp:sp modelId="{BF2B70C5-EBD7-4429-BF4A-7D7B69A6F825}">
      <dsp:nvSpPr>
        <dsp:cNvPr id="0" name=""/>
        <dsp:cNvSpPr/>
      </dsp:nvSpPr>
      <dsp:spPr>
        <a:xfrm>
          <a:off x="2053299" y="1934317"/>
          <a:ext cx="645633" cy="55629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2CA0-DB6B-4965-9A2B-B52612826B40}">
      <dsp:nvSpPr>
        <dsp:cNvPr id="0" name=""/>
        <dsp:cNvSpPr/>
      </dsp:nvSpPr>
      <dsp:spPr>
        <a:xfrm>
          <a:off x="1681522" y="2213927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Muku</a:t>
          </a:r>
          <a:r>
            <a:rPr lang="en-US" sz="1700" kern="1200" dirty="0"/>
            <a:t> 2</a:t>
          </a:r>
        </a:p>
      </dsp:txBody>
      <dsp:txXfrm>
        <a:off x="1913917" y="2414976"/>
        <a:ext cx="937532" cy="811075"/>
      </dsp:txXfrm>
    </dsp:sp>
    <dsp:sp modelId="{70ED52F4-A937-4AD4-B956-691C15A15F4B}">
      <dsp:nvSpPr>
        <dsp:cNvPr id="0" name=""/>
        <dsp:cNvSpPr/>
      </dsp:nvSpPr>
      <dsp:spPr>
        <a:xfrm>
          <a:off x="1681522" y="744514"/>
          <a:ext cx="1402322" cy="1213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Bhavesh 6</a:t>
          </a:r>
        </a:p>
      </dsp:txBody>
      <dsp:txXfrm>
        <a:off x="1913917" y="945563"/>
        <a:ext cx="937532" cy="811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69D-F535-413D-9ED0-9A701ECA2AB2}">
      <dsp:nvSpPr>
        <dsp:cNvPr id="0" name=""/>
        <dsp:cNvSpPr/>
      </dsp:nvSpPr>
      <dsp:spPr>
        <a:xfrm>
          <a:off x="0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Ashish</a:t>
          </a:r>
        </a:p>
      </dsp:txBody>
      <dsp:txXfrm>
        <a:off x="0" y="614712"/>
        <a:ext cx="2017016" cy="1210210"/>
      </dsp:txXfrm>
    </dsp:sp>
    <dsp:sp modelId="{3EB67647-91EE-4427-883A-D4BBF0C1730F}">
      <dsp:nvSpPr>
        <dsp:cNvPr id="0" name=""/>
        <dsp:cNvSpPr/>
      </dsp:nvSpPr>
      <dsp:spPr>
        <a:xfrm>
          <a:off x="2218718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Mayank	</a:t>
          </a:r>
        </a:p>
      </dsp:txBody>
      <dsp:txXfrm>
        <a:off x="2218718" y="614712"/>
        <a:ext cx="2017016" cy="1210210"/>
      </dsp:txXfrm>
    </dsp:sp>
    <dsp:sp modelId="{F67309B5-938B-4DEF-B2B8-59A8AC1E530E}">
      <dsp:nvSpPr>
        <dsp:cNvPr id="0" name=""/>
        <dsp:cNvSpPr/>
      </dsp:nvSpPr>
      <dsp:spPr>
        <a:xfrm>
          <a:off x="4437437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Tanmay</a:t>
          </a:r>
        </a:p>
      </dsp:txBody>
      <dsp:txXfrm>
        <a:off x="4437437" y="614712"/>
        <a:ext cx="2017016" cy="1210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69D-F535-413D-9ED0-9A701ECA2AB2}">
      <dsp:nvSpPr>
        <dsp:cNvPr id="0" name=""/>
        <dsp:cNvSpPr/>
      </dsp:nvSpPr>
      <dsp:spPr>
        <a:xfrm>
          <a:off x="0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Muku</a:t>
          </a:r>
          <a:endParaRPr lang="en-US" sz="3400" kern="1200" dirty="0"/>
        </a:p>
      </dsp:txBody>
      <dsp:txXfrm>
        <a:off x="0" y="614712"/>
        <a:ext cx="2017016" cy="1210210"/>
      </dsp:txXfrm>
    </dsp:sp>
    <dsp:sp modelId="{3EB67647-91EE-4427-883A-D4BBF0C1730F}">
      <dsp:nvSpPr>
        <dsp:cNvPr id="0" name=""/>
        <dsp:cNvSpPr/>
      </dsp:nvSpPr>
      <dsp:spPr>
        <a:xfrm>
          <a:off x="2218718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Bhavesh</a:t>
          </a:r>
        </a:p>
      </dsp:txBody>
      <dsp:txXfrm>
        <a:off x="2218718" y="614712"/>
        <a:ext cx="2017016" cy="1210210"/>
      </dsp:txXfrm>
    </dsp:sp>
    <dsp:sp modelId="{F67309B5-938B-4DEF-B2B8-59A8AC1E530E}">
      <dsp:nvSpPr>
        <dsp:cNvPr id="0" name=""/>
        <dsp:cNvSpPr/>
      </dsp:nvSpPr>
      <dsp:spPr>
        <a:xfrm>
          <a:off x="4437437" y="614712"/>
          <a:ext cx="2017016" cy="121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Chandana</a:t>
          </a:r>
        </a:p>
      </dsp:txBody>
      <dsp:txXfrm>
        <a:off x="4437437" y="614712"/>
        <a:ext cx="2017016" cy="1210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Capstone project 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2AFBA-DF76-C40F-41B2-CE77204F0DD4}"/>
              </a:ext>
            </a:extLst>
          </p:cNvPr>
          <p:cNvSpPr txBox="1"/>
          <p:nvPr/>
        </p:nvSpPr>
        <p:spPr>
          <a:xfrm>
            <a:off x="7726166" y="3780890"/>
            <a:ext cx="3838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Mayank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Bhavesh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Chandana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Mugundhan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2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54655E-4849-6729-56F4-B36B048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Sub tasks in python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868613E-3A25-F5DF-5631-6A66F21FE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69638"/>
              </p:ext>
            </p:extLst>
          </p:nvPr>
        </p:nvGraphicFramePr>
        <p:xfrm>
          <a:off x="4112161" y="2487815"/>
          <a:ext cx="7343525" cy="4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6A6E55-8FFE-EFAC-107B-CE7B02EB06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552" t="42096" r="3848" b="26892"/>
          <a:stretch/>
        </p:blipFill>
        <p:spPr>
          <a:xfrm>
            <a:off x="550863" y="121307"/>
            <a:ext cx="8363663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Stage 1 --------3 members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Stage 2 --------3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Stage 1   by </a:t>
            </a:r>
            <a:r>
              <a:rPr lang="en-US" dirty="0" err="1"/>
              <a:t>wednesday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A166D-C91D-3EB2-25B2-410328E2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4" t="48352" r="6092" b="21049"/>
          <a:stretch/>
        </p:blipFill>
        <p:spPr>
          <a:xfrm>
            <a:off x="630190" y="1689202"/>
            <a:ext cx="10066164" cy="2098497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2545F7A-2837-DD2E-43E9-0CE182FCE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334891"/>
              </p:ext>
            </p:extLst>
          </p:nvPr>
        </p:nvGraphicFramePr>
        <p:xfrm>
          <a:off x="2868773" y="3707808"/>
          <a:ext cx="6454454" cy="2439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Stage 2  by </a:t>
            </a:r>
            <a:r>
              <a:rPr lang="en-US" dirty="0" err="1"/>
              <a:t>thursday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BD143-2411-5D2F-310B-421A25FDD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28992" r="9739" b="10388"/>
          <a:stretch/>
        </p:blipFill>
        <p:spPr>
          <a:xfrm>
            <a:off x="1626782" y="1215275"/>
            <a:ext cx="9633098" cy="4157331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F8E7C9-7AD5-13E7-7DF5-DE7E247B0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15888"/>
              </p:ext>
            </p:extLst>
          </p:nvPr>
        </p:nvGraphicFramePr>
        <p:xfrm>
          <a:off x="3331110" y="4818788"/>
          <a:ext cx="6454454" cy="2439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8" y="196900"/>
            <a:ext cx="3566160" cy="820755"/>
          </a:xfrm>
        </p:spPr>
        <p:txBody>
          <a:bodyPr>
            <a:normAutofit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B359B-0E3D-1338-BA21-78C82F40C07C}"/>
              </a:ext>
            </a:extLst>
          </p:cNvPr>
          <p:cNvSpPr txBox="1"/>
          <p:nvPr/>
        </p:nvSpPr>
        <p:spPr>
          <a:xfrm>
            <a:off x="113017" y="1273996"/>
            <a:ext cx="10819204" cy="46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have to prepare a power point presentation with screenshots of outputs (10 -15 slides) for each check point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Mention Problem Statement and Your approach to the problems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 need to submit all the code files - Task 1.1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code file(html file for Task 1.1) should contain the Batch Name and the group name, group members (One of the group member) at the top (in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comments/inferences/insights/reasons for doing a particular tasks etc should be written as a ‘markdown text’, but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a comment lines with # or ‘’’.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 the code file as HTML file format (you have an option 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to save the file as HTML).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of the file must be in the form of: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BatchName_FirstName_SecondName.html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1.2 SQL code to be copied in the word doc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presentation file should have the Batch name, group name, Project name, Group members, their responsibilities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 all the deliverables in the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UNext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 address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6DD62AFDD9447B289FA6B85084AEC" ma:contentTypeVersion="3" ma:contentTypeDescription="Create a new document." ma:contentTypeScope="" ma:versionID="9baf73fd6f08a94e93df47dc002aad18">
  <xsd:schema xmlns:xsd="http://www.w3.org/2001/XMLSchema" xmlns:xs="http://www.w3.org/2001/XMLSchema" xmlns:p="http://schemas.microsoft.com/office/2006/metadata/properties" xmlns:ns3="92ec4a96-f5f8-412c-ac69-45c00da99bda" targetNamespace="http://schemas.microsoft.com/office/2006/metadata/properties" ma:root="true" ma:fieldsID="db919dfeb50a8bcd49582ba432687880" ns3:_="">
    <xsd:import namespace="92ec4a96-f5f8-412c-ac69-45c00da99b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c4a96-f5f8-412c-ac69-45c00da9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57B70-33C0-44E7-A2DE-127B5685C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c4a96-f5f8-412c-ac69-45c00da99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92ec4a96-f5f8-412c-ac69-45c00da99bda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{2A3E699B-5D54-4BAA-BC6D-3A63FB7602AB}tf33713516_win32</Template>
  <TotalTime>42</TotalTime>
  <Words>301</Words>
  <Application>Microsoft Office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Capstone project 1</vt:lpstr>
      <vt:lpstr>2 Tasks</vt:lpstr>
      <vt:lpstr>6 Sub tasks in python</vt:lpstr>
      <vt:lpstr>SQL</vt:lpstr>
      <vt:lpstr>Stage 1   by wednesday</vt:lpstr>
      <vt:lpstr>Stage 2  by thursday</vt:lpstr>
      <vt:lpstr>Guidelines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Chawla, Mayank</dc:creator>
  <cp:lastModifiedBy>Chawla, Mayank</cp:lastModifiedBy>
  <cp:revision>2</cp:revision>
  <dcterms:created xsi:type="dcterms:W3CDTF">2023-07-16T10:54:36Z</dcterms:created>
  <dcterms:modified xsi:type="dcterms:W3CDTF">2023-07-17T03:45:12Z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0x0101005E36DD62AFDD9447B289FA6B85084AEC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2023-07-16T10:54:38Z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e17a5413-c266-4553-a0ce-4597c9785dc2</vt:lpwstr>
  </property>
  <property fmtid="{D5CDD505-2E9C-101B-9397-08002B2CF9AE}" pid="9" name="MSIP_Label_ea60d57e-af5b-4752-ac57-3e4f28ca11dc_ContentBits">
    <vt:lpwstr>0</vt:lpwstr>
  </property>
</Properties>
</file>