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16DB-CA68-4D90-A0BD-9305400AA0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AD62-37D6-4844-A26B-E6BFD812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3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16DB-CA68-4D90-A0BD-9305400AA0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AD62-37D6-4844-A26B-E6BFD812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8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16DB-CA68-4D90-A0BD-9305400AA0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AD62-37D6-4844-A26B-E6BFD8123F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3664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16DB-CA68-4D90-A0BD-9305400AA0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AD62-37D6-4844-A26B-E6BFD812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2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16DB-CA68-4D90-A0BD-9305400AA0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AD62-37D6-4844-A26B-E6BFD8123F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3177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16DB-CA68-4D90-A0BD-9305400AA0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AD62-37D6-4844-A26B-E6BFD812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12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16DB-CA68-4D90-A0BD-9305400AA0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AD62-37D6-4844-A26B-E6BFD812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83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16DB-CA68-4D90-A0BD-9305400AA0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AD62-37D6-4844-A26B-E6BFD812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7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16DB-CA68-4D90-A0BD-9305400AA0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AD62-37D6-4844-A26B-E6BFD812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5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16DB-CA68-4D90-A0BD-9305400AA0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AD62-37D6-4844-A26B-E6BFD812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16DB-CA68-4D90-A0BD-9305400AA0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AD62-37D6-4844-A26B-E6BFD812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8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16DB-CA68-4D90-A0BD-9305400AA0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AD62-37D6-4844-A26B-E6BFD812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4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16DB-CA68-4D90-A0BD-9305400AA0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AD62-37D6-4844-A26B-E6BFD812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16DB-CA68-4D90-A0BD-9305400AA0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AD62-37D6-4844-A26B-E6BFD812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4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16DB-CA68-4D90-A0BD-9305400AA0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AD62-37D6-4844-A26B-E6BFD812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4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AD62-37D6-4844-A26B-E6BFD8123FA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16DB-CA68-4D90-A0BD-9305400AA01C}" type="datetimeFigureOut">
              <a:rPr lang="en-US" smtClean="0"/>
              <a:t>2/23/2021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216DB-CA68-4D90-A0BD-9305400AA01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F7AD62-37D6-4844-A26B-E6BFD812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0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3171-A3CB-4880-A71C-32EA66F68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22004-AA68-44FD-B39D-C2450C0F1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Denver Crime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2729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729E-B032-41BE-B51A-899B512D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528F-3DBA-416B-9CFA-6D9054BC7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Crime Rates are increasing. Therefore, the demand on police officers is getting higher.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a huge need to improve the performance of crime monitoring and detection.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understanding of the criminal behavior and the areas where crime occurs will ease the police officers' job and save time and effort.</a:t>
            </a:r>
          </a:p>
        </p:txBody>
      </p:sp>
    </p:spTree>
    <p:extLst>
      <p:ext uri="{BB962C8B-B14F-4D97-AF65-F5344CB8AC3E}">
        <p14:creationId xmlns:p14="http://schemas.microsoft.com/office/powerpoint/2010/main" val="311304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3A77-6D34-401E-A3FE-56EADD29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Accusation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FC96-4539-406D-B581-A1075F7AD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sets of data will be used 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 dataset from Kaggle that contains historical data of Denver’s city crimes (offense type, offense category, first occurrence, incident address, longitude, latitude, Neighborhood)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Dataset extracted using the Foursquare API. Using the neighborhood from the crime dataset, a set of venues will be extracted (Arts and Entertainment, Fitness Center, Food, Medical Center, Nightlife Spot, and Shop and Service)</a:t>
            </a:r>
          </a:p>
          <a:p>
            <a:pPr marL="0" indent="0">
              <a:buNone/>
            </a:pPr>
            <a:endParaRPr lang="en-US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1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D347-D0B0-43C7-9726-B85E014D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Identifying the Crime Rate Relationship with </a:t>
            </a:r>
            <a:r>
              <a:rPr lang="en-US" dirty="0" err="1"/>
              <a:t>TimAreae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EC4D07-017C-4E7B-B18A-7AC5C03E6C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108" y="2160588"/>
            <a:ext cx="558382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9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A109-A66B-4825-B8C7-5A7BB064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/>
              <a:t>Identifying the Crime Rate Relationship with Time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CD2AC9-91FA-49E9-9346-400437EE5C2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7569" r="4775" b="3"/>
          <a:stretch/>
        </p:blipFill>
        <p:spPr>
          <a:xfrm>
            <a:off x="677335" y="1896410"/>
            <a:ext cx="3427738" cy="235457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10B0AD-74EA-4786-8591-57E80327A9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3286" y="1896410"/>
            <a:ext cx="3641628" cy="23545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E43BF8-1B0A-4F64-8375-C0B8BE4A2A6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87189" y="4398343"/>
            <a:ext cx="3641627" cy="235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4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9395-0273-4FD9-A7C2-4EA8B061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Mapping of all Crimes with Location and venues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C54F7E-DD1C-4BFF-98DE-962DC3B4EA2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179" b="5452"/>
          <a:stretch/>
        </p:blipFill>
        <p:spPr bwMode="auto">
          <a:xfrm>
            <a:off x="5111855" y="4561224"/>
            <a:ext cx="3643039" cy="20049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18E3BA-4208-41B0-889A-204ED2C9DE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75667" y="1782865"/>
            <a:ext cx="3779227" cy="2519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6E2989-1F3D-41A4-A48F-BA13B33AFD7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7333" y="1782864"/>
            <a:ext cx="4122881" cy="47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5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5E4D-51B0-4694-A016-4F738D2C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relationship between the number of venues and crimes by neighborhood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435E-DFE6-4B62-AA93-94C61A68A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Considering only business burglary crimes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381FB-5071-4A08-BA6B-6A7417E8CC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2947482"/>
            <a:ext cx="8418027" cy="35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4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CA6A-AEAA-4E64-9633-43D2996C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Clustering Neighborhoods  by Venues and Crime rate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5C4C00-78B2-4659-B76B-D97F430728E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394409"/>
            <a:ext cx="2824881" cy="257910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EBB20F-1C72-4991-B82A-38A0701B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>
            <a:normAutofit/>
          </a:bodyPr>
          <a:lstStyle/>
          <a:p>
            <a:r>
              <a:rPr lang="en-US" sz="1500" dirty="0"/>
              <a:t>Using K- means algorithm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K=5</a:t>
            </a:r>
          </a:p>
          <a:p>
            <a:endParaRPr lang="en-US" sz="1500" dirty="0"/>
          </a:p>
          <a:p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7545A-02D7-416C-A4C2-613C1FF135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02214" y="4233900"/>
            <a:ext cx="2824881" cy="240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9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AEBC-7C26-4C36-99DC-0B155336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and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90128-64C5-44C3-9E32-CD70B9D8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cluster have a special characteristic that requires the attention of police officers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Cluster 0: Contains a very high burglary crime count even though the number if venues is small. Thus, the neighborhoods in this cluster requires a more extensive surveillance.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Cluster 1: have a very low burglary crime rate even though it’s populated with venues. Police officers may try to understand why the crime rate is lower in  this neighborhoods comparing to others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Cluster 2 and 3: the number of crimes and venues is relatively proportional.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Cluster 4: have a very high burglary crime rate and a high venues count. And  a further investigation of the area is needed to understand the causes.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110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328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Capstone Project </vt:lpstr>
      <vt:lpstr>Introduction </vt:lpstr>
      <vt:lpstr>Data Accusation </vt:lpstr>
      <vt:lpstr>Identifying the Crime Rate Relationship with TimAreae</vt:lpstr>
      <vt:lpstr>Identifying the Crime Rate Relationship with Time </vt:lpstr>
      <vt:lpstr>Mapping of all Crimes with Location and venues </vt:lpstr>
      <vt:lpstr>relationship between the number of venues and crimes by neighborhood </vt:lpstr>
      <vt:lpstr>Clustering Neighborhoods  by Venues and Crime rate</vt:lpstr>
      <vt:lpstr>Results and Discussion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</dc:title>
  <dc:creator>Mayadah Al-Azri</dc:creator>
  <cp:lastModifiedBy>Mayadah Al-Azri</cp:lastModifiedBy>
  <cp:revision>6</cp:revision>
  <dcterms:created xsi:type="dcterms:W3CDTF">2021-02-23T07:05:44Z</dcterms:created>
  <dcterms:modified xsi:type="dcterms:W3CDTF">2021-02-23T07:43:56Z</dcterms:modified>
</cp:coreProperties>
</file>