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8" r:id="rId5"/>
  </p:sldIdLst>
  <p:sldSz cx="33124775" cy="4392612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2">
          <p15:clr>
            <a:srgbClr val="A4A3A4"/>
          </p15:clr>
        </p15:guide>
        <p15:guide id="2" pos="20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AA4F0"/>
    <a:srgbClr val="0066CC"/>
    <a:srgbClr val="00FF00"/>
    <a:srgbClr val="179802"/>
    <a:srgbClr val="00B82C"/>
    <a:srgbClr val="008D17"/>
    <a:srgbClr val="00C525"/>
    <a:srgbClr val="16E111"/>
    <a:srgbClr val="698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992"/>
        <p:guide pos="2086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yn Josiak" userId="6d4f6801-26e6-44e8-bf62-3f558b8aff22" providerId="ADAL" clId="{ED07EF1E-1EDD-4A7D-B8EB-DB3F2FB015B5}"/>
    <pc:docChg chg="undo custSel addSld delSld modSld">
      <pc:chgData name="Kaitlyn Josiak" userId="6d4f6801-26e6-44e8-bf62-3f558b8aff22" providerId="ADAL" clId="{ED07EF1E-1EDD-4A7D-B8EB-DB3F2FB015B5}" dt="2018-11-14T02:52:05.592" v="5834" actId="2696"/>
      <pc:docMkLst>
        <pc:docMk/>
      </pc:docMkLst>
      <pc:sldChg chg="addSp delSp modSp">
        <pc:chgData name="Kaitlyn Josiak" userId="6d4f6801-26e6-44e8-bf62-3f558b8aff22" providerId="ADAL" clId="{ED07EF1E-1EDD-4A7D-B8EB-DB3F2FB015B5}" dt="2018-11-13T21:29:04.775" v="5820" actId="1076"/>
        <pc:sldMkLst>
          <pc:docMk/>
          <pc:sldMk cId="0" sldId="258"/>
        </pc:sldMkLst>
        <pc:spChg chg="mod topLvl">
          <ac:chgData name="Kaitlyn Josiak" userId="6d4f6801-26e6-44e8-bf62-3f558b8aff22" providerId="ADAL" clId="{ED07EF1E-1EDD-4A7D-B8EB-DB3F2FB015B5}" dt="2018-11-12T19:44:07.671" v="5604" actId="14100"/>
          <ac:spMkLst>
            <pc:docMk/>
            <pc:sldMk cId="0" sldId="258"/>
            <ac:spMk id="2" creationId="{4F2E4DBF-E2FD-471A-8F3D-F683DC660082}"/>
          </ac:spMkLst>
        </pc:spChg>
        <pc:spChg chg="mod">
          <ac:chgData name="Kaitlyn Josiak" userId="6d4f6801-26e6-44e8-bf62-3f558b8aff22" providerId="ADAL" clId="{ED07EF1E-1EDD-4A7D-B8EB-DB3F2FB015B5}" dt="2018-11-11T20:01:00.256" v="3019" actId="164"/>
          <ac:spMkLst>
            <pc:docMk/>
            <pc:sldMk cId="0" sldId="258"/>
            <ac:spMk id="3" creationId="{568A65CE-5097-40BE-A95C-B44C11299215}"/>
          </ac:spMkLst>
        </pc:spChg>
        <pc:spChg chg="add mod">
          <ac:chgData name="Kaitlyn Josiak" userId="6d4f6801-26e6-44e8-bf62-3f558b8aff22" providerId="ADAL" clId="{ED07EF1E-1EDD-4A7D-B8EB-DB3F2FB015B5}" dt="2018-11-12T19:51:47.175" v="5633" actId="6549"/>
          <ac:spMkLst>
            <pc:docMk/>
            <pc:sldMk cId="0" sldId="258"/>
            <ac:spMk id="3" creationId="{B08560CB-9F3E-4320-B7D5-37C6718A424B}"/>
          </ac:spMkLst>
        </pc:spChg>
        <pc:spChg chg="mod topLvl">
          <ac:chgData name="Kaitlyn Josiak" userId="6d4f6801-26e6-44e8-bf62-3f558b8aff22" providerId="ADAL" clId="{ED07EF1E-1EDD-4A7D-B8EB-DB3F2FB015B5}" dt="2018-11-11T20:16:51.146" v="3475" actId="14100"/>
          <ac:spMkLst>
            <pc:docMk/>
            <pc:sldMk cId="0" sldId="258"/>
            <ac:spMk id="4" creationId="{34A8F4F8-AC2A-4C98-9B19-B94FEBFFD3C1}"/>
          </ac:spMkLst>
        </pc:spChg>
        <pc:spChg chg="mod">
          <ac:chgData name="Kaitlyn Josiak" userId="6d4f6801-26e6-44e8-bf62-3f558b8aff22" providerId="ADAL" clId="{ED07EF1E-1EDD-4A7D-B8EB-DB3F2FB015B5}" dt="2018-11-11T20:06:24.823" v="3059" actId="1076"/>
          <ac:spMkLst>
            <pc:docMk/>
            <pc:sldMk cId="0" sldId="258"/>
            <ac:spMk id="6" creationId="{F197FE7D-3723-4803-AEC9-1CB659717491}"/>
          </ac:spMkLst>
        </pc:spChg>
        <pc:spChg chg="mod topLvl">
          <ac:chgData name="Kaitlyn Josiak" userId="6d4f6801-26e6-44e8-bf62-3f558b8aff22" providerId="ADAL" clId="{ED07EF1E-1EDD-4A7D-B8EB-DB3F2FB015B5}" dt="2018-11-13T20:55:04.005" v="5710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Kaitlyn Josiak" userId="6d4f6801-26e6-44e8-bf62-3f558b8aff22" providerId="ADAL" clId="{ED07EF1E-1EDD-4A7D-B8EB-DB3F2FB015B5}" dt="2018-11-10T20:03:41.251" v="831" actId="20577"/>
          <ac:spMkLst>
            <pc:docMk/>
            <pc:sldMk cId="0" sldId="258"/>
            <ac:spMk id="8" creationId="{96B7D9C3-6FB4-4392-93F1-AE70F3D70152}"/>
          </ac:spMkLst>
        </pc:spChg>
        <pc:spChg chg="add del mod">
          <ac:chgData name="Kaitlyn Josiak" userId="6d4f6801-26e6-44e8-bf62-3f558b8aff22" providerId="ADAL" clId="{ED07EF1E-1EDD-4A7D-B8EB-DB3F2FB015B5}" dt="2018-11-10T20:06:01.840" v="852" actId="20577"/>
          <ac:spMkLst>
            <pc:docMk/>
            <pc:sldMk cId="0" sldId="258"/>
            <ac:spMk id="9" creationId="{C3F711E8-6575-4B28-B362-26FD4A32A759}"/>
          </ac:spMkLst>
        </pc:spChg>
        <pc:spChg chg="mod">
          <ac:chgData name="Kaitlyn Josiak" userId="6d4f6801-26e6-44e8-bf62-3f558b8aff22" providerId="ADAL" clId="{ED07EF1E-1EDD-4A7D-B8EB-DB3F2FB015B5}" dt="2018-11-11T20:01:31.288" v="3024" actId="164"/>
          <ac:spMkLst>
            <pc:docMk/>
            <pc:sldMk cId="0" sldId="258"/>
            <ac:spMk id="9" creationId="{CFA34D77-5FAE-40A9-B0DB-7EA1F1B42904}"/>
          </ac:spMkLst>
        </pc:spChg>
        <pc:spChg chg="add mod topLvl">
          <ac:chgData name="Kaitlyn Josiak" userId="6d4f6801-26e6-44e8-bf62-3f558b8aff22" providerId="ADAL" clId="{ED07EF1E-1EDD-4A7D-B8EB-DB3F2FB015B5}" dt="2018-11-11T22:10:12.149" v="4065" actId="20577"/>
          <ac:spMkLst>
            <pc:docMk/>
            <pc:sldMk cId="0" sldId="258"/>
            <ac:spMk id="10" creationId="{C7D4D6A7-6EB8-47F2-8B70-3166312E44A5}"/>
          </ac:spMkLst>
        </pc:spChg>
        <pc:spChg chg="add del mod topLvl">
          <ac:chgData name="Kaitlyn Josiak" userId="6d4f6801-26e6-44e8-bf62-3f558b8aff22" providerId="ADAL" clId="{ED07EF1E-1EDD-4A7D-B8EB-DB3F2FB015B5}" dt="2018-11-11T21:38:26.888" v="3851" actId="478"/>
          <ac:spMkLst>
            <pc:docMk/>
            <pc:sldMk cId="0" sldId="258"/>
            <ac:spMk id="11" creationId="{AEDED32E-EE01-482C-8FBC-D27559DCE8E1}"/>
          </ac:spMkLst>
        </pc:spChg>
        <pc:spChg chg="mod topLvl">
          <ac:chgData name="Kaitlyn Josiak" userId="6d4f6801-26e6-44e8-bf62-3f558b8aff22" providerId="ADAL" clId="{ED07EF1E-1EDD-4A7D-B8EB-DB3F2FB015B5}" dt="2018-11-11T21:49:43.730" v="3930" actId="165"/>
          <ac:spMkLst>
            <pc:docMk/>
            <pc:sldMk cId="0" sldId="258"/>
            <ac:spMk id="12" creationId="{6C37F463-F246-45E4-8BA1-5B058489E46A}"/>
          </ac:spMkLst>
        </pc:spChg>
        <pc:spChg chg="mod topLvl">
          <ac:chgData name="Kaitlyn Josiak" userId="6d4f6801-26e6-44e8-bf62-3f558b8aff22" providerId="ADAL" clId="{ED07EF1E-1EDD-4A7D-B8EB-DB3F2FB015B5}" dt="2018-11-13T21:13:27.950" v="5809" actId="313"/>
          <ac:spMkLst>
            <pc:docMk/>
            <pc:sldMk cId="0" sldId="258"/>
            <ac:spMk id="13" creationId="{FF46AA37-F551-45E4-B2B2-A1699EF7AC58}"/>
          </ac:spMkLst>
        </pc:spChg>
        <pc:spChg chg="del">
          <ac:chgData name="Kaitlyn Josiak" userId="6d4f6801-26e6-44e8-bf62-3f558b8aff22" providerId="ADAL" clId="{ED07EF1E-1EDD-4A7D-B8EB-DB3F2FB015B5}" dt="2018-11-11T20:00:18.494" v="3016" actId="478"/>
          <ac:spMkLst>
            <pc:docMk/>
            <pc:sldMk cId="0" sldId="258"/>
            <ac:spMk id="15" creationId="{00000000-0000-0000-0000-000000000000}"/>
          </ac:spMkLst>
        </pc:spChg>
        <pc:spChg chg="mod">
          <ac:chgData name="Kaitlyn Josiak" userId="6d4f6801-26e6-44e8-bf62-3f558b8aff22" providerId="ADAL" clId="{ED07EF1E-1EDD-4A7D-B8EB-DB3F2FB015B5}" dt="2018-11-10T21:28:26.065" v="2833" actId="1076"/>
          <ac:spMkLst>
            <pc:docMk/>
            <pc:sldMk cId="0" sldId="258"/>
            <ac:spMk id="57" creationId="{00000000-0000-0000-0000-000000000000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69" creationId="{418C0D99-2390-4286-AF52-8CC270BCD0D2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0" creationId="{CF50F610-DF87-4B80-9427-B9337BB2F618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1" creationId="{07D5ED58-16C3-4412-886B-31AF7BA8AEC7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2" creationId="{DFF08D45-0636-4D3A-940F-97836A67E644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3" creationId="{C1D969F7-EBFF-40FA-9E5B-FA33D328BD1E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4" creationId="{34E3005F-EF2B-44AA-8C56-98665A2C50D1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5" creationId="{90EA5E43-9902-4A13-A138-08DFEA4F7242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6" creationId="{194D4082-BA9C-4290-B7E2-0123AF822E96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7" creationId="{3E3A572C-36BA-4BFC-AC58-7FCF18C143F6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79" creationId="{E76DCC20-E306-4414-967D-700DDFF3BEDC}"/>
          </ac:spMkLst>
        </pc:spChg>
        <pc:spChg chg="mod">
          <ac:chgData name="Kaitlyn Josiak" userId="6d4f6801-26e6-44e8-bf62-3f558b8aff22" providerId="ADAL" clId="{ED07EF1E-1EDD-4A7D-B8EB-DB3F2FB015B5}" dt="2018-11-11T22:09:03.850" v="4043" actId="1076"/>
          <ac:spMkLst>
            <pc:docMk/>
            <pc:sldMk cId="0" sldId="258"/>
            <ac:spMk id="87" creationId="{BDD50C0E-7811-4A00-A658-399172583CBA}"/>
          </ac:spMkLst>
        </pc:spChg>
        <pc:spChg chg="mod">
          <ac:chgData name="Kaitlyn Josiak" userId="6d4f6801-26e6-44e8-bf62-3f558b8aff22" providerId="ADAL" clId="{ED07EF1E-1EDD-4A7D-B8EB-DB3F2FB015B5}" dt="2018-11-11T21:44:33.885" v="3906" actId="1076"/>
          <ac:spMkLst>
            <pc:docMk/>
            <pc:sldMk cId="0" sldId="258"/>
            <ac:spMk id="90" creationId="{4D4A80E6-9BC7-4589-8CA9-7227691293EF}"/>
          </ac:spMkLst>
        </pc:spChg>
        <pc:spChg chg="mod">
          <ac:chgData name="Kaitlyn Josiak" userId="6d4f6801-26e6-44e8-bf62-3f558b8aff22" providerId="ADAL" clId="{ED07EF1E-1EDD-4A7D-B8EB-DB3F2FB015B5}" dt="2018-11-11T20:16:14.753" v="3446" actId="6549"/>
          <ac:spMkLst>
            <pc:docMk/>
            <pc:sldMk cId="0" sldId="258"/>
            <ac:spMk id="91" creationId="{24946429-27EF-4649-A084-1C889FDE9B66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91" creationId="{C4279AE6-0C4B-466D-81FB-5795F9B3E4AC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92" creationId="{73A8EA37-EC88-4D48-90FA-24B49EE295DF}"/>
          </ac:spMkLst>
        </pc:spChg>
        <pc:spChg chg="mod topLvl">
          <ac:chgData name="Kaitlyn Josiak" userId="6d4f6801-26e6-44e8-bf62-3f558b8aff22" providerId="ADAL" clId="{ED07EF1E-1EDD-4A7D-B8EB-DB3F2FB015B5}" dt="2018-11-11T21:49:43.730" v="3930" actId="165"/>
          <ac:spMkLst>
            <pc:docMk/>
            <pc:sldMk cId="0" sldId="258"/>
            <ac:spMk id="93" creationId="{4B88A240-7119-4634-95B2-ECFD66D37167}"/>
          </ac:spMkLst>
        </pc:spChg>
        <pc:spChg chg="mod topLvl">
          <ac:chgData name="Kaitlyn Josiak" userId="6d4f6801-26e6-44e8-bf62-3f558b8aff22" providerId="ADAL" clId="{ED07EF1E-1EDD-4A7D-B8EB-DB3F2FB015B5}" dt="2018-11-11T20:09:35.204" v="3086" actId="164"/>
          <ac:spMkLst>
            <pc:docMk/>
            <pc:sldMk cId="0" sldId="258"/>
            <ac:spMk id="94" creationId="{B63E2D33-70F4-4B4B-ABBD-6EAE0D912729}"/>
          </ac:spMkLst>
        </pc:spChg>
        <pc:spChg chg="mod">
          <ac:chgData name="Kaitlyn Josiak" userId="6d4f6801-26e6-44e8-bf62-3f558b8aff22" providerId="ADAL" clId="{ED07EF1E-1EDD-4A7D-B8EB-DB3F2FB015B5}" dt="2018-11-11T20:01:31.288" v="3024" actId="164"/>
          <ac:spMkLst>
            <pc:docMk/>
            <pc:sldMk cId="0" sldId="258"/>
            <ac:spMk id="95" creationId="{F4F4A2E5-E94E-43C6-81AC-D832BFF7A922}"/>
          </ac:spMkLst>
        </pc:spChg>
        <pc:spChg chg="mod">
          <ac:chgData name="Kaitlyn Josiak" userId="6d4f6801-26e6-44e8-bf62-3f558b8aff22" providerId="ADAL" clId="{ED07EF1E-1EDD-4A7D-B8EB-DB3F2FB015B5}" dt="2018-11-11T20:01:31.288" v="3024" actId="164"/>
          <ac:spMkLst>
            <pc:docMk/>
            <pc:sldMk cId="0" sldId="258"/>
            <ac:spMk id="96" creationId="{E203E8C0-B00D-4E2B-A438-6EF2F2C1C4CB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97" creationId="{0EB5CE17-574F-4FC2-8B60-FC77CD28205E}"/>
          </ac:spMkLst>
        </pc:spChg>
        <pc:spChg chg="add">
          <ac:chgData name="Kaitlyn Josiak" userId="6d4f6801-26e6-44e8-bf62-3f558b8aff22" providerId="ADAL" clId="{ED07EF1E-1EDD-4A7D-B8EB-DB3F2FB015B5}" dt="2018-11-12T19:55:55.749" v="5635" actId="20577"/>
          <ac:spMkLst>
            <pc:docMk/>
            <pc:sldMk cId="0" sldId="258"/>
            <ac:spMk id="98" creationId="{1F6377FA-BA49-4695-BB0C-CCEFEEB685B5}"/>
          </ac:spMkLst>
        </pc:spChg>
        <pc:spChg chg="mod topLvl">
          <ac:chgData name="Kaitlyn Josiak" userId="6d4f6801-26e6-44e8-bf62-3f558b8aff22" providerId="ADAL" clId="{ED07EF1E-1EDD-4A7D-B8EB-DB3F2FB015B5}" dt="2018-11-11T20:09:35.204" v="3086" actId="164"/>
          <ac:spMkLst>
            <pc:docMk/>
            <pc:sldMk cId="0" sldId="258"/>
            <ac:spMk id="99" creationId="{16ECEABA-F4A3-41C5-A73C-61C7CC426DF6}"/>
          </ac:spMkLst>
        </pc:spChg>
        <pc:spChg chg="mod topLvl">
          <ac:chgData name="Kaitlyn Josiak" userId="6d4f6801-26e6-44e8-bf62-3f558b8aff22" providerId="ADAL" clId="{ED07EF1E-1EDD-4A7D-B8EB-DB3F2FB015B5}" dt="2018-11-11T21:49:43.730" v="3930" actId="165"/>
          <ac:spMkLst>
            <pc:docMk/>
            <pc:sldMk cId="0" sldId="258"/>
            <ac:spMk id="104" creationId="{48621630-3278-493C-824A-023B660FDA9D}"/>
          </ac:spMkLst>
        </pc:spChg>
        <pc:spChg chg="mod">
          <ac:chgData name="Kaitlyn Josiak" userId="6d4f6801-26e6-44e8-bf62-3f558b8aff22" providerId="ADAL" clId="{ED07EF1E-1EDD-4A7D-B8EB-DB3F2FB015B5}" dt="2018-11-11T20:01:00.256" v="3019" actId="164"/>
          <ac:spMkLst>
            <pc:docMk/>
            <pc:sldMk cId="0" sldId="258"/>
            <ac:spMk id="107" creationId="{7E74B9C0-7C99-4949-AFF9-78698F5CF703}"/>
          </ac:spMkLst>
        </pc:spChg>
        <pc:spChg chg="add del mod">
          <ac:chgData name="Kaitlyn Josiak" userId="6d4f6801-26e6-44e8-bf62-3f558b8aff22" providerId="ADAL" clId="{ED07EF1E-1EDD-4A7D-B8EB-DB3F2FB015B5}" dt="2018-11-10T20:18:46.966" v="1638" actId="20577"/>
          <ac:spMkLst>
            <pc:docMk/>
            <pc:sldMk cId="0" sldId="258"/>
            <ac:spMk id="138" creationId="{CEA47DBA-9073-4A01-81FD-12BCB319FA1E}"/>
          </ac:spMkLst>
        </pc:spChg>
        <pc:spChg chg="add mod topLvl">
          <ac:chgData name="Kaitlyn Josiak" userId="6d4f6801-26e6-44e8-bf62-3f558b8aff22" providerId="ADAL" clId="{ED07EF1E-1EDD-4A7D-B8EB-DB3F2FB015B5}" dt="2018-11-11T22:09:09.572" v="4048" actId="20577"/>
          <ac:spMkLst>
            <pc:docMk/>
            <pc:sldMk cId="0" sldId="258"/>
            <ac:spMk id="139" creationId="{E4CF8A98-D393-4742-AB35-6C0C84401169}"/>
          </ac:spMkLst>
        </pc:spChg>
        <pc:spChg chg="add mod topLvl">
          <ac:chgData name="Kaitlyn Josiak" userId="6d4f6801-26e6-44e8-bf62-3f558b8aff22" providerId="ADAL" clId="{ED07EF1E-1EDD-4A7D-B8EB-DB3F2FB015B5}" dt="2018-11-11T20:36:21.751" v="3624" actId="164"/>
          <ac:spMkLst>
            <pc:docMk/>
            <pc:sldMk cId="0" sldId="258"/>
            <ac:spMk id="147" creationId="{B2B18E34-16AF-4D9D-AFB7-9AFF975EDBD2}"/>
          </ac:spMkLst>
        </pc:spChg>
        <pc:spChg chg="add mod topLvl">
          <ac:chgData name="Kaitlyn Josiak" userId="6d4f6801-26e6-44e8-bf62-3f558b8aff22" providerId="ADAL" clId="{ED07EF1E-1EDD-4A7D-B8EB-DB3F2FB015B5}" dt="2018-11-11T20:36:21.751" v="3624" actId="164"/>
          <ac:spMkLst>
            <pc:docMk/>
            <pc:sldMk cId="0" sldId="258"/>
            <ac:spMk id="148" creationId="{FEF44FE6-F51D-4A7E-9205-72AD46AF589A}"/>
          </ac:spMkLst>
        </pc:spChg>
        <pc:spChg chg="add mod">
          <ac:chgData name="Kaitlyn Josiak" userId="6d4f6801-26e6-44e8-bf62-3f558b8aff22" providerId="ADAL" clId="{ED07EF1E-1EDD-4A7D-B8EB-DB3F2FB015B5}" dt="2018-11-12T19:50:05.812" v="5612" actId="14100"/>
          <ac:spMkLst>
            <pc:docMk/>
            <pc:sldMk cId="0" sldId="258"/>
            <ac:spMk id="164" creationId="{F684D5F3-7351-4826-9B7D-91B8375C26C4}"/>
          </ac:spMkLst>
        </pc:spChg>
        <pc:spChg chg="add mod">
          <ac:chgData name="Kaitlyn Josiak" userId="6d4f6801-26e6-44e8-bf62-3f558b8aff22" providerId="ADAL" clId="{ED07EF1E-1EDD-4A7D-B8EB-DB3F2FB015B5}" dt="2018-11-11T21:51:05.202" v="3968" actId="1076"/>
          <ac:spMkLst>
            <pc:docMk/>
            <pc:sldMk cId="0" sldId="258"/>
            <ac:spMk id="165" creationId="{6A46C011-6051-4009-8A7F-EC20FB6F926A}"/>
          </ac:spMkLst>
        </pc:spChg>
        <pc:spChg chg="add del mod">
          <ac:chgData name="Kaitlyn Josiak" userId="6d4f6801-26e6-44e8-bf62-3f558b8aff22" providerId="ADAL" clId="{ED07EF1E-1EDD-4A7D-B8EB-DB3F2FB015B5}" dt="2018-11-11T20:21:50.818" v="3606" actId="478"/>
          <ac:spMkLst>
            <pc:docMk/>
            <pc:sldMk cId="0" sldId="258"/>
            <ac:spMk id="1026" creationId="{13676657-5A87-40D8-AFF5-E5823515D708}"/>
          </ac:spMkLst>
        </pc:spChg>
        <pc:spChg chg="add mod">
          <ac:chgData name="Kaitlyn Josiak" userId="6d4f6801-26e6-44e8-bf62-3f558b8aff22" providerId="ADAL" clId="{ED07EF1E-1EDD-4A7D-B8EB-DB3F2FB015B5}" dt="2018-11-11T22:09:59.135" v="4052" actId="20577"/>
          <ac:spMkLst>
            <pc:docMk/>
            <pc:sldMk cId="0" sldId="258"/>
            <ac:spMk id="1031" creationId="{D714CA35-3394-4C98-A482-50B2330D9D02}"/>
          </ac:spMkLst>
        </pc:spChg>
        <pc:spChg chg="add del mod">
          <ac:chgData name="Kaitlyn Josiak" userId="6d4f6801-26e6-44e8-bf62-3f558b8aff22" providerId="ADAL" clId="{ED07EF1E-1EDD-4A7D-B8EB-DB3F2FB015B5}" dt="2018-11-11T23:34:32.328" v="4211" actId="478"/>
          <ac:spMkLst>
            <pc:docMk/>
            <pc:sldMk cId="0" sldId="258"/>
            <ac:spMk id="1043" creationId="{8EAA10F0-5C8F-4A85-B114-F46D2AF750BB}"/>
          </ac:spMkLst>
        </pc:spChg>
        <pc:spChg chg="add del mod">
          <ac:chgData name="Kaitlyn Josiak" userId="6d4f6801-26e6-44e8-bf62-3f558b8aff22" providerId="ADAL" clId="{ED07EF1E-1EDD-4A7D-B8EB-DB3F2FB015B5}" dt="2018-11-11T23:35:52.119" v="4216" actId="478"/>
          <ac:spMkLst>
            <pc:docMk/>
            <pc:sldMk cId="0" sldId="258"/>
            <ac:spMk id="1044" creationId="{51DD126D-6AD9-4597-A484-EA6AC705A1B5}"/>
          </ac:spMkLst>
        </pc:spChg>
        <pc:spChg chg="add del mod">
          <ac:chgData name="Kaitlyn Josiak" userId="6d4f6801-26e6-44e8-bf62-3f558b8aff22" providerId="ADAL" clId="{ED07EF1E-1EDD-4A7D-B8EB-DB3F2FB015B5}" dt="2018-11-11T23:36:34.884" v="4220" actId="478"/>
          <ac:spMkLst>
            <pc:docMk/>
            <pc:sldMk cId="0" sldId="258"/>
            <ac:spMk id="1045" creationId="{311C41BD-61B9-4225-B265-5BC4A89BCFBF}"/>
          </ac:spMkLst>
        </pc:spChg>
        <pc:spChg chg="add mod">
          <ac:chgData name="Kaitlyn Josiak" userId="6d4f6801-26e6-44e8-bf62-3f558b8aff22" providerId="ADAL" clId="{ED07EF1E-1EDD-4A7D-B8EB-DB3F2FB015B5}" dt="2018-11-12T19:48:51.767" v="5611" actId="14100"/>
          <ac:spMkLst>
            <pc:docMk/>
            <pc:sldMk cId="0" sldId="258"/>
            <ac:spMk id="1046" creationId="{66594B8C-F1AE-431F-85C3-7AD83C56E8E9}"/>
          </ac:spMkLst>
        </pc:spChg>
        <pc:grpChg chg="add mod">
          <ac:chgData name="Kaitlyn Josiak" userId="6d4f6801-26e6-44e8-bf62-3f558b8aff22" providerId="ADAL" clId="{ED07EF1E-1EDD-4A7D-B8EB-DB3F2FB015B5}" dt="2018-11-11T19:59:43.915" v="3013" actId="164"/>
          <ac:grpSpMkLst>
            <pc:docMk/>
            <pc:sldMk cId="0" sldId="258"/>
            <ac:grpSpMk id="18" creationId="{1ED36242-A7D6-4B3C-9A64-2AA8B8FD5F56}"/>
          </ac:grpSpMkLst>
        </pc:grpChg>
        <pc:grpChg chg="add del mod">
          <ac:chgData name="Kaitlyn Josiak" userId="6d4f6801-26e6-44e8-bf62-3f558b8aff22" providerId="ADAL" clId="{ED07EF1E-1EDD-4A7D-B8EB-DB3F2FB015B5}" dt="2018-11-10T18:56:06.982" v="819" actId="478"/>
          <ac:grpSpMkLst>
            <pc:docMk/>
            <pc:sldMk cId="0" sldId="258"/>
            <ac:grpSpMk id="19" creationId="{62852332-282B-4E0E-A933-1A92F7B2EA02}"/>
          </ac:grpSpMkLst>
        </pc:grpChg>
        <pc:grpChg chg="add del mod">
          <ac:chgData name="Kaitlyn Josiak" userId="6d4f6801-26e6-44e8-bf62-3f558b8aff22" providerId="ADAL" clId="{ED07EF1E-1EDD-4A7D-B8EB-DB3F2FB015B5}" dt="2018-11-11T21:49:43.730" v="3930" actId="165"/>
          <ac:grpSpMkLst>
            <pc:docMk/>
            <pc:sldMk cId="0" sldId="258"/>
            <ac:grpSpMk id="19" creationId="{AB904B99-CC57-41C7-88C1-ADD04AC71CFE}"/>
          </ac:grpSpMkLst>
        </pc:grpChg>
        <pc:grpChg chg="add del mod">
          <ac:chgData name="Kaitlyn Josiak" userId="6d4f6801-26e6-44e8-bf62-3f558b8aff22" providerId="ADAL" clId="{ED07EF1E-1EDD-4A7D-B8EB-DB3F2FB015B5}" dt="2018-11-11T20:16:35.538" v="3448" actId="165"/>
          <ac:grpSpMkLst>
            <pc:docMk/>
            <pc:sldMk cId="0" sldId="258"/>
            <ac:grpSpMk id="20" creationId="{576D97FA-65D8-43CA-A1F7-3D08C1819813}"/>
          </ac:grpSpMkLst>
        </pc:grpChg>
        <pc:grpChg chg="add del mod">
          <ac:chgData name="Kaitlyn Josiak" userId="6d4f6801-26e6-44e8-bf62-3f558b8aff22" providerId="ADAL" clId="{ED07EF1E-1EDD-4A7D-B8EB-DB3F2FB015B5}" dt="2018-11-11T20:16:17.444" v="3447" actId="478"/>
          <ac:grpSpMkLst>
            <pc:docMk/>
            <pc:sldMk cId="0" sldId="258"/>
            <ac:grpSpMk id="21" creationId="{E5B5A314-2749-4EE7-8FEE-E239D2F81A70}"/>
          </ac:grpSpMkLst>
        </pc:grpChg>
        <pc:grpChg chg="add mod">
          <ac:chgData name="Kaitlyn Josiak" userId="6d4f6801-26e6-44e8-bf62-3f558b8aff22" providerId="ADAL" clId="{ED07EF1E-1EDD-4A7D-B8EB-DB3F2FB015B5}" dt="2018-11-12T00:06:52.015" v="4314" actId="1076"/>
          <ac:grpSpMkLst>
            <pc:docMk/>
            <pc:sldMk cId="0" sldId="258"/>
            <ac:grpSpMk id="22" creationId="{915C46C3-3EDB-4BC5-9A52-15CA0F9590A9}"/>
          </ac:grpSpMkLst>
        </pc:grpChg>
        <pc:grpChg chg="add del mod">
          <ac:chgData name="Kaitlyn Josiak" userId="6d4f6801-26e6-44e8-bf62-3f558b8aff22" providerId="ADAL" clId="{ED07EF1E-1EDD-4A7D-B8EB-DB3F2FB015B5}" dt="2018-11-11T20:01:58.619" v="3028" actId="165"/>
          <ac:grpSpMkLst>
            <pc:docMk/>
            <pc:sldMk cId="0" sldId="258"/>
            <ac:grpSpMk id="23" creationId="{078CB507-0563-48D8-AE9D-7D7DB1487204}"/>
          </ac:grpSpMkLst>
        </pc:grpChg>
        <pc:grpChg chg="add mod">
          <ac:chgData name="Kaitlyn Josiak" userId="6d4f6801-26e6-44e8-bf62-3f558b8aff22" providerId="ADAL" clId="{ED07EF1E-1EDD-4A7D-B8EB-DB3F2FB015B5}" dt="2018-11-12T00:09:15.081" v="4320" actId="14100"/>
          <ac:grpSpMkLst>
            <pc:docMk/>
            <pc:sldMk cId="0" sldId="258"/>
            <ac:grpSpMk id="26" creationId="{74632A82-6D65-4CBA-80BE-98AF055BA334}"/>
          </ac:grpSpMkLst>
        </pc:grpChg>
        <pc:grpChg chg="add del mod">
          <ac:chgData name="Kaitlyn Josiak" userId="6d4f6801-26e6-44e8-bf62-3f558b8aff22" providerId="ADAL" clId="{ED07EF1E-1EDD-4A7D-B8EB-DB3F2FB015B5}" dt="2018-11-11T20:33:58.943" v="3613" actId="478"/>
          <ac:grpSpMkLst>
            <pc:docMk/>
            <pc:sldMk cId="0" sldId="258"/>
            <ac:grpSpMk id="27" creationId="{BF3DC1D8-8601-4E2C-804B-1C5A6A78451F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32" creationId="{705D6B58-62A2-460B-AA7A-956E7BCE2026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46" creationId="{A1B989ED-B630-49F1-9556-256132533616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59" creationId="{58C946A8-65DB-45F8-B9DD-790934CC631A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64" creationId="{E7E76476-7552-40A7-BCF8-71B7D3469AC3}"/>
          </ac:grpSpMkLst>
        </pc:grpChg>
        <pc:grpChg chg="add mod">
          <ac:chgData name="Kaitlyn Josiak" userId="6d4f6801-26e6-44e8-bf62-3f558b8aff22" providerId="ADAL" clId="{ED07EF1E-1EDD-4A7D-B8EB-DB3F2FB015B5}" dt="2018-11-12T19:55:55.942" v="5636" actId="20577"/>
          <ac:grpSpMkLst>
            <pc:docMk/>
            <pc:sldMk cId="0" sldId="258"/>
            <ac:grpSpMk id="66" creationId="{2E6A1116-0256-43AD-9CDF-C8FCA3DFACA2}"/>
          </ac:grpSpMkLst>
        </pc:grpChg>
        <pc:grpChg chg="add mod">
          <ac:chgData name="Kaitlyn Josiak" userId="6d4f6801-26e6-44e8-bf62-3f558b8aff22" providerId="ADAL" clId="{ED07EF1E-1EDD-4A7D-B8EB-DB3F2FB015B5}" dt="2018-11-12T19:55:55.942" v="5636" actId="20577"/>
          <ac:grpSpMkLst>
            <pc:docMk/>
            <pc:sldMk cId="0" sldId="258"/>
            <ac:grpSpMk id="67" creationId="{0270368E-26FD-4BBC-B889-25C6F7AFB13B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72" creationId="{B9EDD6B7-EF96-4838-A5F2-5C21EF5D812E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73" creationId="{CA0FCC43-F046-44B9-AF5F-2D842AFFA511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82" creationId="{21A7D5AA-8EDE-4C6F-9952-57684B8AEF3D}"/>
          </ac:grpSpMkLst>
        </pc:grpChg>
        <pc:grpChg chg="add mod">
          <ac:chgData name="Kaitlyn Josiak" userId="6d4f6801-26e6-44e8-bf62-3f558b8aff22" providerId="ADAL" clId="{ED07EF1E-1EDD-4A7D-B8EB-DB3F2FB015B5}" dt="2018-11-12T19:55:55.942" v="5636" actId="20577"/>
          <ac:grpSpMkLst>
            <pc:docMk/>
            <pc:sldMk cId="0" sldId="258"/>
            <ac:grpSpMk id="85" creationId="{EE959485-428C-4CDA-BE75-1590AD68C722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98" creationId="{D43C2B24-D1FD-4502-83CC-B6CB32311564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100" creationId="{43488EF9-8F84-4E6F-B13A-0601A8398CF8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105" creationId="{7AB4D5B1-075F-4F2C-9676-6A97C7EE8742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106" creationId="{D69FCBDA-D232-4C20-A75A-55FFC9E7E615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113" creationId="{10D9443D-14FC-478C-98BF-27F1AD8C3794}"/>
          </ac:grpSpMkLst>
        </pc:grpChg>
        <pc:grpChg chg="mod topLvl">
          <ac:chgData name="Kaitlyn Josiak" userId="6d4f6801-26e6-44e8-bf62-3f558b8aff22" providerId="ADAL" clId="{ED07EF1E-1EDD-4A7D-B8EB-DB3F2FB015B5}" dt="2018-11-11T20:33:46.488" v="3612" actId="165"/>
          <ac:grpSpMkLst>
            <pc:docMk/>
            <pc:sldMk cId="0" sldId="258"/>
            <ac:grpSpMk id="114" creationId="{5CBB40B3-30CE-49A6-9AE2-3EA34865C079}"/>
          </ac:grpSpMkLst>
        </pc:grpChg>
        <pc:grpChg chg="add del mod">
          <ac:chgData name="Kaitlyn Josiak" userId="6d4f6801-26e6-44e8-bf62-3f558b8aff22" providerId="ADAL" clId="{ED07EF1E-1EDD-4A7D-B8EB-DB3F2FB015B5}" dt="2018-11-12T00:04:18.209" v="4296" actId="478"/>
          <ac:grpSpMkLst>
            <pc:docMk/>
            <pc:sldMk cId="0" sldId="258"/>
            <ac:grpSpMk id="172" creationId="{B9407260-9B34-4EA5-909C-430F3796EB80}"/>
          </ac:grpSpMkLst>
        </pc:grpChg>
        <pc:grpChg chg="add mod">
          <ac:chgData name="Kaitlyn Josiak" userId="6d4f6801-26e6-44e8-bf62-3f558b8aff22" providerId="ADAL" clId="{ED07EF1E-1EDD-4A7D-B8EB-DB3F2FB015B5}" dt="2018-11-12T00:05:14.087" v="4313" actId="1076"/>
          <ac:grpSpMkLst>
            <pc:docMk/>
            <pc:sldMk cId="0" sldId="258"/>
            <ac:grpSpMk id="190" creationId="{1AFDDF93-C7E6-4D0E-AB49-C47FBF43D5C9}"/>
          </ac:grpSpMkLst>
        </pc:grpChg>
        <pc:grpChg chg="add del mod">
          <ac:chgData name="Kaitlyn Josiak" userId="6d4f6801-26e6-44e8-bf62-3f558b8aff22" providerId="ADAL" clId="{ED07EF1E-1EDD-4A7D-B8EB-DB3F2FB015B5}" dt="2018-11-11T20:35:49.413" v="3619" actId="165"/>
          <ac:grpSpMkLst>
            <pc:docMk/>
            <pc:sldMk cId="0" sldId="258"/>
            <ac:grpSpMk id="1024" creationId="{5CC3B362-7090-4E6D-9F3A-F7FBC0876B07}"/>
          </ac:grpSpMkLst>
        </pc:grpChg>
        <pc:grpChg chg="add del mod">
          <ac:chgData name="Kaitlyn Josiak" userId="6d4f6801-26e6-44e8-bf62-3f558b8aff22" providerId="ADAL" clId="{ED07EF1E-1EDD-4A7D-B8EB-DB3F2FB015B5}" dt="2018-11-11T21:29:15.734" v="3672" actId="165"/>
          <ac:grpSpMkLst>
            <pc:docMk/>
            <pc:sldMk cId="0" sldId="258"/>
            <ac:grpSpMk id="1025" creationId="{DE189520-0E1E-468D-BC47-44A842A8CA8B}"/>
          </ac:grpSpMkLst>
        </pc:grpChg>
        <pc:grpChg chg="add mod">
          <ac:chgData name="Kaitlyn Josiak" userId="6d4f6801-26e6-44e8-bf62-3f558b8aff22" providerId="ADAL" clId="{ED07EF1E-1EDD-4A7D-B8EB-DB3F2FB015B5}" dt="2018-11-12T00:09:11.219" v="4319" actId="14100"/>
          <ac:grpSpMkLst>
            <pc:docMk/>
            <pc:sldMk cId="0" sldId="258"/>
            <ac:grpSpMk id="1028" creationId="{B3833BBB-9F4B-436D-97B9-4D7D0EDD7A4E}"/>
          </ac:grpSpMkLst>
        </pc:grpChg>
        <pc:grpChg chg="add mod">
          <ac:chgData name="Kaitlyn Josiak" userId="6d4f6801-26e6-44e8-bf62-3f558b8aff22" providerId="ADAL" clId="{ED07EF1E-1EDD-4A7D-B8EB-DB3F2FB015B5}" dt="2018-11-11T22:08:57.089" v="4041" actId="1076"/>
          <ac:grpSpMkLst>
            <pc:docMk/>
            <pc:sldMk cId="0" sldId="258"/>
            <ac:grpSpMk id="1038" creationId="{E3BA497D-B1AB-42D7-A405-94E78F11F1BF}"/>
          </ac:grpSpMkLst>
        </pc:grpChg>
        <pc:picChg chg="add del mod">
          <ac:chgData name="Kaitlyn Josiak" userId="6d4f6801-26e6-44e8-bf62-3f558b8aff22" providerId="ADAL" clId="{ED07EF1E-1EDD-4A7D-B8EB-DB3F2FB015B5}" dt="2018-11-10T18:55:06.426" v="811" actId="478"/>
          <ac:picMkLst>
            <pc:docMk/>
            <pc:sldMk cId="0" sldId="258"/>
            <ac:picMk id="3" creationId="{7DD62631-7FB3-4D0F-BFE5-730FB12A57B5}"/>
          </ac:picMkLst>
        </pc:picChg>
        <pc:picChg chg="del mod ord">
          <ac:chgData name="Kaitlyn Josiak" userId="6d4f6801-26e6-44e8-bf62-3f558b8aff22" providerId="ADAL" clId="{ED07EF1E-1EDD-4A7D-B8EB-DB3F2FB015B5}" dt="2018-11-12T00:04:19.725" v="4297" actId="478"/>
          <ac:picMkLst>
            <pc:docMk/>
            <pc:sldMk cId="0" sldId="258"/>
            <ac:picMk id="14" creationId="{00000000-0000-0000-0000-000000000000}"/>
          </ac:picMkLst>
        </pc:picChg>
        <pc:picChg chg="add del mod">
          <ac:chgData name="Kaitlyn Josiak" userId="6d4f6801-26e6-44e8-bf62-3f558b8aff22" providerId="ADAL" clId="{ED07EF1E-1EDD-4A7D-B8EB-DB3F2FB015B5}" dt="2018-11-13T21:16:36.690" v="5810" actId="478"/>
          <ac:picMkLst>
            <pc:docMk/>
            <pc:sldMk cId="0" sldId="258"/>
            <ac:picMk id="14" creationId="{3BF6B574-0496-4B59-A68F-A6F103E5341A}"/>
          </ac:picMkLst>
        </pc:picChg>
        <pc:picChg chg="add mod">
          <ac:chgData name="Kaitlyn Josiak" userId="6d4f6801-26e6-44e8-bf62-3f558b8aff22" providerId="ADAL" clId="{ED07EF1E-1EDD-4A7D-B8EB-DB3F2FB015B5}" dt="2018-11-13T21:29:04.775" v="5820" actId="1076"/>
          <ac:picMkLst>
            <pc:docMk/>
            <pc:sldMk cId="0" sldId="258"/>
            <ac:picMk id="15" creationId="{5E999D4B-8930-456B-A1E3-DBB181F8414B}"/>
          </ac:picMkLst>
        </pc:picChg>
        <pc:picChg chg="add del mod">
          <ac:chgData name="Kaitlyn Josiak" userId="6d4f6801-26e6-44e8-bf62-3f558b8aff22" providerId="ADAL" clId="{ED07EF1E-1EDD-4A7D-B8EB-DB3F2FB015B5}" dt="2018-11-11T19:55:00.654" v="2991" actId="478"/>
          <ac:picMkLst>
            <pc:docMk/>
            <pc:sldMk cId="0" sldId="258"/>
            <ac:picMk id="16" creationId="{5AF79E8B-1E64-4447-84D6-495A7E7FC74A}"/>
          </ac:picMkLst>
        </pc:picChg>
        <pc:picChg chg="add del mod">
          <ac:chgData name="Kaitlyn Josiak" userId="6d4f6801-26e6-44e8-bf62-3f558b8aff22" providerId="ADAL" clId="{ED07EF1E-1EDD-4A7D-B8EB-DB3F2FB015B5}" dt="2018-11-11T23:27:24.684" v="4174" actId="478"/>
          <ac:picMkLst>
            <pc:docMk/>
            <pc:sldMk cId="0" sldId="258"/>
            <ac:picMk id="17" creationId="{3F1BEA7D-EDD1-4F0A-9D7B-84F891385175}"/>
          </ac:picMkLst>
        </pc:picChg>
        <pc:picChg chg="add mod">
          <ac:chgData name="Kaitlyn Josiak" userId="6d4f6801-26e6-44e8-bf62-3f558b8aff22" providerId="ADAL" clId="{ED07EF1E-1EDD-4A7D-B8EB-DB3F2FB015B5}" dt="2018-11-11T20:06:27.259" v="3060" actId="1076"/>
          <ac:picMkLst>
            <pc:docMk/>
            <pc:sldMk cId="0" sldId="258"/>
            <ac:picMk id="25" creationId="{11179498-78D2-4F2E-B514-BF032300D649}"/>
          </ac:picMkLst>
        </pc:picChg>
        <pc:picChg chg="mod topLvl">
          <ac:chgData name="Kaitlyn Josiak" userId="6d4f6801-26e6-44e8-bf62-3f558b8aff22" providerId="ADAL" clId="{ED07EF1E-1EDD-4A7D-B8EB-DB3F2FB015B5}" dt="2018-11-11T20:33:46.488" v="3612" actId="165"/>
          <ac:picMkLst>
            <pc:docMk/>
            <pc:sldMk cId="0" sldId="258"/>
            <ac:picMk id="28" creationId="{DF867433-6134-4FA8-8092-C279E0BBCCFE}"/>
          </ac:picMkLst>
        </pc:picChg>
        <pc:picChg chg="mod topLvl">
          <ac:chgData name="Kaitlyn Josiak" userId="6d4f6801-26e6-44e8-bf62-3f558b8aff22" providerId="ADAL" clId="{ED07EF1E-1EDD-4A7D-B8EB-DB3F2FB015B5}" dt="2018-11-11T20:33:46.488" v="3612" actId="165"/>
          <ac:picMkLst>
            <pc:docMk/>
            <pc:sldMk cId="0" sldId="258"/>
            <ac:picMk id="29" creationId="{821D945F-79E4-4CF5-8691-E16944339120}"/>
          </ac:picMkLst>
        </pc:picChg>
        <pc:picChg chg="mod topLvl">
          <ac:chgData name="Kaitlyn Josiak" userId="6d4f6801-26e6-44e8-bf62-3f558b8aff22" providerId="ADAL" clId="{ED07EF1E-1EDD-4A7D-B8EB-DB3F2FB015B5}" dt="2018-11-11T20:33:46.488" v="3612" actId="165"/>
          <ac:picMkLst>
            <pc:docMk/>
            <pc:sldMk cId="0" sldId="258"/>
            <ac:picMk id="30" creationId="{9FFD0DD1-3EBC-42C0-A0BA-A9B9B77D25D0}"/>
          </ac:picMkLst>
        </pc:picChg>
        <pc:picChg chg="mod topLvl">
          <ac:chgData name="Kaitlyn Josiak" userId="6d4f6801-26e6-44e8-bf62-3f558b8aff22" providerId="ADAL" clId="{ED07EF1E-1EDD-4A7D-B8EB-DB3F2FB015B5}" dt="2018-11-11T20:33:46.488" v="3612" actId="165"/>
          <ac:picMkLst>
            <pc:docMk/>
            <pc:sldMk cId="0" sldId="258"/>
            <ac:picMk id="31" creationId="{50A7B55B-455F-4FCA-ADE6-5E61F7B327BA}"/>
          </ac:picMkLst>
        </pc:picChg>
        <pc:picChg chg="mod topLvl">
          <ac:chgData name="Kaitlyn Josiak" userId="6d4f6801-26e6-44e8-bf62-3f558b8aff22" providerId="ADAL" clId="{ED07EF1E-1EDD-4A7D-B8EB-DB3F2FB015B5}" dt="2018-11-11T20:33:46.488" v="3612" actId="165"/>
          <ac:picMkLst>
            <pc:docMk/>
            <pc:sldMk cId="0" sldId="258"/>
            <ac:picMk id="33" creationId="{0D948667-9021-4302-8593-EBC27A1E017E}"/>
          </ac:picMkLst>
        </pc:picChg>
        <pc:picChg chg="add">
          <ac:chgData name="Kaitlyn Josiak" userId="6d4f6801-26e6-44e8-bf62-3f558b8aff22" providerId="ADAL" clId="{ED07EF1E-1EDD-4A7D-B8EB-DB3F2FB015B5}" dt="2018-11-12T19:55:55.749" v="5635" actId="20577"/>
          <ac:picMkLst>
            <pc:docMk/>
            <pc:sldMk cId="0" sldId="258"/>
            <ac:picMk id="86" creationId="{7DF7941A-109D-4CAF-9226-A75B2A6D8735}"/>
          </ac:picMkLst>
        </pc:picChg>
        <pc:picChg chg="add">
          <ac:chgData name="Kaitlyn Josiak" userId="6d4f6801-26e6-44e8-bf62-3f558b8aff22" providerId="ADAL" clId="{ED07EF1E-1EDD-4A7D-B8EB-DB3F2FB015B5}" dt="2018-11-12T19:55:55.749" v="5635" actId="20577"/>
          <ac:picMkLst>
            <pc:docMk/>
            <pc:sldMk cId="0" sldId="258"/>
            <ac:picMk id="88" creationId="{95C10013-2BE2-4943-8B47-BED19E1E538E}"/>
          </ac:picMkLst>
        </pc:picChg>
        <pc:picChg chg="add">
          <ac:chgData name="Kaitlyn Josiak" userId="6d4f6801-26e6-44e8-bf62-3f558b8aff22" providerId="ADAL" clId="{ED07EF1E-1EDD-4A7D-B8EB-DB3F2FB015B5}" dt="2018-11-12T19:55:55.749" v="5635" actId="20577"/>
          <ac:picMkLst>
            <pc:docMk/>
            <pc:sldMk cId="0" sldId="258"/>
            <ac:picMk id="89" creationId="{21371ACE-CAC0-450E-BE5C-A41013B5D3EC}"/>
          </ac:picMkLst>
        </pc:picChg>
        <pc:picChg chg="add">
          <ac:chgData name="Kaitlyn Josiak" userId="6d4f6801-26e6-44e8-bf62-3f558b8aff22" providerId="ADAL" clId="{ED07EF1E-1EDD-4A7D-B8EB-DB3F2FB015B5}" dt="2018-11-12T19:55:55.749" v="5635" actId="20577"/>
          <ac:picMkLst>
            <pc:docMk/>
            <pc:sldMk cId="0" sldId="258"/>
            <ac:picMk id="101" creationId="{38A5D2AE-7DFF-4AE7-8AC1-B3D21EAEA168}"/>
          </ac:picMkLst>
        </pc:picChg>
        <pc:picChg chg="add del mod">
          <ac:chgData name="Kaitlyn Josiak" userId="6d4f6801-26e6-44e8-bf62-3f558b8aff22" providerId="ADAL" clId="{ED07EF1E-1EDD-4A7D-B8EB-DB3F2FB015B5}" dt="2018-11-11T23:27:29.263" v="4176" actId="478"/>
          <ac:picMkLst>
            <pc:docMk/>
            <pc:sldMk cId="0" sldId="258"/>
            <ac:picMk id="168" creationId="{00F2302F-584C-43C6-8954-6DE822C20F90}"/>
          </ac:picMkLst>
        </pc:picChg>
        <pc:picChg chg="add del mod">
          <ac:chgData name="Kaitlyn Josiak" userId="6d4f6801-26e6-44e8-bf62-3f558b8aff22" providerId="ADAL" clId="{ED07EF1E-1EDD-4A7D-B8EB-DB3F2FB015B5}" dt="2018-11-11T23:25:11.342" v="4159" actId="478"/>
          <ac:picMkLst>
            <pc:docMk/>
            <pc:sldMk cId="0" sldId="258"/>
            <ac:picMk id="170" creationId="{D2BB1089-9530-489C-B1E9-06213C7590B2}"/>
          </ac:picMkLst>
        </pc:picChg>
        <pc:picChg chg="mod">
          <ac:chgData name="Kaitlyn Josiak" userId="6d4f6801-26e6-44e8-bf62-3f558b8aff22" providerId="ADAL" clId="{ED07EF1E-1EDD-4A7D-B8EB-DB3F2FB015B5}" dt="2018-11-11T23:29:05.268" v="4184" actId="20577"/>
          <ac:picMkLst>
            <pc:docMk/>
            <pc:sldMk cId="0" sldId="258"/>
            <ac:picMk id="175" creationId="{86208369-1B83-4A0B-AC43-479C6164D236}"/>
          </ac:picMkLst>
        </pc:picChg>
        <pc:picChg chg="mod">
          <ac:chgData name="Kaitlyn Josiak" userId="6d4f6801-26e6-44e8-bf62-3f558b8aff22" providerId="ADAL" clId="{ED07EF1E-1EDD-4A7D-B8EB-DB3F2FB015B5}" dt="2018-11-11T23:29:13.521" v="4186" actId="1076"/>
          <ac:picMkLst>
            <pc:docMk/>
            <pc:sldMk cId="0" sldId="258"/>
            <ac:picMk id="180" creationId="{3E537920-1157-471F-870F-D7A096129A36}"/>
          </ac:picMkLst>
        </pc:picChg>
        <pc:picChg chg="add del mod">
          <ac:chgData name="Kaitlyn Josiak" userId="6d4f6801-26e6-44e8-bf62-3f558b8aff22" providerId="ADAL" clId="{ED07EF1E-1EDD-4A7D-B8EB-DB3F2FB015B5}" dt="2018-11-11T20:43:03.289" v="3630" actId="478"/>
          <ac:picMkLst>
            <pc:docMk/>
            <pc:sldMk cId="0" sldId="258"/>
            <ac:picMk id="1029" creationId="{8E635E63-A511-4552-8F2A-3C55BB9FEA0F}"/>
          </ac:picMkLst>
        </pc:picChg>
        <pc:picChg chg="add del mod">
          <ac:chgData name="Kaitlyn Josiak" userId="6d4f6801-26e6-44e8-bf62-3f558b8aff22" providerId="ADAL" clId="{ED07EF1E-1EDD-4A7D-B8EB-DB3F2FB015B5}" dt="2018-11-12T19:55:51.554" v="5634" actId="478"/>
          <ac:picMkLst>
            <pc:docMk/>
            <pc:sldMk cId="0" sldId="258"/>
            <ac:picMk id="1030" creationId="{6BBD5B63-386C-4229-8743-FD484F6EAA1A}"/>
          </ac:picMkLst>
        </pc:picChg>
        <pc:picChg chg="add mod">
          <ac:chgData name="Kaitlyn Josiak" userId="6d4f6801-26e6-44e8-bf62-3f558b8aff22" providerId="ADAL" clId="{ED07EF1E-1EDD-4A7D-B8EB-DB3F2FB015B5}" dt="2018-11-11T21:45:30.650" v="3915" actId="164"/>
          <ac:picMkLst>
            <pc:docMk/>
            <pc:sldMk cId="0" sldId="258"/>
            <ac:picMk id="1033" creationId="{75BC8373-C9CA-4E1F-96EB-A904913F327B}"/>
          </ac:picMkLst>
        </pc:picChg>
        <pc:picChg chg="add mod">
          <ac:chgData name="Kaitlyn Josiak" userId="6d4f6801-26e6-44e8-bf62-3f558b8aff22" providerId="ADAL" clId="{ED07EF1E-1EDD-4A7D-B8EB-DB3F2FB015B5}" dt="2018-11-11T21:45:30.650" v="3915" actId="164"/>
          <ac:picMkLst>
            <pc:docMk/>
            <pc:sldMk cId="0" sldId="258"/>
            <ac:picMk id="1035" creationId="{8A204F22-B087-44E5-9337-0AC52D8AC0B0}"/>
          </ac:picMkLst>
        </pc:picChg>
        <pc:picChg chg="add mod">
          <ac:chgData name="Kaitlyn Josiak" userId="6d4f6801-26e6-44e8-bf62-3f558b8aff22" providerId="ADAL" clId="{ED07EF1E-1EDD-4A7D-B8EB-DB3F2FB015B5}" dt="2018-11-11T21:45:30.650" v="3915" actId="164"/>
          <ac:picMkLst>
            <pc:docMk/>
            <pc:sldMk cId="0" sldId="258"/>
            <ac:picMk id="1037" creationId="{3FDA89C3-D4FF-4136-A892-08DCD1927B94}"/>
          </ac:picMkLst>
        </pc:picChg>
        <pc:picChg chg="add del mod">
          <ac:chgData name="Kaitlyn Josiak" userId="6d4f6801-26e6-44e8-bf62-3f558b8aff22" providerId="ADAL" clId="{ED07EF1E-1EDD-4A7D-B8EB-DB3F2FB015B5}" dt="2018-11-11T23:33:59.479" v="4209" actId="478"/>
          <ac:picMkLst>
            <pc:docMk/>
            <pc:sldMk cId="0" sldId="258"/>
            <ac:picMk id="1039" creationId="{2D4446BF-19F6-4215-905B-0CA8E1EF4A4E}"/>
          </ac:picMkLst>
        </pc:picChg>
        <pc:picChg chg="add del mod">
          <ac:chgData name="Kaitlyn Josiak" userId="6d4f6801-26e6-44e8-bf62-3f558b8aff22" providerId="ADAL" clId="{ED07EF1E-1EDD-4A7D-B8EB-DB3F2FB015B5}" dt="2018-11-11T23:24:59.030" v="4157" actId="478"/>
          <ac:picMkLst>
            <pc:docMk/>
            <pc:sldMk cId="0" sldId="258"/>
            <ac:picMk id="1040" creationId="{080FBF7E-389A-41E1-B6F9-C539C80DBECD}"/>
          </ac:picMkLst>
        </pc:picChg>
        <pc:picChg chg="add del mod">
          <ac:chgData name="Kaitlyn Josiak" userId="6d4f6801-26e6-44e8-bf62-3f558b8aff22" providerId="ADAL" clId="{ED07EF1E-1EDD-4A7D-B8EB-DB3F2FB015B5}" dt="2018-11-11T23:24:57.385" v="4156" actId="478"/>
          <ac:picMkLst>
            <pc:docMk/>
            <pc:sldMk cId="0" sldId="258"/>
            <ac:picMk id="1041" creationId="{AFBE734A-5024-4A67-92CA-78703C971874}"/>
          </ac:picMkLst>
        </pc:picChg>
        <pc:picChg chg="add del mod">
          <ac:chgData name="Kaitlyn Josiak" userId="6d4f6801-26e6-44e8-bf62-3f558b8aff22" providerId="ADAL" clId="{ED07EF1E-1EDD-4A7D-B8EB-DB3F2FB015B5}" dt="2018-11-11T23:25:10.515" v="4158" actId="478"/>
          <ac:picMkLst>
            <pc:docMk/>
            <pc:sldMk cId="0" sldId="258"/>
            <ac:picMk id="1042" creationId="{DF9F78DA-CB04-4236-B381-5CAFDC04EAC3}"/>
          </ac:picMkLst>
        </pc:pic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27" creationId="{CC1C9500-3B31-4BCF-804D-A5E705ED544B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34" creationId="{B5CC9531-6C6C-4CEF-B75C-E572C7D4C29F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35" creationId="{FFFA93A0-C628-4FF3-A71D-C2240A92D3CE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36" creationId="{D48D84B7-2193-465C-B1D1-D5BAE2C5CA41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37" creationId="{76448CB5-A5EA-4860-86EC-C21993D8F1D6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38" creationId="{551F73F7-7560-4B83-92AD-8B29670F7AE7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39" creationId="{E2F580E4-4C6B-4B27-A551-352F47E8E60B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0" creationId="{6FFA2BC1-9448-454B-A86B-01D910711ED4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1" creationId="{B96AF9DC-0F26-4D63-88C2-9FEC7569407A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2" creationId="{F8620087-0188-483F-9489-7F914E1C0A0A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3" creationId="{78CA33AF-08A2-43C8-AB5C-04884C3CCEE4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4" creationId="{0321BFDE-C7B7-44B1-AC4F-D00C4BE07729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5" creationId="{DD1FAE6D-71ED-454E-8C35-BBE2C8432EB4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7" creationId="{09276C6C-949F-44B4-B846-4BB666C43476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8" creationId="{F7552008-2587-475B-B922-E4A153B8CDC3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49" creationId="{B43645E8-3F8B-4BD4-92DF-BFB775E009D1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0" creationId="{A1B9FAE4-D625-4B04-9F93-A6382B110C14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1" creationId="{034CC929-910E-4E72-A657-7729D730F0BD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2" creationId="{BA90DF34-F82A-49CE-8936-AF77FBA5AE5E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53" creationId="{5B7EDC48-F9CC-4E9C-BC18-F77DADC54C4A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3" creationId="{DB7EF448-ECE4-48F4-B6CA-39EB08E8A08D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4" creationId="{5D4E46C0-F4B0-4103-90F0-C36416B5CEEC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5" creationId="{B48D1691-F61D-4F9E-A32C-B0F8DBC93463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56" creationId="{0DEC96CE-19AB-4258-B21E-64ACFD65FB23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6" creationId="{D1C49434-E00D-4173-805D-6FADBA9860DF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58" creationId="{A4E55A00-4B05-456B-AE34-EEBCFB656232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0" creationId="{956C7BB6-23BA-47B2-9166-98FDA4FD97C7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1" creationId="{695274FD-294F-4705-A243-A6D2758B3889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62" creationId="{2A3777D0-1368-4E9D-B25F-A3D29356F255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62" creationId="{D83CB1F3-E07D-4ABB-86F2-3CBE3C8EE9F7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3" creationId="{E66BA06E-7E27-46E6-894C-5B22724AAECE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65" creationId="{E7AA47E2-3341-4112-80C7-11EC8F6E472D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6" creationId="{3836913D-8DF1-4331-9970-87F6978CD330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66" creationId="{AB559AEF-40F1-452D-BE6A-AEC2D8698BF5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67" creationId="{13D152D5-4C53-4F5D-9FCB-53AC6333D395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7" creationId="{F96C095C-28C5-4295-AAC8-540910CB0122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8" creationId="{6226406A-9D3A-4ED8-AA9B-0DBDA7E51F0A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68" creationId="{927A8A6E-ED87-48C5-9F9D-491EF025132C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69" creationId="{6E7E72A9-2BFD-4FF9-A0A9-FFABED701631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70" creationId="{BC438E37-03EE-4571-B50D-CB8FA378ED8E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71" creationId="{E0F0556E-3F2C-4973-948F-7950E1433139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73" creationId="{91121501-8745-4F64-AFDE-A3BEF611340F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74" creationId="{EF1F3324-AC39-4BDE-BC6F-BB644FB73D46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75" creationId="{8B3F68CD-C1BC-4E59-AACF-B5CE1DDA9C41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75" creationId="{BCCDA05E-5BB0-4A67-BF3F-5F4E14BF861C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76" creationId="{F47E66CE-310B-4BE5-BFCC-4DD16146279B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77" creationId="{EADB6F2E-0AAC-4514-B2D8-A01716CFF9B2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78" creationId="{4F98CF6B-84D5-47BE-A314-580133B4C0AC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78" creationId="{C25905FE-CB74-4B69-8458-67378B091832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79" creationId="{649F42A1-452A-4029-B45E-D324FB10B3BB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80" creationId="{97FD1961-5341-44FD-BFBC-248250AC13E3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80" creationId="{EEC6007A-9765-4A64-9B0B-E9A72DB6F559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81" creationId="{25A93742-35B5-49A4-AC60-2E09C9CE8347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81" creationId="{4C3A5B02-D06D-4244-859B-5C898D2B57D4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82" creationId="{27AF86AD-40C7-4C58-941E-BC05E7C4D8E1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83" creationId="{8FE21237-12EE-4451-8FF3-265681E0A9B7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83" creationId="{E33ACF8D-B373-42F3-908F-0BFDB6A310E4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84" creationId="{5F104AD7-EBBC-4E2B-BAE7-4C8D98C55747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84" creationId="{EDEC18EF-6853-4D1C-9F53-BDC0D6281C6E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85" creationId="{640C0495-DF5B-43C7-A7B0-CBEB272C4FA6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86" creationId="{2E6C227D-715C-4A31-8A0E-FA7425B140D3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88" creationId="{31E7745B-9AF9-4AA4-B309-A00EF44475ED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89" creationId="{3C1F03D6-D52C-44E9-BC5E-90A1614D2E12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92" creationId="{6C84DA20-7568-4006-B471-DFFB4EE8129F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97" creationId="{CC98E2ED-AE27-4C94-8B61-1389A5EB4C43}"/>
          </ac:cxnSpMkLst>
        </pc:cxnChg>
        <pc:cxnChg chg="add">
          <ac:chgData name="Kaitlyn Josiak" userId="6d4f6801-26e6-44e8-bf62-3f558b8aff22" providerId="ADAL" clId="{ED07EF1E-1EDD-4A7D-B8EB-DB3F2FB015B5}" dt="2018-11-12T19:55:55.749" v="5635" actId="20577"/>
          <ac:cxnSpMkLst>
            <pc:docMk/>
            <pc:sldMk cId="0" sldId="258"/>
            <ac:cxnSpMk id="100" creationId="{46490061-FD08-4A71-A298-EAE832ABFC30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01" creationId="{7EB0A959-9A27-4C0B-AEE3-8D9ECF1B4ECD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02" creationId="{030669C5-3901-444E-8980-6A873675E1C9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102" creationId="{AF1DC663-1483-4967-ABD3-C1B5A9F1BEE4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03" creationId="{320B7C2B-5D5A-4DDA-B6C1-2BE619B6EFCE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106" creationId="{3313ECE4-9E9A-4583-827E-7643DBE5C925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08" creationId="{1117B91A-88D2-431C-9C88-259738DE732F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108" creationId="{40DC144D-63C3-4DF7-8021-ED47AD3E43C0}"/>
          </ac:cxnSpMkLst>
        </pc:cxnChg>
        <pc:cxnChg chg="mod">
          <ac:chgData name="Kaitlyn Josiak" userId="6d4f6801-26e6-44e8-bf62-3f558b8aff22" providerId="ADAL" clId="{ED07EF1E-1EDD-4A7D-B8EB-DB3F2FB015B5}" dt="2018-11-10T18:56:06.982" v="819" actId="478"/>
          <ac:cxnSpMkLst>
            <pc:docMk/>
            <pc:sldMk cId="0" sldId="258"/>
            <ac:cxnSpMk id="109" creationId="{D6EB7FED-6475-425E-AF0B-6E8DBE3FE5A2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09" creationId="{ED89B289-DEE6-42DC-BA46-4BE91248D61D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10" creationId="{E74FA497-6471-46CB-B473-85308F06A789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11" creationId="{15DB8426-2381-4676-BDF2-508C881DA7BB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112" creationId="{FEB9C529-0E89-46DA-B84C-5EE2EA953D6C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115" creationId="{6C81ADFF-4BD1-4B5F-A866-A0ABD2D8FFA5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116" creationId="{1ABFAC56-7E29-4A47-A21D-912CDAF1C6D6}"/>
          </ac:cxnSpMkLst>
        </pc:cxnChg>
        <pc:cxnChg chg="mod topLvl">
          <ac:chgData name="Kaitlyn Josiak" userId="6d4f6801-26e6-44e8-bf62-3f558b8aff22" providerId="ADAL" clId="{ED07EF1E-1EDD-4A7D-B8EB-DB3F2FB015B5}" dt="2018-11-11T20:33:58.943" v="3613" actId="478"/>
          <ac:cxnSpMkLst>
            <pc:docMk/>
            <pc:sldMk cId="0" sldId="258"/>
            <ac:cxnSpMk id="117" creationId="{46275182-74A6-4775-818C-323DF368B230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18" creationId="{303AD399-B203-46E3-958C-ACBA1B6ECDEC}"/>
          </ac:cxnSpMkLst>
        </pc:cxnChg>
        <pc:cxnChg chg="mod topLvl">
          <ac:chgData name="Kaitlyn Josiak" userId="6d4f6801-26e6-44e8-bf62-3f558b8aff22" providerId="ADAL" clId="{ED07EF1E-1EDD-4A7D-B8EB-DB3F2FB015B5}" dt="2018-11-11T20:33:46.488" v="3612" actId="165"/>
          <ac:cxnSpMkLst>
            <pc:docMk/>
            <pc:sldMk cId="0" sldId="258"/>
            <ac:cxnSpMk id="119" creationId="{23B54F21-CC5B-4200-A6B2-1947BA67DFD0}"/>
          </ac:cxnSpMkLst>
        </pc:cxnChg>
      </pc:sldChg>
      <pc:sldChg chg="addSp delSp modSp add del">
        <pc:chgData name="Kaitlyn Josiak" userId="6d4f6801-26e6-44e8-bf62-3f558b8aff22" providerId="ADAL" clId="{ED07EF1E-1EDD-4A7D-B8EB-DB3F2FB015B5}" dt="2018-11-14T02:52:02.386" v="5833" actId="2696"/>
        <pc:sldMkLst>
          <pc:docMk/>
          <pc:sldMk cId="3721673237" sldId="259"/>
        </pc:sldMkLst>
        <pc:spChg chg="add mod topLvl">
          <ac:chgData name="Kaitlyn Josiak" userId="6d4f6801-26e6-44e8-bf62-3f558b8aff22" providerId="ADAL" clId="{ED07EF1E-1EDD-4A7D-B8EB-DB3F2FB015B5}" dt="2018-11-12T00:02:42.299" v="4291" actId="208"/>
          <ac:spMkLst>
            <pc:docMk/>
            <pc:sldMk cId="3721673237" sldId="259"/>
            <ac:spMk id="14" creationId="{8089B20C-7BB1-49BB-827D-88BE6B3599D3}"/>
          </ac:spMkLst>
        </pc:spChg>
        <pc:spChg chg="add del mod">
          <ac:chgData name="Kaitlyn Josiak" userId="6d4f6801-26e6-44e8-bf62-3f558b8aff22" providerId="ADAL" clId="{ED07EF1E-1EDD-4A7D-B8EB-DB3F2FB015B5}" dt="2018-11-10T01:56:58.322" v="212" actId="478"/>
          <ac:spMkLst>
            <pc:docMk/>
            <pc:sldMk cId="3721673237" sldId="259"/>
            <ac:spMk id="16" creationId="{0C6B183F-B244-4A82-BFFB-491AA5C856A8}"/>
          </ac:spMkLst>
        </pc:spChg>
        <pc:spChg chg="add del mod">
          <ac:chgData name="Kaitlyn Josiak" userId="6d4f6801-26e6-44e8-bf62-3f558b8aff22" providerId="ADAL" clId="{ED07EF1E-1EDD-4A7D-B8EB-DB3F2FB015B5}" dt="2018-11-11T23:47:06.875" v="4233" actId="478"/>
          <ac:spMkLst>
            <pc:docMk/>
            <pc:sldMk cId="3721673237" sldId="259"/>
            <ac:spMk id="16" creationId="{A781DB0E-82BC-4E38-ADAA-271F8DF35BA3}"/>
          </ac:spMkLst>
        </pc:spChg>
        <pc:spChg chg="add mod topLvl">
          <ac:chgData name="Kaitlyn Josiak" userId="6d4f6801-26e6-44e8-bf62-3f558b8aff22" providerId="ADAL" clId="{ED07EF1E-1EDD-4A7D-B8EB-DB3F2FB015B5}" dt="2018-11-12T00:04:08.182" v="4295" actId="164"/>
          <ac:spMkLst>
            <pc:docMk/>
            <pc:sldMk cId="3721673237" sldId="259"/>
            <ac:spMk id="17" creationId="{747F477B-253A-4FEE-B66D-C0E8A62BDDA6}"/>
          </ac:spMkLst>
        </pc:spChg>
        <pc:spChg chg="add del mod">
          <ac:chgData name="Kaitlyn Josiak" userId="6d4f6801-26e6-44e8-bf62-3f558b8aff22" providerId="ADAL" clId="{ED07EF1E-1EDD-4A7D-B8EB-DB3F2FB015B5}" dt="2018-11-10T01:58:32.994" v="226" actId="478"/>
          <ac:spMkLst>
            <pc:docMk/>
            <pc:sldMk cId="3721673237" sldId="259"/>
            <ac:spMk id="18" creationId="{D033C385-8AAC-4C58-AAB0-1DDFDE21D0D7}"/>
          </ac:spMkLst>
        </pc:spChg>
        <pc:spChg chg="add mod">
          <ac:chgData name="Kaitlyn Josiak" userId="6d4f6801-26e6-44e8-bf62-3f558b8aff22" providerId="ADAL" clId="{ED07EF1E-1EDD-4A7D-B8EB-DB3F2FB015B5}" dt="2018-11-12T00:04:08.182" v="4295" actId="164"/>
          <ac:spMkLst>
            <pc:docMk/>
            <pc:sldMk cId="3721673237" sldId="259"/>
            <ac:spMk id="18" creationId="{D3171757-3FA4-4B9C-9DC8-CF4E9B56EE3A}"/>
          </ac:spMkLst>
        </pc:spChg>
        <pc:spChg chg="add mod">
          <ac:chgData name="Kaitlyn Josiak" userId="6d4f6801-26e6-44e8-bf62-3f558b8aff22" providerId="ADAL" clId="{ED07EF1E-1EDD-4A7D-B8EB-DB3F2FB015B5}" dt="2018-11-12T00:04:08.182" v="4295" actId="164"/>
          <ac:spMkLst>
            <pc:docMk/>
            <pc:sldMk cId="3721673237" sldId="259"/>
            <ac:spMk id="19" creationId="{78B48A60-EF33-47A6-AAC0-C547655A905A}"/>
          </ac:spMkLst>
        </pc:spChg>
        <pc:spChg chg="add del mod">
          <ac:chgData name="Kaitlyn Josiak" userId="6d4f6801-26e6-44e8-bf62-3f558b8aff22" providerId="ADAL" clId="{ED07EF1E-1EDD-4A7D-B8EB-DB3F2FB015B5}" dt="2018-11-10T01:58:56.183" v="228" actId="478"/>
          <ac:spMkLst>
            <pc:docMk/>
            <pc:sldMk cId="3721673237" sldId="259"/>
            <ac:spMk id="19" creationId="{A649A721-352B-41A6-836F-CDFCA576FB3F}"/>
          </ac:spMkLst>
        </pc:spChg>
        <pc:spChg chg="add mod ord topLvl">
          <ac:chgData name="Kaitlyn Josiak" userId="6d4f6801-26e6-44e8-bf62-3f558b8aff22" providerId="ADAL" clId="{ED07EF1E-1EDD-4A7D-B8EB-DB3F2FB015B5}" dt="2018-11-12T00:02:55.904" v="4292" actId="166"/>
          <ac:spMkLst>
            <pc:docMk/>
            <pc:sldMk cId="3721673237" sldId="259"/>
            <ac:spMk id="20" creationId="{EBBF4625-30F2-4FE0-8519-A8915CFF036E}"/>
          </ac:spMkLst>
        </pc:spChg>
        <pc:spChg chg="add mod topLvl">
          <ac:chgData name="Kaitlyn Josiak" userId="6d4f6801-26e6-44e8-bf62-3f558b8aff22" providerId="ADAL" clId="{ED07EF1E-1EDD-4A7D-B8EB-DB3F2FB015B5}" dt="2018-11-10T02:11:56.583" v="343" actId="164"/>
          <ac:spMkLst>
            <pc:docMk/>
            <pc:sldMk cId="3721673237" sldId="259"/>
            <ac:spMk id="21" creationId="{7C9AF478-A02B-4735-B84B-D9C3D51DA0DC}"/>
          </ac:spMkLst>
        </pc:spChg>
        <pc:spChg chg="add mod">
          <ac:chgData name="Kaitlyn Josiak" userId="6d4f6801-26e6-44e8-bf62-3f558b8aff22" providerId="ADAL" clId="{ED07EF1E-1EDD-4A7D-B8EB-DB3F2FB015B5}" dt="2018-11-12T00:04:08.182" v="4295" actId="164"/>
          <ac:spMkLst>
            <pc:docMk/>
            <pc:sldMk cId="3721673237" sldId="259"/>
            <ac:spMk id="22" creationId="{486E73EB-42CA-461C-92DE-A006DAB66006}"/>
          </ac:spMkLst>
        </pc:spChg>
        <pc:spChg chg="add del">
          <ac:chgData name="Kaitlyn Josiak" userId="6d4f6801-26e6-44e8-bf62-3f558b8aff22" providerId="ADAL" clId="{ED07EF1E-1EDD-4A7D-B8EB-DB3F2FB015B5}" dt="2018-11-10T01:53:36.583" v="186" actId="478"/>
          <ac:spMkLst>
            <pc:docMk/>
            <pc:sldMk cId="3721673237" sldId="259"/>
            <ac:spMk id="22" creationId="{926998D7-CA5B-4E18-B318-601A9E14876D}"/>
          </ac:spMkLst>
        </pc:spChg>
        <pc:spChg chg="add del mod">
          <ac:chgData name="Kaitlyn Josiak" userId="6d4f6801-26e6-44e8-bf62-3f558b8aff22" providerId="ADAL" clId="{ED07EF1E-1EDD-4A7D-B8EB-DB3F2FB015B5}" dt="2018-11-10T01:53:33.988" v="185" actId="478"/>
          <ac:spMkLst>
            <pc:docMk/>
            <pc:sldMk cId="3721673237" sldId="259"/>
            <ac:spMk id="23" creationId="{7EC2166E-3ED1-4434-9D5E-94AD8785FDD4}"/>
          </ac:spMkLst>
        </pc:spChg>
        <pc:spChg chg="add mod">
          <ac:chgData name="Kaitlyn Josiak" userId="6d4f6801-26e6-44e8-bf62-3f558b8aff22" providerId="ADAL" clId="{ED07EF1E-1EDD-4A7D-B8EB-DB3F2FB015B5}" dt="2018-11-12T00:04:08.182" v="4295" actId="164"/>
          <ac:spMkLst>
            <pc:docMk/>
            <pc:sldMk cId="3721673237" sldId="259"/>
            <ac:spMk id="25" creationId="{B69E5EFC-3F55-4041-BAEC-4B8EEAEF53AF}"/>
          </ac:spMkLst>
        </pc:spChg>
        <pc:spChg chg="add mod">
          <ac:chgData name="Kaitlyn Josiak" userId="6d4f6801-26e6-44e8-bf62-3f558b8aff22" providerId="ADAL" clId="{ED07EF1E-1EDD-4A7D-B8EB-DB3F2FB015B5}" dt="2018-11-10T02:35:37.095" v="480" actId="13822"/>
          <ac:spMkLst>
            <pc:docMk/>
            <pc:sldMk cId="3721673237" sldId="259"/>
            <ac:spMk id="104" creationId="{4EC53330-AC2D-4E90-A42D-2B2D0FBBA18C}"/>
          </ac:spMkLst>
        </pc:spChg>
        <pc:spChg chg="add mod">
          <ac:chgData name="Kaitlyn Josiak" userId="6d4f6801-26e6-44e8-bf62-3f558b8aff22" providerId="ADAL" clId="{ED07EF1E-1EDD-4A7D-B8EB-DB3F2FB015B5}" dt="2018-11-12T00:04:08.182" v="4295" actId="164"/>
          <ac:spMkLst>
            <pc:docMk/>
            <pc:sldMk cId="3721673237" sldId="259"/>
            <ac:spMk id="243" creationId="{84229585-39D0-4E49-8BF2-613D88CDDAC3}"/>
          </ac:spMkLst>
        </pc:spChg>
        <pc:spChg chg="add mod">
          <ac:chgData name="Kaitlyn Josiak" userId="6d4f6801-26e6-44e8-bf62-3f558b8aff22" providerId="ADAL" clId="{ED07EF1E-1EDD-4A7D-B8EB-DB3F2FB015B5}" dt="2018-11-10T02:03:34.749" v="267" actId="164"/>
          <ac:spMkLst>
            <pc:docMk/>
            <pc:sldMk cId="3721673237" sldId="259"/>
            <ac:spMk id="1029" creationId="{00C6299F-DDFC-49AC-BD2B-7140AFF3C6A4}"/>
          </ac:spMkLst>
        </pc:spChg>
        <pc:spChg chg="add del mod">
          <ac:chgData name="Kaitlyn Josiak" userId="6d4f6801-26e6-44e8-bf62-3f558b8aff22" providerId="ADAL" clId="{ED07EF1E-1EDD-4A7D-B8EB-DB3F2FB015B5}" dt="2018-11-10T02:34:29.376" v="469" actId="478"/>
          <ac:spMkLst>
            <pc:docMk/>
            <pc:sldMk cId="3721673237" sldId="259"/>
            <ac:spMk id="1061" creationId="{48C25399-78B1-4471-BE5E-14820DB51651}"/>
          </ac:spMkLst>
        </pc:spChg>
        <pc:spChg chg="add mod">
          <ac:chgData name="Kaitlyn Josiak" userId="6d4f6801-26e6-44e8-bf62-3f558b8aff22" providerId="ADAL" clId="{ED07EF1E-1EDD-4A7D-B8EB-DB3F2FB015B5}" dt="2018-11-10T02:35:37.095" v="480" actId="13822"/>
          <ac:spMkLst>
            <pc:docMk/>
            <pc:sldMk cId="3721673237" sldId="259"/>
            <ac:spMk id="1063" creationId="{EBCC73E9-1064-4453-B7A1-1235E6AA0D88}"/>
          </ac:spMkLst>
        </pc:spChg>
        <pc:grpChg chg="add mod">
          <ac:chgData name="Kaitlyn Josiak" userId="6d4f6801-26e6-44e8-bf62-3f558b8aff22" providerId="ADAL" clId="{ED07EF1E-1EDD-4A7D-B8EB-DB3F2FB015B5}" dt="2018-11-10T18:55:11.130" v="812" actId="1076"/>
          <ac:grpSpMkLst>
            <pc:docMk/>
            <pc:sldMk cId="3721673237" sldId="259"/>
            <ac:grpSpMk id="2" creationId="{19D383C0-4E03-41BE-91EF-4B75CF451BCA}"/>
          </ac:grpSpMkLst>
        </pc:grpChg>
        <pc:grpChg chg="add del mod ord">
          <ac:chgData name="Kaitlyn Josiak" userId="6d4f6801-26e6-44e8-bf62-3f558b8aff22" providerId="ADAL" clId="{ED07EF1E-1EDD-4A7D-B8EB-DB3F2FB015B5}" dt="2018-11-11T19:55:08.559" v="2993" actId="165"/>
          <ac:grpSpMkLst>
            <pc:docMk/>
            <pc:sldMk cId="3721673237" sldId="259"/>
            <ac:grpSpMk id="8" creationId="{10C92FBF-00DC-4D02-BC27-146A39D9C0B7}"/>
          </ac:grpSpMkLst>
        </pc:grpChg>
        <pc:grpChg chg="add del mod">
          <ac:chgData name="Kaitlyn Josiak" userId="6d4f6801-26e6-44e8-bf62-3f558b8aff22" providerId="ADAL" clId="{ED07EF1E-1EDD-4A7D-B8EB-DB3F2FB015B5}" dt="2018-11-11T23:15:10.554" v="4098" actId="165"/>
          <ac:grpSpMkLst>
            <pc:docMk/>
            <pc:sldMk cId="3721673237" sldId="259"/>
            <ac:grpSpMk id="9" creationId="{78BA69B8-8916-4E74-8C5A-29CB2B000490}"/>
          </ac:grpSpMkLst>
        </pc:grpChg>
        <pc:grpChg chg="add del mod">
          <ac:chgData name="Kaitlyn Josiak" userId="6d4f6801-26e6-44e8-bf62-3f558b8aff22" providerId="ADAL" clId="{ED07EF1E-1EDD-4A7D-B8EB-DB3F2FB015B5}" dt="2018-11-11T23:37:42.348" v="4228" actId="165"/>
          <ac:grpSpMkLst>
            <pc:docMk/>
            <pc:sldMk cId="3721673237" sldId="259"/>
            <ac:grpSpMk id="11" creationId="{DAF5EAC9-9F7C-4B79-9BFA-50F11FBB7FFE}"/>
          </ac:grpSpMkLst>
        </pc:grpChg>
        <pc:grpChg chg="add del mod">
          <ac:chgData name="Kaitlyn Josiak" userId="6d4f6801-26e6-44e8-bf62-3f558b8aff22" providerId="ADAL" clId="{ED07EF1E-1EDD-4A7D-B8EB-DB3F2FB015B5}" dt="2018-11-10T02:11:32.973" v="340" actId="165"/>
          <ac:grpSpMkLst>
            <pc:docMk/>
            <pc:sldMk cId="3721673237" sldId="259"/>
            <ac:grpSpMk id="15" creationId="{E2A1C353-6E98-4D41-9563-D5EDF6AE684E}"/>
          </ac:grpSpMkLst>
        </pc:grpChg>
        <pc:grpChg chg="add mod">
          <ac:chgData name="Kaitlyn Josiak" userId="6d4f6801-26e6-44e8-bf62-3f558b8aff22" providerId="ADAL" clId="{ED07EF1E-1EDD-4A7D-B8EB-DB3F2FB015B5}" dt="2018-11-12T00:04:08.182" v="4295" actId="164"/>
          <ac:grpSpMkLst>
            <pc:docMk/>
            <pc:sldMk cId="3721673237" sldId="259"/>
            <ac:grpSpMk id="39" creationId="{73280298-EFD9-4C20-B487-EE501D32BDED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158" creationId="{8A2D5B91-93B1-4AF8-9DCE-4E686A52E84E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177" creationId="{C2254828-B4AB-4CA1-B318-36A5FE9A36F5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18" creationId="{CD5A925C-425E-47AB-87C3-8E498CD3D488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26" creationId="{4D76D867-166A-479D-BAF7-8C2A13C4BB53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54" creationId="{C7015B16-015C-4F1A-B106-B87D6C1374CD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79" creationId="{71E80210-1C36-47D1-81F4-A7DD5C81CB01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82" creationId="{02E41C7C-7577-4020-AE97-0880466F5007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96" creationId="{F34898F0-A1B3-4D40-BEAC-4632B2946F80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299" creationId="{4A396FFA-4C15-414E-A529-F9FFFD8F9BC7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313" creationId="{D6249359-4643-41ED-ADBD-96CB6415455F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316" creationId="{7C802B4E-24D3-4886-9366-6043C3FA289C}"/>
          </ac:grpSpMkLst>
        </pc:grpChg>
        <pc:grpChg chg="add del mod">
          <ac:chgData name="Kaitlyn Josiak" userId="6d4f6801-26e6-44e8-bf62-3f558b8aff22" providerId="ADAL" clId="{ED07EF1E-1EDD-4A7D-B8EB-DB3F2FB015B5}" dt="2018-11-10T02:06:09.346" v="271" actId="478"/>
          <ac:grpSpMkLst>
            <pc:docMk/>
            <pc:sldMk cId="3721673237" sldId="259"/>
            <ac:grpSpMk id="1038" creationId="{192AE84A-FC6D-4A02-AA8E-6B02E7E5A2FA}"/>
          </ac:grpSpMkLst>
        </pc:grpChg>
        <pc:grpChg chg="add mod ord topLvl">
          <ac:chgData name="Kaitlyn Josiak" userId="6d4f6801-26e6-44e8-bf62-3f558b8aff22" providerId="ADAL" clId="{ED07EF1E-1EDD-4A7D-B8EB-DB3F2FB015B5}" dt="2018-11-12T00:04:08.182" v="4295" actId="164"/>
          <ac:grpSpMkLst>
            <pc:docMk/>
            <pc:sldMk cId="3721673237" sldId="259"/>
            <ac:grpSpMk id="1041" creationId="{BE7612EB-8320-41C2-BB43-5197DB21E0F3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1043" creationId="{3D605606-4353-444A-8355-B88045E72E30}"/>
          </ac:grpSpMkLst>
        </pc:grpChg>
        <pc:grpChg chg="add mod">
          <ac:chgData name="Kaitlyn Josiak" userId="6d4f6801-26e6-44e8-bf62-3f558b8aff22" providerId="ADAL" clId="{ED07EF1E-1EDD-4A7D-B8EB-DB3F2FB015B5}" dt="2018-11-10T18:54:54.573" v="807" actId="164"/>
          <ac:grpSpMkLst>
            <pc:docMk/>
            <pc:sldMk cId="3721673237" sldId="259"/>
            <ac:grpSpMk id="1064" creationId="{3C3330D2-36BC-455F-ABF0-504C4807F8C6}"/>
          </ac:grpSpMkLst>
        </pc:grpChg>
        <pc:picChg chg="add del">
          <ac:chgData name="Kaitlyn Josiak" userId="6d4f6801-26e6-44e8-bf62-3f558b8aff22" providerId="ADAL" clId="{ED07EF1E-1EDD-4A7D-B8EB-DB3F2FB015B5}" dt="2018-11-10T01:44:14.146" v="167" actId="478"/>
          <ac:picMkLst>
            <pc:docMk/>
            <pc:sldMk cId="3721673237" sldId="259"/>
            <ac:picMk id="2" creationId="{B4A8CF54-17FA-4520-99AB-73575D05C0A7}"/>
          </ac:picMkLst>
        </pc:picChg>
        <pc:picChg chg="add mod ord topLvl">
          <ac:chgData name="Kaitlyn Josiak" userId="6d4f6801-26e6-44e8-bf62-3f558b8aff22" providerId="ADAL" clId="{ED07EF1E-1EDD-4A7D-B8EB-DB3F2FB015B5}" dt="2018-11-10T02:11:56.583" v="343" actId="164"/>
          <ac:picMkLst>
            <pc:docMk/>
            <pc:sldMk cId="3721673237" sldId="259"/>
            <ac:picMk id="3" creationId="{C5EC92C0-9851-4652-B68E-5C91CC1974DD}"/>
          </ac:picMkLst>
        </pc:picChg>
        <pc:picChg chg="add mod ord topLvl">
          <ac:chgData name="Kaitlyn Josiak" userId="6d4f6801-26e6-44e8-bf62-3f558b8aff22" providerId="ADAL" clId="{ED07EF1E-1EDD-4A7D-B8EB-DB3F2FB015B5}" dt="2018-11-10T02:11:56.583" v="343" actId="164"/>
          <ac:picMkLst>
            <pc:docMk/>
            <pc:sldMk cId="3721673237" sldId="259"/>
            <ac:picMk id="4" creationId="{F6C9AEDE-2903-4905-ACCF-71E20458F042}"/>
          </ac:picMkLst>
        </pc:picChg>
        <pc:picChg chg="add mod ord topLvl modCrop">
          <ac:chgData name="Kaitlyn Josiak" userId="6d4f6801-26e6-44e8-bf62-3f558b8aff22" providerId="ADAL" clId="{ED07EF1E-1EDD-4A7D-B8EB-DB3F2FB015B5}" dt="2018-11-12T00:04:08.182" v="4295" actId="164"/>
          <ac:picMkLst>
            <pc:docMk/>
            <pc:sldMk cId="3721673237" sldId="259"/>
            <ac:picMk id="5" creationId="{8F459CAE-6112-4CAD-8207-03832AFA22D9}"/>
          </ac:picMkLst>
        </pc:picChg>
        <pc:picChg chg="add mod ord topLvl modCrop">
          <ac:chgData name="Kaitlyn Josiak" userId="6d4f6801-26e6-44e8-bf62-3f558b8aff22" providerId="ADAL" clId="{ED07EF1E-1EDD-4A7D-B8EB-DB3F2FB015B5}" dt="2018-11-12T00:04:08.182" v="4295" actId="164"/>
          <ac:picMkLst>
            <pc:docMk/>
            <pc:sldMk cId="3721673237" sldId="259"/>
            <ac:picMk id="6" creationId="{084A255A-C621-47CB-9B39-AB5F9DC67E01}"/>
          </ac:picMkLst>
        </pc:picChg>
        <pc:picChg chg="add mod ord topLvl modCrop">
          <ac:chgData name="Kaitlyn Josiak" userId="6d4f6801-26e6-44e8-bf62-3f558b8aff22" providerId="ADAL" clId="{ED07EF1E-1EDD-4A7D-B8EB-DB3F2FB015B5}" dt="2018-11-12T00:04:08.182" v="4295" actId="164"/>
          <ac:picMkLst>
            <pc:docMk/>
            <pc:sldMk cId="3721673237" sldId="259"/>
            <ac:picMk id="7" creationId="{29161A67-18B3-4626-832F-0B5433D8CFEC}"/>
          </ac:picMkLst>
        </pc:picChg>
        <pc:picChg chg="add del mod ord modCrop">
          <ac:chgData name="Kaitlyn Josiak" userId="6d4f6801-26e6-44e8-bf62-3f558b8aff22" providerId="ADAL" clId="{ED07EF1E-1EDD-4A7D-B8EB-DB3F2FB015B5}" dt="2018-11-10T00:22:06.584" v="152" actId="478"/>
          <ac:picMkLst>
            <pc:docMk/>
            <pc:sldMk cId="3721673237" sldId="259"/>
            <ac:picMk id="8" creationId="{B31D1721-226E-4DD9-B0B6-3966B1CE6E38}"/>
          </ac:picMkLst>
        </pc:picChg>
        <pc:picChg chg="add del mod">
          <ac:chgData name="Kaitlyn Josiak" userId="6d4f6801-26e6-44e8-bf62-3f558b8aff22" providerId="ADAL" clId="{ED07EF1E-1EDD-4A7D-B8EB-DB3F2FB015B5}" dt="2018-11-10T00:02:19.125" v="103" actId="478"/>
          <ac:picMkLst>
            <pc:docMk/>
            <pc:sldMk cId="3721673237" sldId="259"/>
            <ac:picMk id="9" creationId="{71609EB9-D7E4-4337-8872-248347DC99A3}"/>
          </ac:picMkLst>
        </pc:picChg>
        <pc:picChg chg="add del">
          <ac:chgData name="Kaitlyn Josiak" userId="6d4f6801-26e6-44e8-bf62-3f558b8aff22" providerId="ADAL" clId="{ED07EF1E-1EDD-4A7D-B8EB-DB3F2FB015B5}" dt="2018-11-11T19:56:23.995" v="3001" actId="164"/>
          <ac:picMkLst>
            <pc:docMk/>
            <pc:sldMk cId="3721673237" sldId="259"/>
            <ac:picMk id="10" creationId="{73E5B23C-D639-46D1-888E-E9FA8570263E}"/>
          </ac:picMkLst>
        </pc:picChg>
        <pc:picChg chg="add del mod modCrop">
          <ac:chgData name="Kaitlyn Josiak" userId="6d4f6801-26e6-44e8-bf62-3f558b8aff22" providerId="ADAL" clId="{ED07EF1E-1EDD-4A7D-B8EB-DB3F2FB015B5}" dt="2018-11-10T00:19:48.285" v="120" actId="478"/>
          <ac:picMkLst>
            <pc:docMk/>
            <pc:sldMk cId="3721673237" sldId="259"/>
            <ac:picMk id="11" creationId="{3CB73D3C-3204-4BA2-89D9-6AB419589520}"/>
          </ac:picMkLst>
        </pc:picChg>
        <pc:picChg chg="add mod topLvl">
          <ac:chgData name="Kaitlyn Josiak" userId="6d4f6801-26e6-44e8-bf62-3f558b8aff22" providerId="ADAL" clId="{ED07EF1E-1EDD-4A7D-B8EB-DB3F2FB015B5}" dt="2018-11-10T02:11:56.583" v="343" actId="164"/>
          <ac:picMkLst>
            <pc:docMk/>
            <pc:sldMk cId="3721673237" sldId="259"/>
            <ac:picMk id="13" creationId="{4A0BB895-D817-4F39-BA8D-34B0C64C8DBF}"/>
          </ac:picMkLst>
        </pc:picChg>
        <pc:picChg chg="add mod">
          <ac:chgData name="Kaitlyn Josiak" userId="6d4f6801-26e6-44e8-bf62-3f558b8aff22" providerId="ADAL" clId="{ED07EF1E-1EDD-4A7D-B8EB-DB3F2FB015B5}" dt="2018-11-10T02:15:12.997" v="378" actId="164"/>
          <ac:picMkLst>
            <pc:docMk/>
            <pc:sldMk cId="3721673237" sldId="259"/>
            <ac:picMk id="49" creationId="{04B3BF03-55EB-45BA-B25B-1554D337C702}"/>
          </ac:picMkLst>
        </pc:picChg>
        <pc:picChg chg="add mod">
          <ac:chgData name="Kaitlyn Josiak" userId="6d4f6801-26e6-44e8-bf62-3f558b8aff22" providerId="ADAL" clId="{ED07EF1E-1EDD-4A7D-B8EB-DB3F2FB015B5}" dt="2018-11-10T18:54:54.573" v="807" actId="164"/>
          <ac:picMkLst>
            <pc:docMk/>
            <pc:sldMk cId="3721673237" sldId="259"/>
            <ac:picMk id="50" creationId="{D3F2F80B-38AD-4F15-AF1D-E13F5803A733}"/>
          </ac:picMkLst>
        </pc:picChg>
        <pc:picChg chg="add mod">
          <ac:chgData name="Kaitlyn Josiak" userId="6d4f6801-26e6-44e8-bf62-3f558b8aff22" providerId="ADAL" clId="{ED07EF1E-1EDD-4A7D-B8EB-DB3F2FB015B5}" dt="2018-11-10T18:54:54.573" v="807" actId="164"/>
          <ac:picMkLst>
            <pc:docMk/>
            <pc:sldMk cId="3721673237" sldId="259"/>
            <ac:picMk id="51" creationId="{4B823678-54F5-45BD-9B8F-31D6E13FED97}"/>
          </ac:picMkLst>
        </pc:picChg>
        <pc:picChg chg="add del mod">
          <ac:chgData name="Kaitlyn Josiak" userId="6d4f6801-26e6-44e8-bf62-3f558b8aff22" providerId="ADAL" clId="{ED07EF1E-1EDD-4A7D-B8EB-DB3F2FB015B5}" dt="2018-11-10T02:16:11.358" v="386" actId="478"/>
          <ac:picMkLst>
            <pc:docMk/>
            <pc:sldMk cId="3721673237" sldId="259"/>
            <ac:picMk id="52" creationId="{0269683F-E7F3-4F65-9DAD-7AE3C8E225B8}"/>
          </ac:picMkLst>
        </pc:picChg>
        <pc:picChg chg="add mod">
          <ac:chgData name="Kaitlyn Josiak" userId="6d4f6801-26e6-44e8-bf62-3f558b8aff22" providerId="ADAL" clId="{ED07EF1E-1EDD-4A7D-B8EB-DB3F2FB015B5}" dt="2018-11-10T18:54:54.573" v="807" actId="164"/>
          <ac:picMkLst>
            <pc:docMk/>
            <pc:sldMk cId="3721673237" sldId="259"/>
            <ac:picMk id="53" creationId="{ED8F797B-F498-41AC-91CA-EB8BF7EFEF41}"/>
          </ac:picMkLst>
        </pc:picChg>
        <pc:picChg chg="add mod">
          <ac:chgData name="Kaitlyn Josiak" userId="6d4f6801-26e6-44e8-bf62-3f558b8aff22" providerId="ADAL" clId="{ED07EF1E-1EDD-4A7D-B8EB-DB3F2FB015B5}" dt="2018-11-10T18:54:54.573" v="807" actId="164"/>
          <ac:picMkLst>
            <pc:docMk/>
            <pc:sldMk cId="3721673237" sldId="259"/>
            <ac:picMk id="54" creationId="{999DABC1-976B-4E47-BEB5-1220D71A2F87}"/>
          </ac:picMkLst>
        </pc:picChg>
        <pc:picChg chg="add del">
          <ac:chgData name="Kaitlyn Josiak" userId="6d4f6801-26e6-44e8-bf62-3f558b8aff22" providerId="ADAL" clId="{ED07EF1E-1EDD-4A7D-B8EB-DB3F2FB015B5}" dt="2018-11-11T23:25:24.253" v="4162" actId="478"/>
          <ac:picMkLst>
            <pc:docMk/>
            <pc:sldMk cId="3721673237" sldId="259"/>
            <ac:picMk id="127" creationId="{1E6B9E4A-0952-4935-A81C-5AECDE10615E}"/>
          </ac:picMkLst>
        </pc:picChg>
        <pc:picChg chg="add mod modCrop">
          <ac:chgData name="Kaitlyn Josiak" userId="6d4f6801-26e6-44e8-bf62-3f558b8aff22" providerId="ADAL" clId="{ED07EF1E-1EDD-4A7D-B8EB-DB3F2FB015B5}" dt="2018-11-12T00:04:08.182" v="4295" actId="164"/>
          <ac:picMkLst>
            <pc:docMk/>
            <pc:sldMk cId="3721673237" sldId="259"/>
            <ac:picMk id="130" creationId="{F3F0BB45-8D6E-4912-935D-10B241EF30E3}"/>
          </ac:picMkLst>
        </pc:picChg>
        <pc:picChg chg="add del mod">
          <ac:chgData name="Kaitlyn Josiak" userId="6d4f6801-26e6-44e8-bf62-3f558b8aff22" providerId="ADAL" clId="{ED07EF1E-1EDD-4A7D-B8EB-DB3F2FB015B5}" dt="2018-11-09T23:59:47.857" v="97" actId="478"/>
          <ac:picMkLst>
            <pc:docMk/>
            <pc:sldMk cId="3721673237" sldId="259"/>
            <ac:picMk id="1026" creationId="{DF156603-9E7F-49D4-BABF-136E0C8527CF}"/>
          </ac:picMkLst>
        </pc:picChg>
        <pc:picChg chg="add mod ord topLvl modCrop">
          <ac:chgData name="Kaitlyn Josiak" userId="6d4f6801-26e6-44e8-bf62-3f558b8aff22" providerId="ADAL" clId="{ED07EF1E-1EDD-4A7D-B8EB-DB3F2FB015B5}" dt="2018-11-12T00:04:08.182" v="4295" actId="164"/>
          <ac:picMkLst>
            <pc:docMk/>
            <pc:sldMk cId="3721673237" sldId="259"/>
            <ac:picMk id="1028" creationId="{2920C4C5-109F-4019-B08F-6517543F03D0}"/>
          </ac:picMkLst>
        </pc:picChg>
        <pc:picChg chg="add del mod">
          <ac:chgData name="Kaitlyn Josiak" userId="6d4f6801-26e6-44e8-bf62-3f558b8aff22" providerId="ADAL" clId="{ED07EF1E-1EDD-4A7D-B8EB-DB3F2FB015B5}" dt="2018-11-10T00:19:45.419" v="119" actId="478"/>
          <ac:picMkLst>
            <pc:docMk/>
            <pc:sldMk cId="3721673237" sldId="259"/>
            <ac:picMk id="1030" creationId="{8DD1C63A-D65B-4F1C-9682-F4DBB8E8ED26}"/>
          </ac:picMkLst>
        </pc:picChg>
        <pc:picChg chg="add del">
          <ac:chgData name="Kaitlyn Josiak" userId="6d4f6801-26e6-44e8-bf62-3f558b8aff22" providerId="ADAL" clId="{ED07EF1E-1EDD-4A7D-B8EB-DB3F2FB015B5}" dt="2018-11-10T00:19:50.449" v="122" actId="478"/>
          <ac:picMkLst>
            <pc:docMk/>
            <pc:sldMk cId="3721673237" sldId="259"/>
            <ac:picMk id="1032" creationId="{50E07B9E-F194-483B-9388-EF7100B7FA08}"/>
          </ac:picMkLst>
        </pc:picChg>
        <pc:picChg chg="add mod topLvl modCrop">
          <ac:chgData name="Kaitlyn Josiak" userId="6d4f6801-26e6-44e8-bf62-3f558b8aff22" providerId="ADAL" clId="{ED07EF1E-1EDD-4A7D-B8EB-DB3F2FB015B5}" dt="2018-11-10T02:11:56.583" v="343" actId="164"/>
          <ac:picMkLst>
            <pc:docMk/>
            <pc:sldMk cId="3721673237" sldId="259"/>
            <ac:picMk id="1034" creationId="{6C7295C7-C0BD-42D0-B379-7C70FA5E3AAA}"/>
          </ac:picMkLst>
        </pc:picChg>
        <pc:picChg chg="add mod topLvl modCrop">
          <ac:chgData name="Kaitlyn Josiak" userId="6d4f6801-26e6-44e8-bf62-3f558b8aff22" providerId="ADAL" clId="{ED07EF1E-1EDD-4A7D-B8EB-DB3F2FB015B5}" dt="2018-11-12T00:04:08.182" v="4295" actId="164"/>
          <ac:picMkLst>
            <pc:docMk/>
            <pc:sldMk cId="3721673237" sldId="259"/>
            <ac:picMk id="1040" creationId="{C0E4B1FB-D9D1-46F5-A45E-7C5517AD9678}"/>
          </ac:picMkLst>
        </pc:picChg>
        <pc:picChg chg="add mod modCrop">
          <ac:chgData name="Kaitlyn Josiak" userId="6d4f6801-26e6-44e8-bf62-3f558b8aff22" providerId="ADAL" clId="{ED07EF1E-1EDD-4A7D-B8EB-DB3F2FB015B5}" dt="2018-11-10T02:15:12.997" v="378" actId="164"/>
          <ac:picMkLst>
            <pc:docMk/>
            <pc:sldMk cId="3721673237" sldId="259"/>
            <ac:picMk id="1042" creationId="{8FE4020F-B91D-4F07-832D-6EE93E288BAD}"/>
          </ac:picMkLst>
        </pc:picChg>
        <pc:picChg chg="add mod">
          <ac:chgData name="Kaitlyn Josiak" userId="6d4f6801-26e6-44e8-bf62-3f558b8aff22" providerId="ADAL" clId="{ED07EF1E-1EDD-4A7D-B8EB-DB3F2FB015B5}" dt="2018-11-10T18:54:54.573" v="807" actId="164"/>
          <ac:picMkLst>
            <pc:docMk/>
            <pc:sldMk cId="3721673237" sldId="259"/>
            <ac:picMk id="1044" creationId="{D32CC399-CAD8-4DB0-8E07-ADC495854D49}"/>
          </ac:picMkLst>
        </pc:picChg>
        <pc:cxnChg chg="add del mod">
          <ac:chgData name="Kaitlyn Josiak" userId="6d4f6801-26e6-44e8-bf62-3f558b8aff22" providerId="ADAL" clId="{ED07EF1E-1EDD-4A7D-B8EB-DB3F2FB015B5}" dt="2018-11-11T23:37:54.330" v="4230" actId="478"/>
          <ac:cxnSpMkLst>
            <pc:docMk/>
            <pc:sldMk cId="3721673237" sldId="259"/>
            <ac:cxnSpMk id="15" creationId="{99BF6EC7-72DB-492E-8F7B-2CC782B683FA}"/>
          </ac:cxnSpMkLst>
        </pc:cxnChg>
        <pc:cxnChg chg="add del mod">
          <ac:chgData name="Kaitlyn Josiak" userId="6d4f6801-26e6-44e8-bf62-3f558b8aff22" providerId="ADAL" clId="{ED07EF1E-1EDD-4A7D-B8EB-DB3F2FB015B5}" dt="2018-11-11T23:49:14.832" v="4244" actId="478"/>
          <ac:cxnSpMkLst>
            <pc:docMk/>
            <pc:sldMk cId="3721673237" sldId="259"/>
            <ac:cxnSpMk id="24" creationId="{182966FC-D490-4E15-95CE-24F79A3CF555}"/>
          </ac:cxnSpMkLst>
        </pc:cxnChg>
        <pc:cxnChg chg="add mod">
          <ac:chgData name="Kaitlyn Josiak" userId="6d4f6801-26e6-44e8-bf62-3f558b8aff22" providerId="ADAL" clId="{ED07EF1E-1EDD-4A7D-B8EB-DB3F2FB015B5}" dt="2018-11-10T02:06:09.346" v="271" actId="478"/>
          <ac:cxnSpMkLst>
            <pc:docMk/>
            <pc:sldMk cId="3721673237" sldId="259"/>
            <ac:cxnSpMk id="25" creationId="{66601C59-21BE-4D66-AC39-C9141B6F1E0A}"/>
          </ac:cxnSpMkLst>
        </pc:cxnChg>
        <pc:cxnChg chg="add mod">
          <ac:chgData name="Kaitlyn Josiak" userId="6d4f6801-26e6-44e8-bf62-3f558b8aff22" providerId="ADAL" clId="{ED07EF1E-1EDD-4A7D-B8EB-DB3F2FB015B5}" dt="2018-11-12T00:04:08.182" v="4295" actId="164"/>
          <ac:cxnSpMkLst>
            <pc:docMk/>
            <pc:sldMk cId="3721673237" sldId="259"/>
            <ac:cxnSpMk id="27" creationId="{8742EFC3-983A-45AB-B15B-4468E12FAE96}"/>
          </ac:cxnSpMkLst>
        </pc:cxnChg>
        <pc:cxnChg chg="add del mod">
          <ac:chgData name="Kaitlyn Josiak" userId="6d4f6801-26e6-44e8-bf62-3f558b8aff22" providerId="ADAL" clId="{ED07EF1E-1EDD-4A7D-B8EB-DB3F2FB015B5}" dt="2018-11-10T01:59:44.685" v="237" actId="11529"/>
          <ac:cxnSpMkLst>
            <pc:docMk/>
            <pc:sldMk cId="3721673237" sldId="259"/>
            <ac:cxnSpMk id="29" creationId="{CF0EADBC-E4E4-4C60-9BC9-82F7FEE485B1}"/>
          </ac:cxnSpMkLst>
        </pc:cxnChg>
        <pc:cxnChg chg="add del mod">
          <ac:chgData name="Kaitlyn Josiak" userId="6d4f6801-26e6-44e8-bf62-3f558b8aff22" providerId="ADAL" clId="{ED07EF1E-1EDD-4A7D-B8EB-DB3F2FB015B5}" dt="2018-11-11T23:54:35.883" v="4254" actId="478"/>
          <ac:cxnSpMkLst>
            <pc:docMk/>
            <pc:sldMk cId="3721673237" sldId="259"/>
            <ac:cxnSpMk id="30" creationId="{2A8CD4D2-DC45-41A3-BA79-A7AB514D28AE}"/>
          </ac:cxnSpMkLst>
        </pc:cxnChg>
        <pc:cxnChg chg="add mod">
          <ac:chgData name="Kaitlyn Josiak" userId="6d4f6801-26e6-44e8-bf62-3f558b8aff22" providerId="ADAL" clId="{ED07EF1E-1EDD-4A7D-B8EB-DB3F2FB015B5}" dt="2018-11-10T02:06:09.346" v="271" actId="478"/>
          <ac:cxnSpMkLst>
            <pc:docMk/>
            <pc:sldMk cId="3721673237" sldId="259"/>
            <ac:cxnSpMk id="31" creationId="{6B6575E0-8500-47F7-B90C-8A4473BF0F05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32" creationId="{9063847F-0E5C-4A98-A090-3C77AF8EE314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34" creationId="{1D5F9264-A7DC-4DF9-AEF3-D5CC15D33CA0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36" creationId="{6BD04219-5C4D-4979-828B-73DD60B92372}"/>
          </ac:cxnSpMkLst>
        </pc:cxnChg>
        <pc:cxnChg chg="add mod">
          <ac:chgData name="Kaitlyn Josiak" userId="6d4f6801-26e6-44e8-bf62-3f558b8aff22" providerId="ADAL" clId="{ED07EF1E-1EDD-4A7D-B8EB-DB3F2FB015B5}" dt="2018-11-12T00:04:08.182" v="4295" actId="164"/>
          <ac:cxnSpMkLst>
            <pc:docMk/>
            <pc:sldMk cId="3721673237" sldId="259"/>
            <ac:cxnSpMk id="37" creationId="{F097DEBA-2559-48D5-8EEC-4171AC8EAC27}"/>
          </ac:cxnSpMkLst>
        </pc:cxnChg>
        <pc:cxnChg chg="add del mod">
          <ac:chgData name="Kaitlyn Josiak" userId="6d4f6801-26e6-44e8-bf62-3f558b8aff22" providerId="ADAL" clId="{ED07EF1E-1EDD-4A7D-B8EB-DB3F2FB015B5}" dt="2018-11-10T02:25:22.503" v="437" actId="478"/>
          <ac:cxnSpMkLst>
            <pc:docMk/>
            <pc:sldMk cId="3721673237" sldId="259"/>
            <ac:cxnSpMk id="38" creationId="{B730F3B1-AEAD-4503-BF43-93A12A5F2179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44" creationId="{F00DFE2E-DB7D-4B6A-8348-D2C099F2F2FD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47" creationId="{A7A6B989-562D-4477-BD3F-CF5A925FA0BD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57" creationId="{8D162152-57E1-4838-8C4A-80567F7ADBD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59" creationId="{7B0B1577-2D92-48D4-B113-C67EB1DD5D08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62" creationId="{4D02657F-9661-4383-8E24-E88CD6472C7E}"/>
          </ac:cxnSpMkLst>
        </pc:cxnChg>
        <pc:cxnChg chg="add del mod">
          <ac:chgData name="Kaitlyn Josiak" userId="6d4f6801-26e6-44e8-bf62-3f558b8aff22" providerId="ADAL" clId="{ED07EF1E-1EDD-4A7D-B8EB-DB3F2FB015B5}" dt="2018-11-10T02:43:52.919" v="533" actId="478"/>
          <ac:cxnSpMkLst>
            <pc:docMk/>
            <pc:sldMk cId="3721673237" sldId="259"/>
            <ac:cxnSpMk id="98" creationId="{1CAE68A6-1CEC-4651-87B8-9B30F69A9424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5" creationId="{ACFE9FB0-F54F-47BF-A0D7-90261089DF4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10" creationId="{96F94FDC-017F-4A1F-807B-BF911814B6C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14" creationId="{E06991F6-246A-438C-95D9-69C9AFF3E4A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17" creationId="{321634A6-2498-44C5-B612-21C1D2820A0D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20" creationId="{D174192F-881C-4CD4-A354-43FA402D8DFD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22" creationId="{B0764B60-7F8E-4BDB-82C6-3D5122603A65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29" creationId="{8DD6A240-3724-410A-B034-0656EE7DDBA2}"/>
          </ac:cxnSpMkLst>
        </pc:cxnChg>
        <pc:cxnChg chg="add del mod">
          <ac:chgData name="Kaitlyn Josiak" userId="6d4f6801-26e6-44e8-bf62-3f558b8aff22" providerId="ADAL" clId="{ED07EF1E-1EDD-4A7D-B8EB-DB3F2FB015B5}" dt="2018-11-10T02:56:38.587" v="638" actId="478"/>
          <ac:cxnSpMkLst>
            <pc:docMk/>
            <pc:sldMk cId="3721673237" sldId="259"/>
            <ac:cxnSpMk id="131" creationId="{1DB4DA76-60F3-4464-B267-6AEAD96F4B0B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33" creationId="{C23E3E79-3F87-4B55-ABA2-1EF097BF396C}"/>
          </ac:cxnSpMkLst>
        </pc:cxnChg>
        <pc:cxnChg chg="add del mod">
          <ac:chgData name="Kaitlyn Josiak" userId="6d4f6801-26e6-44e8-bf62-3f558b8aff22" providerId="ADAL" clId="{ED07EF1E-1EDD-4A7D-B8EB-DB3F2FB015B5}" dt="2018-11-10T02:52:17.332" v="598" actId="11529"/>
          <ac:cxnSpMkLst>
            <pc:docMk/>
            <pc:sldMk cId="3721673237" sldId="259"/>
            <ac:cxnSpMk id="135" creationId="{4345D605-177E-4D4F-8743-5105E9D095B0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37" creationId="{5E30D798-041A-4CF6-8E67-0B6F7FE1887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38" creationId="{F50D8B36-65E5-485F-BA93-AC97E0062A7B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41" creationId="{802190FA-1DA7-4A7C-A4BD-9A3E9B7CC6A2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46" creationId="{77E94B8B-824C-4258-AE7B-646709C30EBA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54" creationId="{9BB7F3FD-253F-4D99-B46F-DCF3F43F983A}"/>
          </ac:cxnSpMkLst>
        </pc:cxnChg>
        <pc:cxnChg chg="add del mod">
          <ac:chgData name="Kaitlyn Josiak" userId="6d4f6801-26e6-44e8-bf62-3f558b8aff22" providerId="ADAL" clId="{ED07EF1E-1EDD-4A7D-B8EB-DB3F2FB015B5}" dt="2018-11-10T02:56:59.342" v="641" actId="478"/>
          <ac:cxnSpMkLst>
            <pc:docMk/>
            <pc:sldMk cId="3721673237" sldId="259"/>
            <ac:cxnSpMk id="161" creationId="{8F24867B-080F-4DDA-B7DA-0392BB82CCC0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63" creationId="{72E778F4-406A-4729-AEDF-B0ABB75F54E5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67" creationId="{16E12D09-0451-48DB-A641-2A16BF180E15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69" creationId="{FAE713B6-368A-45D8-963A-C1EB591AF72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71" creationId="{B7F75590-0803-4C9A-8A7C-288E777B061B}"/>
          </ac:cxnSpMkLst>
        </pc:cxnChg>
        <pc:cxnChg chg="add del mod">
          <ac:chgData name="Kaitlyn Josiak" userId="6d4f6801-26e6-44e8-bf62-3f558b8aff22" providerId="ADAL" clId="{ED07EF1E-1EDD-4A7D-B8EB-DB3F2FB015B5}" dt="2018-11-10T03:05:38.864" v="655" actId="478"/>
          <ac:cxnSpMkLst>
            <pc:docMk/>
            <pc:sldMk cId="3721673237" sldId="259"/>
            <ac:cxnSpMk id="174" creationId="{A6257847-C578-479C-8D0A-BDAB8708233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80" creationId="{E56FED33-DA16-4BA7-8B9F-8F92F6BED6E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96" creationId="{BADFE3F4-3971-4585-8E76-4D94CFD02F49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98" creationId="{FC0A33E8-B997-4C83-9BB1-97A0C68E987F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00" creationId="{A197B6CF-AC9B-4495-A4E2-17EBF65DBE04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02" creationId="{1F497AB1-751F-462C-9866-5B3238B35437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05" creationId="{ED40EF9B-5493-4AE1-8FC7-8667B5EE53B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10" creationId="{9AC2DAE9-EA19-4C5C-B8F3-0BBACEFB510D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13" creationId="{D6A0108B-F883-49E6-93ED-EA138FFA590B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15" creationId="{51C5C7EF-E63E-4C0F-8EA2-5DBA2665845A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17" creationId="{EE1ECC53-43B1-4B43-A844-E2A8D388D7C9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23" creationId="{6FFBCB56-32CA-4CF8-949E-2E153D28952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24" creationId="{8C83DE73-934E-4332-9F14-0EE8326D7D6C}"/>
          </ac:cxnSpMkLst>
        </pc:cxnChg>
        <pc:cxnChg chg="add mod">
          <ac:chgData name="Kaitlyn Josiak" userId="6d4f6801-26e6-44e8-bf62-3f558b8aff22" providerId="ADAL" clId="{ED07EF1E-1EDD-4A7D-B8EB-DB3F2FB015B5}" dt="2018-11-12T00:04:08.182" v="4295" actId="164"/>
          <ac:cxnSpMkLst>
            <pc:docMk/>
            <pc:sldMk cId="3721673237" sldId="259"/>
            <ac:cxnSpMk id="225" creationId="{0695A1D1-4E28-4B74-B09A-9BCB1466D21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29" creationId="{9B70CC59-5553-40A3-80C5-458D3D9F1A0E}"/>
          </ac:cxnSpMkLst>
        </pc:cxnChg>
        <pc:cxnChg chg="add mod">
          <ac:chgData name="Kaitlyn Josiak" userId="6d4f6801-26e6-44e8-bf62-3f558b8aff22" providerId="ADAL" clId="{ED07EF1E-1EDD-4A7D-B8EB-DB3F2FB015B5}" dt="2018-11-12T00:04:08.182" v="4295" actId="164"/>
          <ac:cxnSpMkLst>
            <pc:docMk/>
            <pc:sldMk cId="3721673237" sldId="259"/>
            <ac:cxnSpMk id="232" creationId="{B86803DD-E39C-4DCF-AB6D-096622F0408A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34" creationId="{17E7AFD5-2415-4007-9DDD-EBBEFAF44536}"/>
          </ac:cxnSpMkLst>
        </pc:cxnChg>
        <pc:cxnChg chg="add del mod">
          <ac:chgData name="Kaitlyn Josiak" userId="6d4f6801-26e6-44e8-bf62-3f558b8aff22" providerId="ADAL" clId="{ED07EF1E-1EDD-4A7D-B8EB-DB3F2FB015B5}" dt="2018-11-10T03:18:06.030" v="697" actId="478"/>
          <ac:cxnSpMkLst>
            <pc:docMk/>
            <pc:sldMk cId="3721673237" sldId="259"/>
            <ac:cxnSpMk id="236" creationId="{7D90E303-9BB1-4A77-8769-FA445076ADF2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39" creationId="{EF26AB0F-B8FB-4164-9D72-9B6601A54A32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41" creationId="{3D4170CC-2E48-475A-B046-26806A99395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44" creationId="{00F53AED-8A2B-4CE3-A3A2-08C2D5BDC8B9}"/>
          </ac:cxnSpMkLst>
        </pc:cxnChg>
        <pc:cxnChg chg="add mod">
          <ac:chgData name="Kaitlyn Josiak" userId="6d4f6801-26e6-44e8-bf62-3f558b8aff22" providerId="ADAL" clId="{ED07EF1E-1EDD-4A7D-B8EB-DB3F2FB015B5}" dt="2018-11-12T00:04:08.182" v="4295" actId="164"/>
          <ac:cxnSpMkLst>
            <pc:docMk/>
            <pc:sldMk cId="3721673237" sldId="259"/>
            <ac:cxnSpMk id="246" creationId="{FDB88EF4-7DEA-4270-920B-2F5ACD026D59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47" creationId="{C87D9DE4-00EE-462C-8967-6B9AA148EF87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50" creationId="{6F692546-C4D3-407C-8A94-3840A8A20BE5}"/>
          </ac:cxnSpMkLst>
        </pc:cxnChg>
        <pc:cxnChg chg="add mod">
          <ac:chgData name="Kaitlyn Josiak" userId="6d4f6801-26e6-44e8-bf62-3f558b8aff22" providerId="ADAL" clId="{ED07EF1E-1EDD-4A7D-B8EB-DB3F2FB015B5}" dt="2018-11-12T00:04:08.182" v="4295" actId="164"/>
          <ac:cxnSpMkLst>
            <pc:docMk/>
            <pc:sldMk cId="3721673237" sldId="259"/>
            <ac:cxnSpMk id="253" creationId="{A3FE20D9-95BB-487D-AAB4-BF314DCC762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57" creationId="{EDE62714-1BB9-42A9-BEEE-A0EF07B9466E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60" creationId="{B8A05D21-1ACE-43D3-9C47-10F1F6AA1704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63" creationId="{693CF292-9F43-4AA9-8F88-98EAB66D651E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65" creationId="{865FAF91-CF8B-45AF-86AC-2BFCE4F8CA42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67" creationId="{98E41DA7-41AC-4718-A190-C646374E1189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71" creationId="{A91C7EE0-C627-4382-8A69-3A5921940E5D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73" creationId="{BC298D52-506D-42BE-A844-886C3EA999E7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75" creationId="{0EB2A896-C861-4737-8319-73B1A173A2AD}"/>
          </ac:cxnSpMkLst>
        </pc:cxnChg>
        <pc:cxnChg chg="add del mod">
          <ac:chgData name="Kaitlyn Josiak" userId="6d4f6801-26e6-44e8-bf62-3f558b8aff22" providerId="ADAL" clId="{ED07EF1E-1EDD-4A7D-B8EB-DB3F2FB015B5}" dt="2018-11-10T03:30:30.230" v="750" actId="478"/>
          <ac:cxnSpMkLst>
            <pc:docMk/>
            <pc:sldMk cId="3721673237" sldId="259"/>
            <ac:cxnSpMk id="277" creationId="{1F272358-86A0-4E46-89E4-F36695EA9864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85" creationId="{8D68E523-3A2A-490D-9B98-1666F83B02EE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287" creationId="{1A7D15CD-B8CB-4863-A94A-1274CE322832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309" creationId="{C944D1B3-2601-485A-8A0D-536650A699AD}"/>
          </ac:cxnSpMkLst>
        </pc:cxnChg>
        <pc:cxnChg chg="add del mod">
          <ac:chgData name="Kaitlyn Josiak" userId="6d4f6801-26e6-44e8-bf62-3f558b8aff22" providerId="ADAL" clId="{ED07EF1E-1EDD-4A7D-B8EB-DB3F2FB015B5}" dt="2018-11-10T02:00:25.677" v="243" actId="478"/>
          <ac:cxnSpMkLst>
            <pc:docMk/>
            <pc:sldMk cId="3721673237" sldId="259"/>
            <ac:cxnSpMk id="1024" creationId="{BA4B0DE7-E578-4ED1-96D0-CBC3194EA350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46" creationId="{31B2D702-34A2-41E8-BD50-B50BDBE95971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48" creationId="{4D88A31C-CB6B-4B1D-ABC4-AB873CD98967}"/>
          </ac:cxnSpMkLst>
        </pc:cxnChg>
        <pc:cxnChg chg="add del mod">
          <ac:chgData name="Kaitlyn Josiak" userId="6d4f6801-26e6-44e8-bf62-3f558b8aff22" providerId="ADAL" clId="{ED07EF1E-1EDD-4A7D-B8EB-DB3F2FB015B5}" dt="2018-11-10T02:23:10.157" v="417" actId="478"/>
          <ac:cxnSpMkLst>
            <pc:docMk/>
            <pc:sldMk cId="3721673237" sldId="259"/>
            <ac:cxnSpMk id="1050" creationId="{68AC4824-649B-44FE-A02D-D475C2E997AA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52" creationId="{8CA91B0E-D175-4FD1-88C2-D5765357DFF0}"/>
          </ac:cxnSpMkLst>
        </pc:cxnChg>
        <pc:cxnChg chg="add del mod">
          <ac:chgData name="Kaitlyn Josiak" userId="6d4f6801-26e6-44e8-bf62-3f558b8aff22" providerId="ADAL" clId="{ED07EF1E-1EDD-4A7D-B8EB-DB3F2FB015B5}" dt="2018-11-10T02:23:47.115" v="421" actId="478"/>
          <ac:cxnSpMkLst>
            <pc:docMk/>
            <pc:sldMk cId="3721673237" sldId="259"/>
            <ac:cxnSpMk id="1054" creationId="{F7B8662A-CBE5-4DEE-B6A2-2A60F6975E20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56" creationId="{7774EE8D-C055-4BEF-B287-B0F2B6502DC3}"/>
          </ac:cxnSpMkLst>
        </pc:cxnChg>
        <pc:cxnChg chg="add del mod">
          <ac:chgData name="Kaitlyn Josiak" userId="6d4f6801-26e6-44e8-bf62-3f558b8aff22" providerId="ADAL" clId="{ED07EF1E-1EDD-4A7D-B8EB-DB3F2FB015B5}" dt="2018-11-10T02:43:54.936" v="534" actId="478"/>
          <ac:cxnSpMkLst>
            <pc:docMk/>
            <pc:sldMk cId="3721673237" sldId="259"/>
            <ac:cxnSpMk id="1058" creationId="{518E0DEA-8F1C-4C86-8DC8-61E9590D7F33}"/>
          </ac:cxnSpMkLst>
        </pc:cxnChg>
        <pc:cxnChg chg="add del mod">
          <ac:chgData name="Kaitlyn Josiak" userId="6d4f6801-26e6-44e8-bf62-3f558b8aff22" providerId="ADAL" clId="{ED07EF1E-1EDD-4A7D-B8EB-DB3F2FB015B5}" dt="2018-11-10T02:37:54.729" v="500" actId="478"/>
          <ac:cxnSpMkLst>
            <pc:docMk/>
            <pc:sldMk cId="3721673237" sldId="259"/>
            <ac:cxnSpMk id="1060" creationId="{5B2CD0FC-1157-4E5E-8F36-C20F0978B4AE}"/>
          </ac:cxnSpMkLst>
        </pc:cxnChg>
        <pc:cxnChg chg="add del mod">
          <ac:chgData name="Kaitlyn Josiak" userId="6d4f6801-26e6-44e8-bf62-3f558b8aff22" providerId="ADAL" clId="{ED07EF1E-1EDD-4A7D-B8EB-DB3F2FB015B5}" dt="2018-11-10T02:37:42.184" v="497" actId="11529"/>
          <ac:cxnSpMkLst>
            <pc:docMk/>
            <pc:sldMk cId="3721673237" sldId="259"/>
            <ac:cxnSpMk id="1067" creationId="{3511700B-1E77-429F-AB36-AEE0F5377588}"/>
          </ac:cxnSpMkLst>
        </pc:cxnChg>
        <pc:cxnChg chg="add del mod">
          <ac:chgData name="Kaitlyn Josiak" userId="6d4f6801-26e6-44e8-bf62-3f558b8aff22" providerId="ADAL" clId="{ED07EF1E-1EDD-4A7D-B8EB-DB3F2FB015B5}" dt="2018-11-10T02:37:39.991" v="493" actId="11529"/>
          <ac:cxnSpMkLst>
            <pc:docMk/>
            <pc:sldMk cId="3721673237" sldId="259"/>
            <ac:cxnSpMk id="1069" creationId="{96E6946B-33E4-43BB-A941-8661AF37E065}"/>
          </ac:cxnSpMkLst>
        </pc:cxnChg>
        <pc:cxnChg chg="add del mod">
          <ac:chgData name="Kaitlyn Josiak" userId="6d4f6801-26e6-44e8-bf62-3f558b8aff22" providerId="ADAL" clId="{ED07EF1E-1EDD-4A7D-B8EB-DB3F2FB015B5}" dt="2018-11-10T02:37:38.718" v="491" actId="11529"/>
          <ac:cxnSpMkLst>
            <pc:docMk/>
            <pc:sldMk cId="3721673237" sldId="259"/>
            <ac:cxnSpMk id="1071" creationId="{01F4F1D4-FB89-4F16-9F6D-B8E2F5A66556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73" creationId="{A639A270-C0F0-4F1C-B5CC-D19067F11BA3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75" creationId="{11B127F1-F54C-4BF7-8F5F-7C9D47F0E26E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77" creationId="{3884F101-B229-463C-BC0A-7C7C737B8CC6}"/>
          </ac:cxnSpMkLst>
        </pc:cxnChg>
        <pc:cxnChg chg="add del mod">
          <ac:chgData name="Kaitlyn Josiak" userId="6d4f6801-26e6-44e8-bf62-3f558b8aff22" providerId="ADAL" clId="{ED07EF1E-1EDD-4A7D-B8EB-DB3F2FB015B5}" dt="2018-11-10T02:45:15.563" v="544" actId="478"/>
          <ac:cxnSpMkLst>
            <pc:docMk/>
            <pc:sldMk cId="3721673237" sldId="259"/>
            <ac:cxnSpMk id="1082" creationId="{09A27510-777F-4000-9821-EE12586FCBD9}"/>
          </ac:cxnSpMkLst>
        </pc:cxnChg>
        <pc:cxnChg chg="add mod">
          <ac:chgData name="Kaitlyn Josiak" userId="6d4f6801-26e6-44e8-bf62-3f558b8aff22" providerId="ADAL" clId="{ED07EF1E-1EDD-4A7D-B8EB-DB3F2FB015B5}" dt="2018-11-10T18:54:54.573" v="807" actId="164"/>
          <ac:cxnSpMkLst>
            <pc:docMk/>
            <pc:sldMk cId="3721673237" sldId="259"/>
            <ac:cxnSpMk id="1084" creationId="{D297F067-77D7-4C7A-B4BE-BE4512D48719}"/>
          </ac:cxnSpMkLst>
        </pc:cxnChg>
      </pc:sldChg>
      <pc:sldChg chg="addSp delSp modSp add del">
        <pc:chgData name="Kaitlyn Josiak" userId="6d4f6801-26e6-44e8-bf62-3f558b8aff22" providerId="ADAL" clId="{ED07EF1E-1EDD-4A7D-B8EB-DB3F2FB015B5}" dt="2018-11-14T02:52:05.592" v="5834" actId="2696"/>
        <pc:sldMkLst>
          <pc:docMk/>
          <pc:sldMk cId="4287418840" sldId="260"/>
        </pc:sldMkLst>
        <pc:spChg chg="add del mod">
          <ac:chgData name="Kaitlyn Josiak" userId="6d4f6801-26e6-44e8-bf62-3f558b8aff22" providerId="ADAL" clId="{ED07EF1E-1EDD-4A7D-B8EB-DB3F2FB015B5}" dt="2018-11-10T21:46:12.229" v="2864" actId="478"/>
          <ac:spMkLst>
            <pc:docMk/>
            <pc:sldMk cId="4287418840" sldId="260"/>
            <ac:spMk id="2" creationId="{2B2D3EF8-2B2B-4C6B-8C24-B8190F8BBA4D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2" creationId="{30426E7F-8EC9-4836-8EA7-92416941069F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3" creationId="{ADF01599-E903-4D9A-B60A-F386999E6DA2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4" creationId="{E289C8C1-7410-41A5-B5A8-AD0A61A630A5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7" creationId="{6BDBBEFF-9279-4FE3-8C9A-8357E4546D00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11" creationId="{E961581C-D99C-4F81-BC62-0E86037EF0B6}"/>
          </ac:spMkLst>
        </pc:spChg>
        <pc:spChg chg="add mod topLvl">
          <ac:chgData name="Kaitlyn Josiak" userId="6d4f6801-26e6-44e8-bf62-3f558b8aff22" providerId="ADAL" clId="{ED07EF1E-1EDD-4A7D-B8EB-DB3F2FB015B5}" dt="2018-11-10T22:02:44.693" v="2980" actId="164"/>
          <ac:spMkLst>
            <pc:docMk/>
            <pc:sldMk cId="4287418840" sldId="260"/>
            <ac:spMk id="12" creationId="{3660FF2D-CC05-437B-A1CD-61F54B61CDC7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13" creationId="{8534DF7E-3F1C-49BB-A8E6-60FFB507BCB2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14" creationId="{24A0E0DF-51AA-42AB-87CF-5253FB84C993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15" creationId="{839C0CE1-93B6-401D-8985-AFBE312F3410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18" creationId="{E3B7A095-3829-4B27-A8C5-9D9B79A5AE4D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19" creationId="{11B92DB1-AD4B-41D4-AA00-CCC72083D547}"/>
          </ac:spMkLst>
        </pc:spChg>
        <pc:spChg chg="mod topLvl">
          <ac:chgData name="Kaitlyn Josiak" userId="6d4f6801-26e6-44e8-bf62-3f558b8aff22" providerId="ADAL" clId="{ED07EF1E-1EDD-4A7D-B8EB-DB3F2FB015B5}" dt="2018-11-13T21:29:33.231" v="5829" actId="1076"/>
          <ac:spMkLst>
            <pc:docMk/>
            <pc:sldMk cId="4287418840" sldId="260"/>
            <ac:spMk id="20" creationId="{4897921C-0276-47DB-8CEE-E5DDA70D9833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20" creationId="{55536F7A-79D3-4054-BAD5-D50D84749A5B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21" creationId="{623F6B1F-8F72-49D7-9664-4A903AB578D0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22" creationId="{B2AAAA98-1DB6-4BB3-BE71-24134242C943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24" creationId="{EE4BCA9C-1FA7-4E80-B647-1DC6F7A5849C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35" creationId="{55F056F5-4996-4C37-9F06-0394E20EA799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36" creationId="{B46EB5B2-34EB-47EB-8D50-F46387C26C45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37" creationId="{59E4CF3A-5FEB-424C-98DC-173EDDB451C6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38" creationId="{E8F2CD0C-A87D-4807-9AC1-6942BB84AC1C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39" creationId="{8CB77061-D5B0-47BD-8656-990D66FE828F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40" creationId="{B89EDB7D-0D6B-49BC-9E41-69384DCFC6A7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41" creationId="{90EE600C-AEF8-4FFA-B0B7-11E2007D575E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42" creationId="{A88ED35F-1D31-41AC-9D1A-84A82AA9234B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43" creationId="{318B76D8-0F18-456D-A732-4BD00D836515}"/>
          </ac:spMkLst>
        </pc:spChg>
        <pc:spChg chg="add del">
          <ac:chgData name="Kaitlyn Josiak" userId="6d4f6801-26e6-44e8-bf62-3f558b8aff22" providerId="ADAL" clId="{ED07EF1E-1EDD-4A7D-B8EB-DB3F2FB015B5}" dt="2018-11-11T21:10:26.485" v="3632" actId="478"/>
          <ac:spMkLst>
            <pc:docMk/>
            <pc:sldMk cId="4287418840" sldId="260"/>
            <ac:spMk id="44" creationId="{29982D08-37ED-4BFD-ACE3-22ECF76A20F5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46" creationId="{381E4C4C-33BB-4337-9FE3-3278EB869FE4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47" creationId="{A881C3CF-ADA9-4110-9A76-D579C28E75CD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48" creationId="{B5290EE6-6D7D-4752-8070-F2A26FA8E11B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49" creationId="{1CB2D7EA-3CB1-4AFA-A1DC-8E55188F300E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50" creationId="{00F8642B-08E3-4342-991E-CB9D1329071D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51" creationId="{A0BE0807-DE52-4738-A816-E310305A1988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52" creationId="{1C1CC776-13B7-4FA5-BC45-6213CF2539BE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53" creationId="{7BBEF6D4-4649-4D6C-8FE4-D88757DB1859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54" creationId="{90CE3135-F707-43EC-9865-324689214FD5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56" creationId="{A3288AD3-3425-45ED-BC89-A66CB5FCB6EE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66" creationId="{8CBFFC0E-B267-476A-BB6E-F0D5CF79CAA9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67" creationId="{4F6702A8-1E37-4918-8AE9-817AAB792B7E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68" creationId="{C8D55DB4-E6E5-4629-AD43-53BB02FD8BA0}"/>
          </ac:spMkLst>
        </pc:spChg>
        <pc:spChg chg="add">
          <ac:chgData name="Kaitlyn Josiak" userId="6d4f6801-26e6-44e8-bf62-3f558b8aff22" providerId="ADAL" clId="{ED07EF1E-1EDD-4A7D-B8EB-DB3F2FB015B5}" dt="2018-11-11T21:20:57.424" v="3633" actId="1076"/>
          <ac:spMkLst>
            <pc:docMk/>
            <pc:sldMk cId="4287418840" sldId="260"/>
            <ac:spMk id="69" creationId="{AF793D58-E123-4C95-BAC4-A79EED56CB43}"/>
          </ac:spMkLst>
        </pc:spChg>
        <pc:grpChg chg="add mod">
          <ac:chgData name="Kaitlyn Josiak" userId="6d4f6801-26e6-44e8-bf62-3f558b8aff22" providerId="ADAL" clId="{ED07EF1E-1EDD-4A7D-B8EB-DB3F2FB015B5}" dt="2018-11-13T21:29:28.647" v="5827" actId="164"/>
          <ac:grpSpMkLst>
            <pc:docMk/>
            <pc:sldMk cId="4287418840" sldId="260"/>
            <ac:grpSpMk id="2" creationId="{323EF489-E0E5-4714-803F-00E61A1FFC2D}"/>
          </ac:grpSpMkLst>
        </pc:grpChg>
        <pc:grpChg chg="add mod">
          <ac:chgData name="Kaitlyn Josiak" userId="6d4f6801-26e6-44e8-bf62-3f558b8aff22" providerId="ADAL" clId="{ED07EF1E-1EDD-4A7D-B8EB-DB3F2FB015B5}" dt="2018-11-13T21:29:59.454" v="5832" actId="14100"/>
          <ac:grpSpMkLst>
            <pc:docMk/>
            <pc:sldMk cId="4287418840" sldId="260"/>
            <ac:grpSpMk id="3" creationId="{29C23EE7-0C2B-41A1-B2EE-D1879E9AE748}"/>
          </ac:grpSpMkLst>
        </pc:grpChg>
        <pc:grpChg chg="del mod">
          <ac:chgData name="Kaitlyn Josiak" userId="6d4f6801-26e6-44e8-bf62-3f558b8aff22" providerId="ADAL" clId="{ED07EF1E-1EDD-4A7D-B8EB-DB3F2FB015B5}" dt="2018-11-13T21:29:11.462" v="5821" actId="165"/>
          <ac:grpSpMkLst>
            <pc:docMk/>
            <pc:sldMk cId="4287418840" sldId="260"/>
            <ac:grpSpMk id="11" creationId="{3206A5C5-7565-465F-83E7-EEED1752AF6B}"/>
          </ac:grpSpMkLst>
        </pc:grpChg>
        <pc:grpChg chg="add del mod topLvl">
          <ac:chgData name="Kaitlyn Josiak" userId="6d4f6801-26e6-44e8-bf62-3f558b8aff22" providerId="ADAL" clId="{ED07EF1E-1EDD-4A7D-B8EB-DB3F2FB015B5}" dt="2018-11-10T22:00:30.810" v="2957" actId="165"/>
          <ac:grpSpMkLst>
            <pc:docMk/>
            <pc:sldMk cId="4287418840" sldId="260"/>
            <ac:grpSpMk id="11" creationId="{BE853C1E-E978-41FA-ABBD-FEA87A5A90FE}"/>
          </ac:grpSpMkLst>
        </pc:grpChg>
        <pc:grpChg chg="add del mod">
          <ac:chgData name="Kaitlyn Josiak" userId="6d4f6801-26e6-44e8-bf62-3f558b8aff22" providerId="ADAL" clId="{ED07EF1E-1EDD-4A7D-B8EB-DB3F2FB015B5}" dt="2018-11-10T22:00:20.722" v="2955" actId="165"/>
          <ac:grpSpMkLst>
            <pc:docMk/>
            <pc:sldMk cId="4287418840" sldId="260"/>
            <ac:grpSpMk id="13" creationId="{CFE88C70-8AFF-44F9-B0C8-8D88CBF4BEEC}"/>
          </ac:grpSpMkLst>
        </pc:grpChg>
        <pc:grpChg chg="add mod">
          <ac:chgData name="Kaitlyn Josiak" userId="6d4f6801-26e6-44e8-bf62-3f558b8aff22" providerId="ADAL" clId="{ED07EF1E-1EDD-4A7D-B8EB-DB3F2FB015B5}" dt="2018-11-10T22:02:44.693" v="2980" actId="164"/>
          <ac:grpSpMkLst>
            <pc:docMk/>
            <pc:sldMk cId="4287418840" sldId="260"/>
            <ac:grpSpMk id="16" creationId="{6C0F1AE4-43D0-41AB-BA30-AFEBA7AF895D}"/>
          </ac:grpSpMkLst>
        </pc:grpChg>
        <pc:grpChg chg="add del mod">
          <ac:chgData name="Kaitlyn Josiak" userId="6d4f6801-26e6-44e8-bf62-3f558b8aff22" providerId="ADAL" clId="{ED07EF1E-1EDD-4A7D-B8EB-DB3F2FB015B5}" dt="2018-11-11T21:21:03.932" v="3636" actId="478"/>
          <ac:grpSpMkLst>
            <pc:docMk/>
            <pc:sldMk cId="4287418840" sldId="260"/>
            <ac:grpSpMk id="45" creationId="{C2581931-2D10-4293-88CC-293CE6593392}"/>
          </ac:grpSpMkLst>
        </pc:grpChg>
        <pc:grpChg chg="add mod">
          <ac:chgData name="Kaitlyn Josiak" userId="6d4f6801-26e6-44e8-bf62-3f558b8aff22" providerId="ADAL" clId="{ED07EF1E-1EDD-4A7D-B8EB-DB3F2FB015B5}" dt="2018-11-11T21:20:57.424" v="3633" actId="1076"/>
          <ac:grpSpMkLst>
            <pc:docMk/>
            <pc:sldMk cId="4287418840" sldId="260"/>
            <ac:grpSpMk id="62" creationId="{238153D0-440F-4407-BDB6-6F6E4E381174}"/>
          </ac:grpSpMkLst>
        </pc:grpChg>
        <pc:picChg chg="add del mod">
          <ac:chgData name="Kaitlyn Josiak" userId="6d4f6801-26e6-44e8-bf62-3f558b8aff22" providerId="ADAL" clId="{ED07EF1E-1EDD-4A7D-B8EB-DB3F2FB015B5}" dt="2018-11-10T21:49:51.998" v="2877" actId="478"/>
          <ac:picMkLst>
            <pc:docMk/>
            <pc:sldMk cId="4287418840" sldId="260"/>
            <ac:picMk id="4" creationId="{86A55591-6EA6-4A29-8D06-398311C21BC1}"/>
          </ac:picMkLst>
        </pc:picChg>
        <pc:picChg chg="add mod ord topLvl modCrop">
          <ac:chgData name="Kaitlyn Josiak" userId="6d4f6801-26e6-44e8-bf62-3f558b8aff22" providerId="ADAL" clId="{ED07EF1E-1EDD-4A7D-B8EB-DB3F2FB015B5}" dt="2018-11-10T22:02:44.693" v="2980" actId="164"/>
          <ac:picMkLst>
            <pc:docMk/>
            <pc:sldMk cId="4287418840" sldId="260"/>
            <ac:picMk id="5" creationId="{BDC2A32F-9554-41EF-A1B8-79E0D766B5B5}"/>
          </ac:picMkLst>
        </pc:picChg>
        <pc:picChg chg="add mod topLvl">
          <ac:chgData name="Kaitlyn Josiak" userId="6d4f6801-26e6-44e8-bf62-3f558b8aff22" providerId="ADAL" clId="{ED07EF1E-1EDD-4A7D-B8EB-DB3F2FB015B5}" dt="2018-11-10T22:02:44.693" v="2980" actId="164"/>
          <ac:picMkLst>
            <pc:docMk/>
            <pc:sldMk cId="4287418840" sldId="260"/>
            <ac:picMk id="6" creationId="{3BC8A77A-155A-4469-B98D-ABB99EC176BD}"/>
          </ac:picMkLst>
        </pc:picChg>
        <pc:picChg chg="add mod topLvl">
          <ac:chgData name="Kaitlyn Josiak" userId="6d4f6801-26e6-44e8-bf62-3f558b8aff22" providerId="ADAL" clId="{ED07EF1E-1EDD-4A7D-B8EB-DB3F2FB015B5}" dt="2018-11-10T22:02:44.693" v="2980" actId="164"/>
          <ac:picMkLst>
            <pc:docMk/>
            <pc:sldMk cId="4287418840" sldId="260"/>
            <ac:picMk id="9" creationId="{32E9B44B-78EA-4B63-9673-889EA133B7F2}"/>
          </ac:picMkLst>
        </pc:picChg>
        <pc:picChg chg="mod topLvl">
          <ac:chgData name="Kaitlyn Josiak" userId="6d4f6801-26e6-44e8-bf62-3f558b8aff22" providerId="ADAL" clId="{ED07EF1E-1EDD-4A7D-B8EB-DB3F2FB015B5}" dt="2018-11-13T21:29:46.152" v="5830" actId="164"/>
          <ac:picMkLst>
            <pc:docMk/>
            <pc:sldMk cId="4287418840" sldId="260"/>
            <ac:picMk id="13" creationId="{F0C78FBF-0B86-48D5-B1F5-E4BF957B1A85}"/>
          </ac:picMkLst>
        </pc:picChg>
        <pc:picChg chg="mod topLvl">
          <ac:chgData name="Kaitlyn Josiak" userId="6d4f6801-26e6-44e8-bf62-3f558b8aff22" providerId="ADAL" clId="{ED07EF1E-1EDD-4A7D-B8EB-DB3F2FB015B5}" dt="2018-11-13T21:29:46.152" v="5830" actId="164"/>
          <ac:picMkLst>
            <pc:docMk/>
            <pc:sldMk cId="4287418840" sldId="260"/>
            <ac:picMk id="14" creationId="{8385C5D0-6D1F-4420-B029-5A121EC90EA1}"/>
          </ac:picMkLst>
        </pc:picChg>
        <pc:picChg chg="mod topLvl">
          <ac:chgData name="Kaitlyn Josiak" userId="6d4f6801-26e6-44e8-bf62-3f558b8aff22" providerId="ADAL" clId="{ED07EF1E-1EDD-4A7D-B8EB-DB3F2FB015B5}" dt="2018-11-13T21:29:46.152" v="5830" actId="164"/>
          <ac:picMkLst>
            <pc:docMk/>
            <pc:sldMk cId="4287418840" sldId="260"/>
            <ac:picMk id="19" creationId="{2E8410FD-BB07-45FD-82AA-51C34B339AC3}"/>
          </ac:picMkLst>
        </pc:picChg>
        <pc:picChg chg="add del">
          <ac:chgData name="Kaitlyn Josiak" userId="6d4f6801-26e6-44e8-bf62-3f558b8aff22" providerId="ADAL" clId="{ED07EF1E-1EDD-4A7D-B8EB-DB3F2FB015B5}" dt="2018-11-11T21:10:26.485" v="3632" actId="478"/>
          <ac:picMkLst>
            <pc:docMk/>
            <pc:sldMk cId="4287418840" sldId="260"/>
            <ac:picMk id="32" creationId="{22084E1C-C554-4AB4-ADE3-AA33822ADA40}"/>
          </ac:picMkLst>
        </pc:picChg>
        <pc:picChg chg="add del">
          <ac:chgData name="Kaitlyn Josiak" userId="6d4f6801-26e6-44e8-bf62-3f558b8aff22" providerId="ADAL" clId="{ED07EF1E-1EDD-4A7D-B8EB-DB3F2FB015B5}" dt="2018-11-11T21:10:26.485" v="3632" actId="478"/>
          <ac:picMkLst>
            <pc:docMk/>
            <pc:sldMk cId="4287418840" sldId="260"/>
            <ac:picMk id="33" creationId="{5F1D4634-4394-4ABE-AE83-4A5CA81E4452}"/>
          </ac:picMkLst>
        </pc:picChg>
        <pc:picChg chg="add del">
          <ac:chgData name="Kaitlyn Josiak" userId="6d4f6801-26e6-44e8-bf62-3f558b8aff22" providerId="ADAL" clId="{ED07EF1E-1EDD-4A7D-B8EB-DB3F2FB015B5}" dt="2018-11-11T21:10:26.485" v="3632" actId="478"/>
          <ac:picMkLst>
            <pc:docMk/>
            <pc:sldMk cId="4287418840" sldId="260"/>
            <ac:picMk id="34" creationId="{F3CC39E7-8F48-4223-A4CD-CCFB59F41614}"/>
          </ac:picMkLst>
        </pc:picChg>
        <pc:picChg chg="add">
          <ac:chgData name="Kaitlyn Josiak" userId="6d4f6801-26e6-44e8-bf62-3f558b8aff22" providerId="ADAL" clId="{ED07EF1E-1EDD-4A7D-B8EB-DB3F2FB015B5}" dt="2018-11-11T21:20:57.424" v="3633" actId="1076"/>
          <ac:picMkLst>
            <pc:docMk/>
            <pc:sldMk cId="4287418840" sldId="260"/>
            <ac:picMk id="63" creationId="{CDF587AA-A84B-4DC1-86FD-15AB46D0BD0C}"/>
          </ac:picMkLst>
        </pc:picChg>
        <pc:picChg chg="add">
          <ac:chgData name="Kaitlyn Josiak" userId="6d4f6801-26e6-44e8-bf62-3f558b8aff22" providerId="ADAL" clId="{ED07EF1E-1EDD-4A7D-B8EB-DB3F2FB015B5}" dt="2018-11-11T21:20:57.424" v="3633" actId="1076"/>
          <ac:picMkLst>
            <pc:docMk/>
            <pc:sldMk cId="4287418840" sldId="260"/>
            <ac:picMk id="64" creationId="{4062E8A8-43CD-4271-8927-9E87B77F09E7}"/>
          </ac:picMkLst>
        </pc:picChg>
        <pc:picChg chg="add">
          <ac:chgData name="Kaitlyn Josiak" userId="6d4f6801-26e6-44e8-bf62-3f558b8aff22" providerId="ADAL" clId="{ED07EF1E-1EDD-4A7D-B8EB-DB3F2FB015B5}" dt="2018-11-11T21:20:57.424" v="3633" actId="1076"/>
          <ac:picMkLst>
            <pc:docMk/>
            <pc:sldMk cId="4287418840" sldId="260"/>
            <ac:picMk id="65" creationId="{57FB416E-16D6-47C0-970C-03E5E335CD2E}"/>
          </ac:picMkLst>
        </pc:picChg>
        <pc:picChg chg="add">
          <ac:chgData name="Kaitlyn Josiak" userId="6d4f6801-26e6-44e8-bf62-3f558b8aff22" providerId="ADAL" clId="{ED07EF1E-1EDD-4A7D-B8EB-DB3F2FB015B5}" dt="2018-11-11T21:20:57.424" v="3633" actId="1076"/>
          <ac:picMkLst>
            <pc:docMk/>
            <pc:sldMk cId="4287418840" sldId="260"/>
            <ac:picMk id="72" creationId="{E444CDFD-1B19-4455-A4DB-B8EF545C81B4}"/>
          </ac:picMkLst>
        </pc:picChg>
        <pc:picChg chg="add mod">
          <ac:chgData name="Kaitlyn Josiak" userId="6d4f6801-26e6-44e8-bf62-3f558b8aff22" providerId="ADAL" clId="{ED07EF1E-1EDD-4A7D-B8EB-DB3F2FB015B5}" dt="2018-11-11T21:22:39.292" v="3640" actId="1076"/>
          <ac:picMkLst>
            <pc:docMk/>
            <pc:sldMk cId="4287418840" sldId="260"/>
            <ac:picMk id="74" creationId="{0FA831A4-B7A8-469A-9BFD-2CFC20CF3E85}"/>
          </ac:picMkLst>
        </pc:picChg>
        <pc:picChg chg="add del mod modCrop">
          <ac:chgData name="Kaitlyn Josiak" userId="6d4f6801-26e6-44e8-bf62-3f558b8aff22" providerId="ADAL" clId="{ED07EF1E-1EDD-4A7D-B8EB-DB3F2FB015B5}" dt="2018-11-10T21:53:36.017" v="2879" actId="478"/>
          <ac:picMkLst>
            <pc:docMk/>
            <pc:sldMk cId="4287418840" sldId="260"/>
            <ac:picMk id="1026" creationId="{25EFD49A-DD3C-471D-9D5E-DCED94E1AD95}"/>
          </ac:picMkLst>
        </pc:picChg>
        <pc:cxnChg chg="add mod topLvl">
          <ac:chgData name="Kaitlyn Josiak" userId="6d4f6801-26e6-44e8-bf62-3f558b8aff22" providerId="ADAL" clId="{ED07EF1E-1EDD-4A7D-B8EB-DB3F2FB015B5}" dt="2018-11-10T22:02:44.693" v="2980" actId="164"/>
          <ac:cxnSpMkLst>
            <pc:docMk/>
            <pc:sldMk cId="4287418840" sldId="260"/>
            <ac:cxnSpMk id="8" creationId="{7451A58C-DF04-4992-9BAA-93995B9F94CA}"/>
          </ac:cxnSpMkLst>
        </pc:cxnChg>
        <pc:cxnChg chg="add mod topLvl">
          <ac:chgData name="Kaitlyn Josiak" userId="6d4f6801-26e6-44e8-bf62-3f558b8aff22" providerId="ADAL" clId="{ED07EF1E-1EDD-4A7D-B8EB-DB3F2FB015B5}" dt="2018-11-10T22:02:44.693" v="2980" actId="164"/>
          <ac:cxnSpMkLst>
            <pc:docMk/>
            <pc:sldMk cId="4287418840" sldId="260"/>
            <ac:cxnSpMk id="10" creationId="{BB26D491-DE7F-4DB2-9AF5-CD90C0D20727}"/>
          </ac:cxnSpMkLst>
        </pc:cxnChg>
        <pc:cxnChg chg="mod topLvl">
          <ac:chgData name="Kaitlyn Josiak" userId="6d4f6801-26e6-44e8-bf62-3f558b8aff22" providerId="ADAL" clId="{ED07EF1E-1EDD-4A7D-B8EB-DB3F2FB015B5}" dt="2018-11-13T21:29:11.462" v="5821" actId="165"/>
          <ac:cxnSpMkLst>
            <pc:docMk/>
            <pc:sldMk cId="4287418840" sldId="260"/>
            <ac:cxnSpMk id="15" creationId="{7AFE935D-2E13-4F8E-BE43-666B3352E70A}"/>
          </ac:cxnSpMkLst>
        </pc:cxnChg>
        <pc:cxnChg chg="add mod">
          <ac:chgData name="Kaitlyn Josiak" userId="6d4f6801-26e6-44e8-bf62-3f558b8aff22" providerId="ADAL" clId="{ED07EF1E-1EDD-4A7D-B8EB-DB3F2FB015B5}" dt="2018-11-10T22:02:44.693" v="2980" actId="164"/>
          <ac:cxnSpMkLst>
            <pc:docMk/>
            <pc:sldMk cId="4287418840" sldId="260"/>
            <ac:cxnSpMk id="17" creationId="{6B37099C-22FA-407F-8A7A-36B71631C218}"/>
          </ac:cxnSpMkLst>
        </pc:cxnChg>
        <pc:cxnChg chg="mod topLvl">
          <ac:chgData name="Kaitlyn Josiak" userId="6d4f6801-26e6-44e8-bf62-3f558b8aff22" providerId="ADAL" clId="{ED07EF1E-1EDD-4A7D-B8EB-DB3F2FB015B5}" dt="2018-11-13T21:29:46.152" v="5830" actId="164"/>
          <ac:cxnSpMkLst>
            <pc:docMk/>
            <pc:sldMk cId="4287418840" sldId="260"/>
            <ac:cxnSpMk id="18" creationId="{470BEEAD-68E1-467E-868B-2DA885F3AEB9}"/>
          </ac:cxnSpMkLst>
        </pc:cxnChg>
        <pc:cxnChg chg="mod topLvl">
          <ac:chgData name="Kaitlyn Josiak" userId="6d4f6801-26e6-44e8-bf62-3f558b8aff22" providerId="ADAL" clId="{ED07EF1E-1EDD-4A7D-B8EB-DB3F2FB015B5}" dt="2018-11-13T21:29:46.152" v="5830" actId="164"/>
          <ac:cxnSpMkLst>
            <pc:docMk/>
            <pc:sldMk cId="4287418840" sldId="260"/>
            <ac:cxnSpMk id="21" creationId="{9B1EFBFC-6FA1-42B7-8AE9-B68067BC6ACF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23" creationId="{A691FCAD-4FF2-4B82-9711-9127C2AAF4CF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25" creationId="{01F37312-BC0E-410B-A775-C730989F946B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26" creationId="{07EE6CAE-315A-430B-8C2A-518DB4B2D3DC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27" creationId="{63289A89-F5CB-43FE-B904-C623876DB550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28" creationId="{E4990CD6-87F7-4101-8D9C-A3B08C972EF3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29" creationId="{941EE325-8726-4CB5-89F5-CE335667E4E5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30" creationId="{273D86E3-CB9C-41BD-93CF-0834EB2A8750}"/>
          </ac:cxnSpMkLst>
        </pc:cxnChg>
        <pc:cxnChg chg="add del">
          <ac:chgData name="Kaitlyn Josiak" userId="6d4f6801-26e6-44e8-bf62-3f558b8aff22" providerId="ADAL" clId="{ED07EF1E-1EDD-4A7D-B8EB-DB3F2FB015B5}" dt="2018-11-11T21:10:26.485" v="3632" actId="478"/>
          <ac:cxnSpMkLst>
            <pc:docMk/>
            <pc:sldMk cId="4287418840" sldId="260"/>
            <ac:cxnSpMk id="31" creationId="{BA922EDE-D7B4-4223-AEED-BEF78F5AA9E2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55" creationId="{C8A9B05B-55B7-48C7-BAC7-0B39EA4C8D4B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57" creationId="{93BED3EA-0D4D-4B4A-AEC1-6D4EB760855A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58" creationId="{58692188-168B-41A6-BE6B-E5FAB0234ADA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59" creationId="{938A303C-F478-4079-8031-B79A88752A83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60" creationId="{5EB338A7-5011-4A68-A662-6CA6F6C4809E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61" creationId="{B87BDB69-5BA2-4B89-975E-83934F3EEEF2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70" creationId="{6A411427-B139-4DA0-B17E-BC0C9A94DE00}"/>
          </ac:cxnSpMkLst>
        </pc:cxnChg>
        <pc:cxnChg chg="add">
          <ac:chgData name="Kaitlyn Josiak" userId="6d4f6801-26e6-44e8-bf62-3f558b8aff22" providerId="ADAL" clId="{ED07EF1E-1EDD-4A7D-B8EB-DB3F2FB015B5}" dt="2018-11-11T21:20:57.424" v="3633" actId="1076"/>
          <ac:cxnSpMkLst>
            <pc:docMk/>
            <pc:sldMk cId="4287418840" sldId="260"/>
            <ac:cxnSpMk id="71" creationId="{34DFD894-2C11-4AF6-A170-CBBC6D13D436}"/>
          </ac:cxnSpMkLst>
        </pc:cxnChg>
      </pc:sldChg>
    </pc:docChg>
  </pc:docChgLst>
  <pc:docChgLst>
    <pc:chgData name="Brandon Koolhaas" userId="S::bkoolhaa@uoguelph.ca::d01928ba-bfa5-4722-8c0b-8285e2beef3e" providerId="AD" clId="Web-{A0C13B77-024E-4803-9EB9-FA3FFDE58AA5}"/>
    <pc:docChg chg="modSld">
      <pc:chgData name="Brandon Koolhaas" userId="S::bkoolhaa@uoguelph.ca::d01928ba-bfa5-4722-8c0b-8285e2beef3e" providerId="AD" clId="Web-{A0C13B77-024E-4803-9EB9-FA3FFDE58AA5}" dt="2018-11-13T20:34:57.920" v="9" actId="20577"/>
      <pc:docMkLst>
        <pc:docMk/>
      </pc:docMkLst>
      <pc:sldChg chg="modSp">
        <pc:chgData name="Brandon Koolhaas" userId="S::bkoolhaa@uoguelph.ca::d01928ba-bfa5-4722-8c0b-8285e2beef3e" providerId="AD" clId="Web-{A0C13B77-024E-4803-9EB9-FA3FFDE58AA5}" dt="2018-11-13T20:34:57.920" v="8" actId="20577"/>
        <pc:sldMkLst>
          <pc:docMk/>
          <pc:sldMk cId="0" sldId="258"/>
        </pc:sldMkLst>
        <pc:spChg chg="mod">
          <ac:chgData name="Brandon Koolhaas" userId="S::bkoolhaa@uoguelph.ca::d01928ba-bfa5-4722-8c0b-8285e2beef3e" providerId="AD" clId="Web-{A0C13B77-024E-4803-9EB9-FA3FFDE58AA5}" dt="2018-11-13T20:34:35.105" v="4" actId="20577"/>
          <ac:spMkLst>
            <pc:docMk/>
            <pc:sldMk cId="0" sldId="258"/>
            <ac:spMk id="57" creationId="{00000000-0000-0000-0000-000000000000}"/>
          </ac:spMkLst>
        </pc:spChg>
        <pc:spChg chg="mod">
          <ac:chgData name="Brandon Koolhaas" userId="S::bkoolhaa@uoguelph.ca::d01928ba-bfa5-4722-8c0b-8285e2beef3e" providerId="AD" clId="Web-{A0C13B77-024E-4803-9EB9-FA3FFDE58AA5}" dt="2018-11-13T20:34:57.920" v="8" actId="20577"/>
          <ac:spMkLst>
            <pc:docMk/>
            <pc:sldMk cId="0" sldId="258"/>
            <ac:spMk id="1046" creationId="{66594B8C-F1AE-431F-85C3-7AD83C56E8E9}"/>
          </ac:spMkLst>
        </pc:spChg>
      </pc:sldChg>
    </pc:docChg>
  </pc:docChgLst>
  <pc:docChgLst>
    <pc:chgData name="Maya Davidovic" userId="766cbcb2-2262-4220-b05a-537db2894b7e" providerId="ADAL" clId="{C512DBD5-6842-464B-BF0F-9B5F1802699A}"/>
    <pc:docChg chg="undo custSel modSld">
      <pc:chgData name="Maya Davidovic" userId="766cbcb2-2262-4220-b05a-537db2894b7e" providerId="ADAL" clId="{C512DBD5-6842-464B-BF0F-9B5F1802699A}" dt="2018-11-13T21:25:15.267" v="2863"/>
      <pc:docMkLst>
        <pc:docMk/>
      </pc:docMkLst>
      <pc:sldChg chg="addSp modSp">
        <pc:chgData name="Maya Davidovic" userId="766cbcb2-2262-4220-b05a-537db2894b7e" providerId="ADAL" clId="{C512DBD5-6842-464B-BF0F-9B5F1802699A}" dt="2018-11-13T21:19:45.685" v="2860" actId="20577"/>
        <pc:sldMkLst>
          <pc:docMk/>
          <pc:sldMk cId="0" sldId="258"/>
        </pc:sldMkLst>
        <pc:spChg chg="mod">
          <ac:chgData name="Maya Davidovic" userId="766cbcb2-2262-4220-b05a-537db2894b7e" providerId="ADAL" clId="{C512DBD5-6842-464B-BF0F-9B5F1802699A}" dt="2018-11-12T20:02:19.559" v="2509" actId="1038"/>
          <ac:spMkLst>
            <pc:docMk/>
            <pc:sldMk cId="0" sldId="258"/>
            <ac:spMk id="3" creationId="{B08560CB-9F3E-4320-B7D5-37C6718A424B}"/>
          </ac:spMkLst>
        </pc:spChg>
        <pc:spChg chg="mod">
          <ac:chgData name="Maya Davidovic" userId="766cbcb2-2262-4220-b05a-537db2894b7e" providerId="ADAL" clId="{C512DBD5-6842-464B-BF0F-9B5F1802699A}" dt="2018-11-12T19:45:31.468" v="2441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Maya Davidovic" userId="766cbcb2-2262-4220-b05a-537db2894b7e" providerId="ADAL" clId="{C512DBD5-6842-464B-BF0F-9B5F1802699A}" dt="2018-11-12T19:54:44.480" v="2447" actId="20577"/>
          <ac:spMkLst>
            <pc:docMk/>
            <pc:sldMk cId="0" sldId="258"/>
            <ac:spMk id="9" creationId="{CFA34D77-5FAE-40A9-B0DB-7EA1F1B42904}"/>
          </ac:spMkLst>
        </pc:spChg>
        <pc:spChg chg="add mod">
          <ac:chgData name="Maya Davidovic" userId="766cbcb2-2262-4220-b05a-537db2894b7e" providerId="ADAL" clId="{C512DBD5-6842-464B-BF0F-9B5F1802699A}" dt="2018-11-12T19:51:13.458" v="2444" actId="20577"/>
          <ac:spMkLst>
            <pc:docMk/>
            <pc:sldMk cId="0" sldId="258"/>
            <ac:spMk id="12" creationId="{6C37F463-F246-45E4-8BA1-5B058489E46A}"/>
          </ac:spMkLst>
        </pc:spChg>
        <pc:spChg chg="mod">
          <ac:chgData name="Maya Davidovic" userId="766cbcb2-2262-4220-b05a-537db2894b7e" providerId="ADAL" clId="{C512DBD5-6842-464B-BF0F-9B5F1802699A}" dt="2018-11-13T21:19:45.685" v="2860" actId="20577"/>
          <ac:spMkLst>
            <pc:docMk/>
            <pc:sldMk cId="0" sldId="258"/>
            <ac:spMk id="13" creationId="{FF46AA37-F551-45E4-B2B2-A1699EF7AC58}"/>
          </ac:spMkLst>
        </pc:spChg>
        <pc:spChg chg="add mod">
          <ac:chgData name="Maya Davidovic" userId="766cbcb2-2262-4220-b05a-537db2894b7e" providerId="ADAL" clId="{C512DBD5-6842-464B-BF0F-9B5F1802699A}" dt="2018-11-10T20:19:31.497" v="1832" actId="1035"/>
          <ac:spMkLst>
            <pc:docMk/>
            <pc:sldMk cId="0" sldId="258"/>
            <ac:spMk id="14" creationId="{568A65CE-5097-40BE-A95C-B44C11299215}"/>
          </ac:spMkLst>
        </pc:spChg>
        <pc:spChg chg="add mod">
          <ac:chgData name="Maya Davidovic" userId="766cbcb2-2262-4220-b05a-537db2894b7e" providerId="ADAL" clId="{C512DBD5-6842-464B-BF0F-9B5F1802699A}" dt="2018-11-10T20:21:03.891" v="2084" actId="1035"/>
          <ac:spMkLst>
            <pc:docMk/>
            <pc:sldMk cId="0" sldId="258"/>
            <ac:spMk id="15" creationId="{CFA34D77-5FAE-40A9-B0DB-7EA1F1B42904}"/>
          </ac:spMkLst>
        </pc:spChg>
        <pc:spChg chg="add mod">
          <ac:chgData name="Maya Davidovic" userId="766cbcb2-2262-4220-b05a-537db2894b7e" providerId="ADAL" clId="{C512DBD5-6842-464B-BF0F-9B5F1802699A}" dt="2018-11-10T20:25:49.317" v="2362" actId="20577"/>
          <ac:spMkLst>
            <pc:docMk/>
            <pc:sldMk cId="0" sldId="258"/>
            <ac:spMk id="20" creationId="{FF46AA37-F551-45E4-B2B2-A1699EF7AC58}"/>
          </ac:spMkLst>
        </pc:spChg>
        <pc:spChg chg="mod">
          <ac:chgData name="Maya Davidovic" userId="766cbcb2-2262-4220-b05a-537db2894b7e" providerId="ADAL" clId="{C512DBD5-6842-464B-BF0F-9B5F1802699A}" dt="2018-11-12T19:58:54.998" v="2481" actId="14100"/>
          <ac:spMkLst>
            <pc:docMk/>
            <pc:sldMk cId="0" sldId="258"/>
            <ac:spMk id="164" creationId="{F684D5F3-7351-4826-9B7D-91B8375C26C4}"/>
          </ac:spMkLst>
        </pc:spChg>
        <pc:grpChg chg="add mod">
          <ac:chgData name="Maya Davidovic" userId="766cbcb2-2262-4220-b05a-537db2894b7e" providerId="ADAL" clId="{C512DBD5-6842-464B-BF0F-9B5F1802699A}" dt="2018-11-10T21:30:44.706" v="2369" actId="1076"/>
          <ac:grpSpMkLst>
            <pc:docMk/>
            <pc:sldMk cId="0" sldId="258"/>
            <ac:grpSpMk id="27" creationId="{BF3DC1D8-8601-4E2C-804B-1C5A6A78451F}"/>
          </ac:grpSpMkLst>
        </pc:grpChg>
      </pc:sldChg>
      <pc:sldChg chg="delSp modSp">
        <pc:chgData name="Maya Davidovic" userId="766cbcb2-2262-4220-b05a-537db2894b7e" providerId="ADAL" clId="{C512DBD5-6842-464B-BF0F-9B5F1802699A}" dt="2018-11-13T21:24:56.002" v="2861" actId="478"/>
        <pc:sldMkLst>
          <pc:docMk/>
          <pc:sldMk cId="3721673237" sldId="259"/>
        </pc:sldMkLst>
        <pc:grpChg chg="del">
          <ac:chgData name="Maya Davidovic" userId="766cbcb2-2262-4220-b05a-537db2894b7e" providerId="ADAL" clId="{C512DBD5-6842-464B-BF0F-9B5F1802699A}" dt="2018-11-13T21:24:56.002" v="2861" actId="478"/>
          <ac:grpSpMkLst>
            <pc:docMk/>
            <pc:sldMk cId="3721673237" sldId="259"/>
            <ac:grpSpMk id="39" creationId="{73280298-EFD9-4C20-B487-EE501D32BDED}"/>
          </ac:grpSpMkLst>
        </pc:grpChg>
        <pc:cxnChg chg="mod">
          <ac:chgData name="Maya Davidovic" userId="766cbcb2-2262-4220-b05a-537db2894b7e" providerId="ADAL" clId="{C512DBD5-6842-464B-BF0F-9B5F1802699A}" dt="2018-11-13T21:24:56.002" v="2861" actId="478"/>
          <ac:cxnSpMkLst>
            <pc:docMk/>
            <pc:sldMk cId="3721673237" sldId="259"/>
            <ac:cxnSpMk id="27" creationId="{8742EFC3-983A-45AB-B15B-4468E12FAE96}"/>
          </ac:cxnSpMkLst>
        </pc:cxnChg>
        <pc:cxnChg chg="mod">
          <ac:chgData name="Maya Davidovic" userId="766cbcb2-2262-4220-b05a-537db2894b7e" providerId="ADAL" clId="{C512DBD5-6842-464B-BF0F-9B5F1802699A}" dt="2018-11-13T21:24:56.002" v="2861" actId="478"/>
          <ac:cxnSpMkLst>
            <pc:docMk/>
            <pc:sldMk cId="3721673237" sldId="259"/>
            <ac:cxnSpMk id="37" creationId="{F097DEBA-2559-48D5-8EEC-4171AC8EAC27}"/>
          </ac:cxnSpMkLst>
        </pc:cxnChg>
        <pc:cxnChg chg="mod">
          <ac:chgData name="Maya Davidovic" userId="766cbcb2-2262-4220-b05a-537db2894b7e" providerId="ADAL" clId="{C512DBD5-6842-464B-BF0F-9B5F1802699A}" dt="2018-11-13T21:24:56.002" v="2861" actId="478"/>
          <ac:cxnSpMkLst>
            <pc:docMk/>
            <pc:sldMk cId="3721673237" sldId="259"/>
            <ac:cxnSpMk id="225" creationId="{0695A1D1-4E28-4B74-B09A-9BCB1466D216}"/>
          </ac:cxnSpMkLst>
        </pc:cxnChg>
        <pc:cxnChg chg="mod">
          <ac:chgData name="Maya Davidovic" userId="766cbcb2-2262-4220-b05a-537db2894b7e" providerId="ADAL" clId="{C512DBD5-6842-464B-BF0F-9B5F1802699A}" dt="2018-11-13T21:24:56.002" v="2861" actId="478"/>
          <ac:cxnSpMkLst>
            <pc:docMk/>
            <pc:sldMk cId="3721673237" sldId="259"/>
            <ac:cxnSpMk id="232" creationId="{B86803DD-E39C-4DCF-AB6D-096622F0408A}"/>
          </ac:cxnSpMkLst>
        </pc:cxnChg>
        <pc:cxnChg chg="mod">
          <ac:chgData name="Maya Davidovic" userId="766cbcb2-2262-4220-b05a-537db2894b7e" providerId="ADAL" clId="{C512DBD5-6842-464B-BF0F-9B5F1802699A}" dt="2018-11-13T21:24:56.002" v="2861" actId="478"/>
          <ac:cxnSpMkLst>
            <pc:docMk/>
            <pc:sldMk cId="3721673237" sldId="259"/>
            <ac:cxnSpMk id="246" creationId="{FDB88EF4-7DEA-4270-920B-2F5ACD026D59}"/>
          </ac:cxnSpMkLst>
        </pc:cxnChg>
        <pc:cxnChg chg="mod">
          <ac:chgData name="Maya Davidovic" userId="766cbcb2-2262-4220-b05a-537db2894b7e" providerId="ADAL" clId="{C512DBD5-6842-464B-BF0F-9B5F1802699A}" dt="2018-11-13T21:24:56.002" v="2861" actId="478"/>
          <ac:cxnSpMkLst>
            <pc:docMk/>
            <pc:sldMk cId="3721673237" sldId="259"/>
            <ac:cxnSpMk id="253" creationId="{A3FE20D9-95BB-487D-AAB4-BF314DCC7626}"/>
          </ac:cxnSpMkLst>
        </pc:cxnChg>
      </pc:sldChg>
      <pc:sldChg chg="addSp delSp">
        <pc:chgData name="Maya Davidovic" userId="766cbcb2-2262-4220-b05a-537db2894b7e" providerId="ADAL" clId="{C512DBD5-6842-464B-BF0F-9B5F1802699A}" dt="2018-11-13T21:25:15.267" v="2863"/>
        <pc:sldMkLst>
          <pc:docMk/>
          <pc:sldMk cId="4287418840" sldId="260"/>
        </pc:sldMkLst>
        <pc:grpChg chg="add">
          <ac:chgData name="Maya Davidovic" userId="766cbcb2-2262-4220-b05a-537db2894b7e" providerId="ADAL" clId="{C512DBD5-6842-464B-BF0F-9B5F1802699A}" dt="2018-11-13T21:25:15.267" v="2863"/>
          <ac:grpSpMkLst>
            <pc:docMk/>
            <pc:sldMk cId="4287418840" sldId="260"/>
            <ac:grpSpMk id="11" creationId="{3206A5C5-7565-465F-83E7-EEED1752AF6B}"/>
          </ac:grpSpMkLst>
        </pc:grpChg>
        <pc:grpChg chg="del">
          <ac:chgData name="Maya Davidovic" userId="766cbcb2-2262-4220-b05a-537db2894b7e" providerId="ADAL" clId="{C512DBD5-6842-464B-BF0F-9B5F1802699A}" dt="2018-11-13T21:25:13.390" v="2862"/>
          <ac:grpSpMkLst>
            <pc:docMk/>
            <pc:sldMk cId="4287418840" sldId="260"/>
            <ac:grpSpMk id="16" creationId="{6C0F1AE4-43D0-41AB-BA30-AFEBA7AF895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6924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6924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0BFE578-733F-4F50-9272-B27051315214}" type="datetimeFigureOut">
              <a:rPr lang="en-CA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720725"/>
            <a:ext cx="2714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6924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defTabSz="6924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526C19B-9CEF-4029-ACE6-D0DA6BD7037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09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5405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7025" algn="l" defTabSz="65405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4050" algn="l" defTabSz="65405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81075" algn="l" defTabSz="65405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9688" algn="l" defTabSz="65405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7559" algn="l" defTabSz="65502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65071" algn="l" defTabSz="65502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92583" algn="l" defTabSz="65502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20095" algn="l" defTabSz="65502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1F4C-6218-4683-AF6D-103E4E529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597" y="7188839"/>
            <a:ext cx="24843581" cy="15292799"/>
          </a:xfrm>
        </p:spPr>
        <p:txBody>
          <a:bodyPr anchor="b"/>
          <a:lstStyle>
            <a:lvl1pPr algn="ctr">
              <a:defRPr sz="1630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05DB1-FBF3-4BB8-A17A-4BB7685B7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597" y="23071387"/>
            <a:ext cx="24843581" cy="10605309"/>
          </a:xfrm>
        </p:spPr>
        <p:txBody>
          <a:bodyPr/>
          <a:lstStyle>
            <a:lvl1pPr marL="0" indent="0" algn="ctr">
              <a:buNone/>
              <a:defRPr sz="6521"/>
            </a:lvl1pPr>
            <a:lvl2pPr marL="1242167" indent="0" algn="ctr">
              <a:buNone/>
              <a:defRPr sz="5434"/>
            </a:lvl2pPr>
            <a:lvl3pPr marL="2484333" indent="0" algn="ctr">
              <a:buNone/>
              <a:defRPr sz="4890"/>
            </a:lvl3pPr>
            <a:lvl4pPr marL="3726500" indent="0" algn="ctr">
              <a:buNone/>
              <a:defRPr sz="4347"/>
            </a:lvl4pPr>
            <a:lvl5pPr marL="4968667" indent="0" algn="ctr">
              <a:buNone/>
              <a:defRPr sz="4347"/>
            </a:lvl5pPr>
            <a:lvl6pPr marL="6210833" indent="0" algn="ctr">
              <a:buNone/>
              <a:defRPr sz="4347"/>
            </a:lvl6pPr>
            <a:lvl7pPr marL="7453000" indent="0" algn="ctr">
              <a:buNone/>
              <a:defRPr sz="4347"/>
            </a:lvl7pPr>
            <a:lvl8pPr marL="8695167" indent="0" algn="ctr">
              <a:buNone/>
              <a:defRPr sz="4347"/>
            </a:lvl8pPr>
            <a:lvl9pPr marL="9937333" indent="0" algn="ctr">
              <a:buNone/>
              <a:defRPr sz="4347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1750-585F-4722-9B1A-089A584A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038D1-E81D-4F88-BF75-EFAB7FF59B95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55F7-CF26-4925-9A7F-0E6BC4BB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729C-9999-4622-B1AE-04A77CCB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A2090-1207-44BE-9C00-4E3405947A5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50B0-94BA-4979-9120-325618DA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EED2A-2708-473D-BCA9-248D72E8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40A0-4AEC-4695-9FC1-AD410A96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E99AB8-49A7-49A9-9589-B550DF52150B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F813-7F5A-45CE-9C90-DF99F37A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318D-889B-4914-B45F-2FE0450D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8A420-0488-4868-9C6C-1A135A7B5E0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7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DE214-5994-43B8-9C82-A7A04BE3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704917" y="2338659"/>
            <a:ext cx="7142530" cy="37225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63B42-56CC-4ADA-9E43-2478821C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77328" y="2338659"/>
            <a:ext cx="21013529" cy="372253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CA4E-AB64-4457-B9DC-A62B716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85C1E-03BF-413F-B2E1-B9538E0AF495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9ABF-73C9-4EF1-8FD2-93535163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6974-53B2-4947-A80D-37E492A4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706BB-A6FB-4F89-B5FD-8455FA08628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4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D02B-E0CF-4928-A581-0F4A00E8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EDDA-F1B8-4249-ADD1-6D8F199D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92B7-2C8F-4F16-8261-76A31AD6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38050-28AA-43B0-9F93-15AC84D70695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E164-AAF0-4721-A0A9-0703EDD4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80E1-7E11-4E8A-9036-03EB4D77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4A1B4-F58A-4A9A-A731-895E595C9D2C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0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4F3C-7D30-43D5-A60D-67905747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076" y="10951033"/>
            <a:ext cx="28570118" cy="18272045"/>
          </a:xfrm>
        </p:spPr>
        <p:txBody>
          <a:bodyPr anchor="b"/>
          <a:lstStyle>
            <a:lvl1pPr>
              <a:defRPr sz="1630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089E-F0DF-46D0-89D6-A6740028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0076" y="29395938"/>
            <a:ext cx="28570118" cy="9608837"/>
          </a:xfrm>
        </p:spPr>
        <p:txBody>
          <a:bodyPr/>
          <a:lstStyle>
            <a:lvl1pPr marL="0" indent="0">
              <a:buNone/>
              <a:defRPr sz="6521">
                <a:solidFill>
                  <a:schemeClr val="tx1">
                    <a:tint val="75000"/>
                  </a:schemeClr>
                </a:solidFill>
              </a:defRPr>
            </a:lvl1pPr>
            <a:lvl2pPr marL="1242167" indent="0">
              <a:buNone/>
              <a:defRPr sz="5434">
                <a:solidFill>
                  <a:schemeClr val="tx1">
                    <a:tint val="75000"/>
                  </a:schemeClr>
                </a:solidFill>
              </a:defRPr>
            </a:lvl2pPr>
            <a:lvl3pPr marL="2484333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3726500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4pPr>
            <a:lvl5pPr marL="4968667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5pPr>
            <a:lvl6pPr marL="6210833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6pPr>
            <a:lvl7pPr marL="7453000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7pPr>
            <a:lvl8pPr marL="8695167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8pPr>
            <a:lvl9pPr marL="9937333" indent="0">
              <a:buNone/>
              <a:defRPr sz="4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E544-FA49-45BA-BDC1-77C8F59D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46511-DFB2-46CA-BDB1-A4E7C9462314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34A-4C35-447A-8121-4425CD6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45905-509B-49DE-90FB-ED294698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29EC3-4085-487F-B86F-C2AE5DD8D46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8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70B4-2468-4FB2-8457-A101074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7F54-6F5D-43C7-A072-95BBD08B9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7328" y="11693297"/>
            <a:ext cx="14078029" cy="278707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56D78-E8F3-43D5-A042-CE4EAE1E0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69418" y="11693297"/>
            <a:ext cx="14078029" cy="278707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658B9-F0E9-4528-8C5C-EC122BA0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BDAAE-9CAE-43D9-96C4-D708192530B5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E8C7B-DB38-433D-BB9A-7AACE784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CEB9-1695-4006-941F-52A49381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332FE-C508-4E02-9C9A-F3FCF4665A8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0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DA40-1B99-4C04-B984-DF84DA97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643" y="2338663"/>
            <a:ext cx="28570118" cy="8490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4931-4C56-4BCC-AD5C-2EE2D670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1644" y="10768005"/>
            <a:ext cx="14013331" cy="5277233"/>
          </a:xfrm>
        </p:spPr>
        <p:txBody>
          <a:bodyPr anchor="b"/>
          <a:lstStyle>
            <a:lvl1pPr marL="0" indent="0">
              <a:buNone/>
              <a:defRPr sz="6521" b="1"/>
            </a:lvl1pPr>
            <a:lvl2pPr marL="1242167" indent="0">
              <a:buNone/>
              <a:defRPr sz="5434" b="1"/>
            </a:lvl2pPr>
            <a:lvl3pPr marL="2484333" indent="0">
              <a:buNone/>
              <a:defRPr sz="4890" b="1"/>
            </a:lvl3pPr>
            <a:lvl4pPr marL="3726500" indent="0">
              <a:buNone/>
              <a:defRPr sz="4347" b="1"/>
            </a:lvl4pPr>
            <a:lvl5pPr marL="4968667" indent="0">
              <a:buNone/>
              <a:defRPr sz="4347" b="1"/>
            </a:lvl5pPr>
            <a:lvl6pPr marL="6210833" indent="0">
              <a:buNone/>
              <a:defRPr sz="4347" b="1"/>
            </a:lvl6pPr>
            <a:lvl7pPr marL="7453000" indent="0">
              <a:buNone/>
              <a:defRPr sz="4347" b="1"/>
            </a:lvl7pPr>
            <a:lvl8pPr marL="8695167" indent="0">
              <a:buNone/>
              <a:defRPr sz="4347" b="1"/>
            </a:lvl8pPr>
            <a:lvl9pPr marL="9937333" indent="0">
              <a:buNone/>
              <a:defRPr sz="4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34B2B-B9C6-40B0-8D6B-6B84EC7BB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1644" y="16045237"/>
            <a:ext cx="14013331" cy="236001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0B420-9E2B-41CC-8A85-728C50CE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769417" y="10768005"/>
            <a:ext cx="14082344" cy="5277233"/>
          </a:xfrm>
        </p:spPr>
        <p:txBody>
          <a:bodyPr anchor="b"/>
          <a:lstStyle>
            <a:lvl1pPr marL="0" indent="0">
              <a:buNone/>
              <a:defRPr sz="6521" b="1"/>
            </a:lvl1pPr>
            <a:lvl2pPr marL="1242167" indent="0">
              <a:buNone/>
              <a:defRPr sz="5434" b="1"/>
            </a:lvl2pPr>
            <a:lvl3pPr marL="2484333" indent="0">
              <a:buNone/>
              <a:defRPr sz="4890" b="1"/>
            </a:lvl3pPr>
            <a:lvl4pPr marL="3726500" indent="0">
              <a:buNone/>
              <a:defRPr sz="4347" b="1"/>
            </a:lvl4pPr>
            <a:lvl5pPr marL="4968667" indent="0">
              <a:buNone/>
              <a:defRPr sz="4347" b="1"/>
            </a:lvl5pPr>
            <a:lvl6pPr marL="6210833" indent="0">
              <a:buNone/>
              <a:defRPr sz="4347" b="1"/>
            </a:lvl6pPr>
            <a:lvl7pPr marL="7453000" indent="0">
              <a:buNone/>
              <a:defRPr sz="4347" b="1"/>
            </a:lvl7pPr>
            <a:lvl8pPr marL="8695167" indent="0">
              <a:buNone/>
              <a:defRPr sz="4347" b="1"/>
            </a:lvl8pPr>
            <a:lvl9pPr marL="9937333" indent="0">
              <a:buNone/>
              <a:defRPr sz="4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2CE4-3C99-47AB-BFC2-8A4EDBEF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69417" y="16045237"/>
            <a:ext cx="14082344" cy="236001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67B3F-297A-4C7D-AB07-E87F6DE5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3648C-AF67-4664-8FC7-F0E9A959FCB9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DA05A-90C5-4907-B83D-29F370F0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E504F-69D1-4D98-9013-E55A044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10A2C-BFF8-43B5-AE6C-6CB9B1EE4D8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6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0F07-3424-4681-A249-61EDAE0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40033-27E3-440B-A9D4-0896AB07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0010E5-EB5F-4868-BCDE-9D1DF6D1F426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45461-192E-4821-8966-7C71F43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09B09-2964-40CA-89F1-D03FAAEB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AF0EF-2150-4F56-8B90-A3FDE35C35C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36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2772E-8728-4654-BEAE-EFDD8BE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C56B35-2748-42CB-993C-82B21DFC0EB8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3B41D-29DD-441B-9132-6F986FB4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310C-DD84-4560-80CD-4D703F86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12A4F-E679-4D9D-9A09-76B6047316E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78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C172-832E-4A5A-9A32-81995130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644" y="2928408"/>
            <a:ext cx="10683601" cy="10249429"/>
          </a:xfrm>
        </p:spPr>
        <p:txBody>
          <a:bodyPr anchor="b"/>
          <a:lstStyle>
            <a:lvl1pPr>
              <a:defRPr sz="8694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5C9A-7B85-4D17-8A70-07AFDF97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344" y="6324552"/>
            <a:ext cx="16769417" cy="31216019"/>
          </a:xfrm>
        </p:spPr>
        <p:txBody>
          <a:bodyPr/>
          <a:lstStyle>
            <a:lvl1pPr>
              <a:defRPr sz="8694"/>
            </a:lvl1pPr>
            <a:lvl2pPr>
              <a:defRPr sz="7607"/>
            </a:lvl2pPr>
            <a:lvl3pPr>
              <a:defRPr sz="6521"/>
            </a:lvl3pPr>
            <a:lvl4pPr>
              <a:defRPr sz="5434"/>
            </a:lvl4pPr>
            <a:lvl5pPr>
              <a:defRPr sz="5434"/>
            </a:lvl5pPr>
            <a:lvl6pPr>
              <a:defRPr sz="5434"/>
            </a:lvl6pPr>
            <a:lvl7pPr>
              <a:defRPr sz="5434"/>
            </a:lvl7pPr>
            <a:lvl8pPr>
              <a:defRPr sz="5434"/>
            </a:lvl8pPr>
            <a:lvl9pPr>
              <a:defRPr sz="54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7E17-007B-4CB8-87E8-DD0C89DF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1644" y="13177838"/>
            <a:ext cx="10683601" cy="24413574"/>
          </a:xfrm>
        </p:spPr>
        <p:txBody>
          <a:bodyPr/>
          <a:lstStyle>
            <a:lvl1pPr marL="0" indent="0">
              <a:buNone/>
              <a:defRPr sz="4347"/>
            </a:lvl1pPr>
            <a:lvl2pPr marL="1242167" indent="0">
              <a:buNone/>
              <a:defRPr sz="3804"/>
            </a:lvl2pPr>
            <a:lvl3pPr marL="2484333" indent="0">
              <a:buNone/>
              <a:defRPr sz="3260"/>
            </a:lvl3pPr>
            <a:lvl4pPr marL="3726500" indent="0">
              <a:buNone/>
              <a:defRPr sz="2717"/>
            </a:lvl4pPr>
            <a:lvl5pPr marL="4968667" indent="0">
              <a:buNone/>
              <a:defRPr sz="2717"/>
            </a:lvl5pPr>
            <a:lvl6pPr marL="6210833" indent="0">
              <a:buNone/>
              <a:defRPr sz="2717"/>
            </a:lvl6pPr>
            <a:lvl7pPr marL="7453000" indent="0">
              <a:buNone/>
              <a:defRPr sz="2717"/>
            </a:lvl7pPr>
            <a:lvl8pPr marL="8695167" indent="0">
              <a:buNone/>
              <a:defRPr sz="2717"/>
            </a:lvl8pPr>
            <a:lvl9pPr marL="9937333" indent="0">
              <a:buNone/>
              <a:defRPr sz="27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32CB-610A-456C-8325-A46900D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68043-4E77-40E8-8A45-6C57BDDD2E5E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1838-E213-47A4-A54A-6E142438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56EAB-9544-47FF-AFCE-A5F1591F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D0629-560E-4537-B17C-3B6CE19F4CB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04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9D5E-BE24-4541-91DD-CB045557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644" y="2928408"/>
            <a:ext cx="10683601" cy="10249429"/>
          </a:xfrm>
        </p:spPr>
        <p:txBody>
          <a:bodyPr anchor="b"/>
          <a:lstStyle>
            <a:lvl1pPr>
              <a:defRPr sz="8694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E162A-2465-4F3C-8533-F669D5003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082344" y="6324552"/>
            <a:ext cx="16769417" cy="31216019"/>
          </a:xfrm>
        </p:spPr>
        <p:txBody>
          <a:bodyPr/>
          <a:lstStyle>
            <a:lvl1pPr marL="0" indent="0">
              <a:buNone/>
              <a:defRPr sz="8694"/>
            </a:lvl1pPr>
            <a:lvl2pPr marL="1242167" indent="0">
              <a:buNone/>
              <a:defRPr sz="7607"/>
            </a:lvl2pPr>
            <a:lvl3pPr marL="2484333" indent="0">
              <a:buNone/>
              <a:defRPr sz="6521"/>
            </a:lvl3pPr>
            <a:lvl4pPr marL="3726500" indent="0">
              <a:buNone/>
              <a:defRPr sz="5434"/>
            </a:lvl4pPr>
            <a:lvl5pPr marL="4968667" indent="0">
              <a:buNone/>
              <a:defRPr sz="5434"/>
            </a:lvl5pPr>
            <a:lvl6pPr marL="6210833" indent="0">
              <a:buNone/>
              <a:defRPr sz="5434"/>
            </a:lvl6pPr>
            <a:lvl7pPr marL="7453000" indent="0">
              <a:buNone/>
              <a:defRPr sz="5434"/>
            </a:lvl7pPr>
            <a:lvl8pPr marL="8695167" indent="0">
              <a:buNone/>
              <a:defRPr sz="5434"/>
            </a:lvl8pPr>
            <a:lvl9pPr marL="9937333" indent="0">
              <a:buNone/>
              <a:defRPr sz="543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C1E64-CB77-4428-9244-0E3E2E05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1644" y="13177838"/>
            <a:ext cx="10683601" cy="24413574"/>
          </a:xfrm>
        </p:spPr>
        <p:txBody>
          <a:bodyPr/>
          <a:lstStyle>
            <a:lvl1pPr marL="0" indent="0">
              <a:buNone/>
              <a:defRPr sz="4347"/>
            </a:lvl1pPr>
            <a:lvl2pPr marL="1242167" indent="0">
              <a:buNone/>
              <a:defRPr sz="3804"/>
            </a:lvl2pPr>
            <a:lvl3pPr marL="2484333" indent="0">
              <a:buNone/>
              <a:defRPr sz="3260"/>
            </a:lvl3pPr>
            <a:lvl4pPr marL="3726500" indent="0">
              <a:buNone/>
              <a:defRPr sz="2717"/>
            </a:lvl4pPr>
            <a:lvl5pPr marL="4968667" indent="0">
              <a:buNone/>
              <a:defRPr sz="2717"/>
            </a:lvl5pPr>
            <a:lvl6pPr marL="6210833" indent="0">
              <a:buNone/>
              <a:defRPr sz="2717"/>
            </a:lvl6pPr>
            <a:lvl7pPr marL="7453000" indent="0">
              <a:buNone/>
              <a:defRPr sz="2717"/>
            </a:lvl7pPr>
            <a:lvl8pPr marL="8695167" indent="0">
              <a:buNone/>
              <a:defRPr sz="2717"/>
            </a:lvl8pPr>
            <a:lvl9pPr marL="9937333" indent="0">
              <a:buNone/>
              <a:defRPr sz="27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75F11-05E1-4C1F-89B9-6FAD29F0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3E837-BCF9-487A-A50F-5A5B03EAF8DB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44078-650A-4505-9EC6-DCA955C9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9490-742D-4FEE-8625-2432C7E8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86E62-D2F5-481F-86B0-EB5ED9FEF52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219A-14A1-4A33-8501-3A8B2C89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329" y="2338663"/>
            <a:ext cx="28570118" cy="8490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AC89-E927-43CC-BD9C-9500557D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7329" y="11693297"/>
            <a:ext cx="28570118" cy="2787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4F82-E52B-45BA-A9BA-02A8E1D64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77328" y="40713014"/>
            <a:ext cx="7453074" cy="2338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F95C59-18A9-47FB-AECA-395D7BD99719}" type="datetimeFigureOut">
              <a:rPr lang="en-CA" smtClean="0"/>
              <a:pPr>
                <a:defRPr/>
              </a:pPr>
              <a:t>2018-11-15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5A9-2EBE-48B5-9168-A457ABB2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72582" y="40713014"/>
            <a:ext cx="11179612" cy="2338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9895-AE3B-4EDF-AE85-D7E738BB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394373" y="40713014"/>
            <a:ext cx="7453074" cy="2338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C0F0B9-6A85-46F8-90FD-AD452C5D5C8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4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84333" rtl="0" eaLnBrk="1" latinLnBrk="0" hangingPunct="1">
        <a:lnSpc>
          <a:spcPct val="90000"/>
        </a:lnSpc>
        <a:spcBef>
          <a:spcPct val="0"/>
        </a:spcBef>
        <a:buNone/>
        <a:defRPr sz="11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1083" indent="-621083" algn="l" defTabSz="2484333" rtl="0" eaLnBrk="1" latinLnBrk="0" hangingPunct="1">
        <a:lnSpc>
          <a:spcPct val="90000"/>
        </a:lnSpc>
        <a:spcBef>
          <a:spcPts val="2717"/>
        </a:spcBef>
        <a:buFont typeface="Arial" panose="020B0604020202020204" pitchFamily="34" charset="0"/>
        <a:buChar char="•"/>
        <a:defRPr sz="7607" kern="1200">
          <a:solidFill>
            <a:schemeClr val="tx1"/>
          </a:solidFill>
          <a:latin typeface="+mn-lt"/>
          <a:ea typeface="+mn-ea"/>
          <a:cs typeface="+mn-cs"/>
        </a:defRPr>
      </a:lvl1pPr>
      <a:lvl2pPr marL="1863250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6521" kern="1200">
          <a:solidFill>
            <a:schemeClr val="tx1"/>
          </a:solidFill>
          <a:latin typeface="+mn-lt"/>
          <a:ea typeface="+mn-ea"/>
          <a:cs typeface="+mn-cs"/>
        </a:defRPr>
      </a:lvl2pPr>
      <a:lvl3pPr marL="3105417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5434" kern="1200">
          <a:solidFill>
            <a:schemeClr val="tx1"/>
          </a:solidFill>
          <a:latin typeface="+mn-lt"/>
          <a:ea typeface="+mn-ea"/>
          <a:cs typeface="+mn-cs"/>
        </a:defRPr>
      </a:lvl3pPr>
      <a:lvl4pPr marL="4347583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4pPr>
      <a:lvl5pPr marL="5589750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5pPr>
      <a:lvl6pPr marL="6831917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6pPr>
      <a:lvl7pPr marL="8074083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7pPr>
      <a:lvl8pPr marL="9316250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8pPr>
      <a:lvl9pPr marL="10558417" indent="-621083" algn="l" defTabSz="2484333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4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1pPr>
      <a:lvl2pPr marL="1242167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2pPr>
      <a:lvl3pPr marL="2484333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3pPr>
      <a:lvl4pPr marL="3726500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4pPr>
      <a:lvl5pPr marL="4968667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5pPr>
      <a:lvl6pPr marL="6210833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6pPr>
      <a:lvl7pPr marL="7453000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7pPr>
      <a:lvl8pPr marL="8695167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8pPr>
      <a:lvl9pPr marL="9937333" algn="l" defTabSz="2484333" rtl="0" eaLnBrk="1" latinLnBrk="0" hangingPunct="1">
        <a:defRPr sz="4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jpg"/><Relationship Id="rId21" Type="http://schemas.microsoft.com/office/2007/relationships/hdphoto" Target="../media/hdphoto2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sv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525"/>
            <a:ext cx="33124775" cy="3836987"/>
          </a:xfrm>
          <a:prstGeom prst="rect">
            <a:avLst/>
          </a:prstGeom>
          <a:solidFill>
            <a:srgbClr val="1AA4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55023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6384088" y="3209044"/>
            <a:ext cx="20356597" cy="2524044"/>
          </a:xfrm>
          <a:prstGeom prst="rect">
            <a:avLst/>
          </a:prstGeom>
          <a:noFill/>
        </p:spPr>
        <p:txBody>
          <a:bodyPr wrap="square" lIns="91714" tIns="45857" rIns="91714" bIns="45857" anchor="t">
            <a:spAutoFit/>
          </a:bodyPr>
          <a:lstStyle/>
          <a:p>
            <a:pPr algn="ctr" defTabSz="655023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4500" b="1" baseline="30000">
              <a:latin typeface="Arial" pitchFamily="34" charset="0"/>
            </a:endParaRPr>
          </a:p>
          <a:p>
            <a:pPr algn="ctr" defTabSz="655023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4800" b="1" baseline="30000"/>
          </a:p>
          <a:p>
            <a:pPr algn="ctr" defTabSz="6550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800" b="1"/>
              <a:t>Maya </a:t>
            </a:r>
            <a:r>
              <a:rPr lang="en-CA" sz="4800" b="1" err="1"/>
              <a:t>Davidovic</a:t>
            </a:r>
            <a:r>
              <a:rPr lang="en-CA" sz="4800" b="1"/>
              <a:t>, Kate </a:t>
            </a:r>
            <a:r>
              <a:rPr lang="en-CA" sz="4800" b="1" err="1"/>
              <a:t>Josiak</a:t>
            </a:r>
            <a:r>
              <a:rPr lang="en-CA" sz="4800" b="1"/>
              <a:t>, Brandon Koolhaas, Dan Slezak</a:t>
            </a:r>
            <a:endParaRPr lang="en-CA" sz="4800" b="1" baseline="30000"/>
          </a:p>
          <a:p>
            <a:pPr algn="ctr" defTabSz="6550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800" b="1"/>
              <a:t>Bio-Instrumentation Design - School of Engineering</a:t>
            </a:r>
            <a:endParaRPr lang="en-CA" sz="4800" b="1" baseline="30000"/>
          </a:p>
        </p:txBody>
      </p:sp>
      <p:pic>
        <p:nvPicPr>
          <p:cNvPr id="1027" name="Picture 3" descr="C:\Users\MuruganMohana\Desktop\UofG 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" y="-9525"/>
            <a:ext cx="3858768" cy="5806228"/>
          </a:xfrm>
          <a:prstGeom prst="rect">
            <a:avLst/>
          </a:prstGeom>
          <a:noFill/>
        </p:spPr>
      </p:pic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BDD50C0E-7811-4A00-A658-399172583CBA}"/>
              </a:ext>
            </a:extLst>
          </p:cNvPr>
          <p:cNvSpPr/>
          <p:nvPr/>
        </p:nvSpPr>
        <p:spPr>
          <a:xfrm>
            <a:off x="16912841" y="7004221"/>
            <a:ext cx="14737768" cy="17582531"/>
          </a:xfrm>
          <a:prstGeom prst="snip2Diag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4A80E6-9BC7-4589-8CA9-7227691293EF}"/>
              </a:ext>
            </a:extLst>
          </p:cNvPr>
          <p:cNvSpPr txBox="1"/>
          <p:nvPr/>
        </p:nvSpPr>
        <p:spPr>
          <a:xfrm>
            <a:off x="20366692" y="6529668"/>
            <a:ext cx="783561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7200" b="1">
                <a:solidFill>
                  <a:srgbClr val="1AA4F0"/>
                </a:solidFill>
              </a:rPr>
              <a:t>DESIGN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7FE7D-3723-4803-AEC9-1CB659717491}"/>
              </a:ext>
            </a:extLst>
          </p:cNvPr>
          <p:cNvSpPr txBox="1"/>
          <p:nvPr/>
        </p:nvSpPr>
        <p:spPr>
          <a:xfrm>
            <a:off x="5080672" y="615028"/>
            <a:ext cx="24014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b="1"/>
              <a:t>Superficial Surgical Incision Site Infection Monitor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F2E4DBF-E2FD-471A-8F3D-F683DC660082}"/>
              </a:ext>
            </a:extLst>
          </p:cNvPr>
          <p:cNvSpPr/>
          <p:nvPr/>
        </p:nvSpPr>
        <p:spPr>
          <a:xfrm>
            <a:off x="1587952" y="7109154"/>
            <a:ext cx="13980176" cy="8516281"/>
          </a:xfrm>
          <a:prstGeom prst="snip2Diag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8F4F8-AC2A-4C98-9B19-B94FEBFFD3C1}"/>
              </a:ext>
            </a:extLst>
          </p:cNvPr>
          <p:cNvSpPr txBox="1"/>
          <p:nvPr/>
        </p:nvSpPr>
        <p:spPr>
          <a:xfrm>
            <a:off x="2377276" y="6508990"/>
            <a:ext cx="1151811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7200" b="1">
                <a:solidFill>
                  <a:srgbClr val="1AA4F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OBJECTIVE AND 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2987" y="7672764"/>
            <a:ext cx="1282291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3600">
                <a:cs typeface="Arial" panose="020B0604020202020204" pitchFamily="34" charset="0"/>
              </a:rPr>
              <a:t>Surgical site infections (SSIs) cause 77% of deaths among surgery patients, and increase hospital stay by an average of 11 days [1]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sz="360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3600">
                <a:cs typeface="Arial" panose="020B0604020202020204" pitchFamily="34" charset="0"/>
              </a:rPr>
              <a:t>In Canada, SSIs occur in 2-5% of all surgeries; these result in 60% more time in the intensive care unit [1]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sz="360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3600">
                <a:cs typeface="Arial" panose="020B0604020202020204" pitchFamily="34" charset="0"/>
              </a:rPr>
              <a:t>84% of SSIs occur after hospital discharge [2]</a:t>
            </a:r>
          </a:p>
          <a:p>
            <a:endParaRPr lang="en-CA" sz="360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3600">
                <a:cs typeface="Arial" panose="020B0604020202020204" pitchFamily="34" charset="0"/>
              </a:rPr>
              <a:t>Design a device which detects the symptoms of an oncoming infection in a superficial surgical wound by monitoring heart rate, body temperature and wound humidity</a:t>
            </a:r>
          </a:p>
          <a:p>
            <a:endParaRPr lang="en-CA" sz="360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CA" sz="3600">
                <a:cs typeface="Arial" panose="020B0604020202020204" pitchFamily="34" charset="0"/>
              </a:rPr>
              <a:t>Have the user notified via smartphone app if symptoms are seen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CA" sz="3600">
              <a:cs typeface="Arial" panose="020B0604020202020204" pitchFamily="34" charset="0"/>
            </a:endParaRPr>
          </a:p>
          <a:p>
            <a:endParaRPr lang="en-CA" sz="3600">
              <a:cs typeface="Arial" panose="020B0604020202020204" pitchFamily="34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FA34D77-5FAE-40A9-B0DB-7EA1F1B42904}"/>
              </a:ext>
            </a:extLst>
          </p:cNvPr>
          <p:cNvSpPr txBox="1"/>
          <p:nvPr/>
        </p:nvSpPr>
        <p:spPr>
          <a:xfrm>
            <a:off x="18010187" y="29957614"/>
            <a:ext cx="1287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5C46C3-3EDB-4BC5-9A52-15CA0F9590A9}"/>
              </a:ext>
            </a:extLst>
          </p:cNvPr>
          <p:cNvGrpSpPr/>
          <p:nvPr/>
        </p:nvGrpSpPr>
        <p:grpSpPr>
          <a:xfrm>
            <a:off x="17494705" y="25171486"/>
            <a:ext cx="14155904" cy="6423854"/>
            <a:chOff x="17552988" y="28757285"/>
            <a:chExt cx="13687997" cy="6423854"/>
          </a:xfrm>
        </p:grpSpPr>
        <p:sp>
          <p:nvSpPr>
            <p:cNvPr id="96" name="Rectangle: Diagonal Corners Snipped 95">
              <a:extLst>
                <a:ext uri="{FF2B5EF4-FFF2-40B4-BE49-F238E27FC236}">
                  <a16:creationId xmlns:a16="http://schemas.microsoft.com/office/drawing/2014/main" id="{E203E8C0-B00D-4E2B-A438-6EF2F2C1C4CB}"/>
                </a:ext>
              </a:extLst>
            </p:cNvPr>
            <p:cNvSpPr/>
            <p:nvPr/>
          </p:nvSpPr>
          <p:spPr>
            <a:xfrm>
              <a:off x="17552988" y="29374911"/>
              <a:ext cx="13687997" cy="5806228"/>
            </a:xfrm>
            <a:prstGeom prst="snip2DiagRect">
              <a:avLst/>
            </a:prstGeom>
            <a:no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F4A2E5-E94E-43C6-81AC-D832BFF7A922}"/>
                </a:ext>
              </a:extLst>
            </p:cNvPr>
            <p:cNvSpPr txBox="1"/>
            <p:nvPr/>
          </p:nvSpPr>
          <p:spPr>
            <a:xfrm>
              <a:off x="19630054" y="28757285"/>
              <a:ext cx="9753600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7200" b="1">
                  <a:solidFill>
                    <a:srgbClr val="1AA4F0"/>
                  </a:solidFill>
                </a:rPr>
                <a:t>FUTURE DEVELOPMENT</a:t>
              </a: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CFA34D77-5FAE-40A9-B0DB-7EA1F1B42904}"/>
                </a:ext>
              </a:extLst>
            </p:cNvPr>
            <p:cNvSpPr txBox="1"/>
            <p:nvPr/>
          </p:nvSpPr>
          <p:spPr>
            <a:xfrm>
              <a:off x="18010187" y="29957614"/>
              <a:ext cx="1287780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The app will interface with the patient’s medical records in order to keep the patient’s physician updated with the status of the incision site</a:t>
              </a:r>
            </a:p>
            <a:p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A pH ISFET sensor would be added to monitor the wound pH since increased alkalinity indicates infection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Create a more compact device and user friendly app</a:t>
              </a:r>
            </a:p>
          </p:txBody>
        </p:sp>
      </p:grpSp>
      <p:sp>
        <p:nvSpPr>
          <p:cNvPr id="104" name="Rectangle: Diagonal Corners Snipped 103">
            <a:extLst>
              <a:ext uri="{FF2B5EF4-FFF2-40B4-BE49-F238E27FC236}">
                <a16:creationId xmlns:a16="http://schemas.microsoft.com/office/drawing/2014/main" id="{48621630-3278-493C-824A-023B660FDA9D}"/>
              </a:ext>
            </a:extLst>
          </p:cNvPr>
          <p:cNvSpPr/>
          <p:nvPr/>
        </p:nvSpPr>
        <p:spPr>
          <a:xfrm>
            <a:off x="1880131" y="16800457"/>
            <a:ext cx="13687997" cy="5806740"/>
          </a:xfrm>
          <a:prstGeom prst="snip2Diag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88A240-7119-4634-95B2-ECFD66D37167}"/>
              </a:ext>
            </a:extLst>
          </p:cNvPr>
          <p:cNvSpPr txBox="1"/>
          <p:nvPr/>
        </p:nvSpPr>
        <p:spPr>
          <a:xfrm>
            <a:off x="5843318" y="16294810"/>
            <a:ext cx="55812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7200" b="1">
                <a:solidFill>
                  <a:srgbClr val="1AA4F0"/>
                </a:solidFill>
              </a:rPr>
              <a:t>APP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7F463-F246-45E4-8BA1-5B058489E46A}"/>
              </a:ext>
            </a:extLst>
          </p:cNvPr>
          <p:cNvSpPr txBox="1"/>
          <p:nvPr/>
        </p:nvSpPr>
        <p:spPr>
          <a:xfrm>
            <a:off x="2392399" y="17788228"/>
            <a:ext cx="12925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The sensors interface with the HC-05 Bluetooth module and the data is sent to the app on a smartphone device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If the measured values surpass the threshold, the app notifies the user via smartphone push notification</a:t>
            </a:r>
          </a:p>
          <a:p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The app was created with MIT App Inventor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632A82-6D65-4CBA-80BE-98AF055BA334}"/>
              </a:ext>
            </a:extLst>
          </p:cNvPr>
          <p:cNvGrpSpPr/>
          <p:nvPr/>
        </p:nvGrpSpPr>
        <p:grpSpPr>
          <a:xfrm>
            <a:off x="17684620" y="32253373"/>
            <a:ext cx="14136500" cy="7940636"/>
            <a:chOff x="2076854" y="29326915"/>
            <a:chExt cx="13687997" cy="7940636"/>
          </a:xfrm>
        </p:grpSpPr>
        <p:sp>
          <p:nvSpPr>
            <p:cNvPr id="94" name="Rectangle: Diagonal Corners Snipped 93">
              <a:extLst>
                <a:ext uri="{FF2B5EF4-FFF2-40B4-BE49-F238E27FC236}">
                  <a16:creationId xmlns:a16="http://schemas.microsoft.com/office/drawing/2014/main" id="{B63E2D33-70F4-4B4B-ABBD-6EAE0D912729}"/>
                </a:ext>
              </a:extLst>
            </p:cNvPr>
            <p:cNvSpPr/>
            <p:nvPr/>
          </p:nvSpPr>
          <p:spPr>
            <a:xfrm>
              <a:off x="2076854" y="29884782"/>
              <a:ext cx="13687997" cy="5806228"/>
            </a:xfrm>
            <a:prstGeom prst="snip2DiagRect">
              <a:avLst/>
            </a:prstGeom>
            <a:no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ECEABA-F4A3-41C5-A73C-61C7CC426DF6}"/>
                </a:ext>
              </a:extLst>
            </p:cNvPr>
            <p:cNvSpPr txBox="1"/>
            <p:nvPr/>
          </p:nvSpPr>
          <p:spPr>
            <a:xfrm>
              <a:off x="5766593" y="29326915"/>
              <a:ext cx="630851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7200" b="1">
                  <a:solidFill>
                    <a:srgbClr val="1AA4F0"/>
                  </a:solidFill>
                </a:rPr>
                <a:t>CONCLUSIONS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46AA37-F551-45E4-B2B2-A1699EF7AC58}"/>
                </a:ext>
              </a:extLst>
            </p:cNvPr>
            <p:cNvSpPr txBox="1"/>
            <p:nvPr/>
          </p:nvSpPr>
          <p:spPr>
            <a:xfrm>
              <a:off x="2377276" y="30527244"/>
              <a:ext cx="13034577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A superficial surgical incision site monitor was designed using three sensors and interfaced to an app on the patient’s smartphone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Sensors used include a heart rate sensor, temperature sensor, and humidity sensor which monitored the symptoms of an infection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Using this device will help to prevent severe surgical site infections as well as decrease healthcare industry costs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CA" sz="3600"/>
            </a:p>
          </p:txBody>
        </p:sp>
      </p:grp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11179498-78D2-4F2E-B514-BF032300D6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794" y="-181284"/>
            <a:ext cx="3965720" cy="5132579"/>
          </a:xfrm>
          <a:prstGeom prst="rect">
            <a:avLst/>
          </a:prstGeom>
        </p:spPr>
      </p:pic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B3833BBB-9F4B-436D-97B9-4D7D0EDD7A4E}"/>
              </a:ext>
            </a:extLst>
          </p:cNvPr>
          <p:cNvGrpSpPr/>
          <p:nvPr/>
        </p:nvGrpSpPr>
        <p:grpSpPr>
          <a:xfrm>
            <a:off x="17494705" y="39175335"/>
            <a:ext cx="14229198" cy="3785935"/>
            <a:chOff x="2377276" y="36508943"/>
            <a:chExt cx="9694340" cy="4988210"/>
          </a:xfrm>
        </p:grpSpPr>
        <p:sp>
          <p:nvSpPr>
            <p:cNvPr id="147" name="Rectangle: Diagonal Corners Snipped 146">
              <a:extLst>
                <a:ext uri="{FF2B5EF4-FFF2-40B4-BE49-F238E27FC236}">
                  <a16:creationId xmlns:a16="http://schemas.microsoft.com/office/drawing/2014/main" id="{B2B18E34-16AF-4D9D-AFB7-9AFF975EDBD2}"/>
                </a:ext>
              </a:extLst>
            </p:cNvPr>
            <p:cNvSpPr/>
            <p:nvPr/>
          </p:nvSpPr>
          <p:spPr>
            <a:xfrm>
              <a:off x="2377276" y="37109108"/>
              <a:ext cx="9694340" cy="4388045"/>
            </a:xfrm>
            <a:prstGeom prst="snip2DiagRect">
              <a:avLst/>
            </a:prstGeom>
            <a:noFill/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EF44FE6-F51D-4A7E-9205-72AD46AF589A}"/>
                </a:ext>
              </a:extLst>
            </p:cNvPr>
            <p:cNvSpPr txBox="1"/>
            <p:nvPr/>
          </p:nvSpPr>
          <p:spPr>
            <a:xfrm>
              <a:off x="4648408" y="36508943"/>
              <a:ext cx="515207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7200" b="1">
                  <a:solidFill>
                    <a:srgbClr val="1AA4F0"/>
                  </a:solidFill>
                </a:rPr>
                <a:t>REFERENCES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E3BA497D-B1AB-42D7-A405-94E78F11F1BF}"/>
              </a:ext>
            </a:extLst>
          </p:cNvPr>
          <p:cNvGrpSpPr/>
          <p:nvPr/>
        </p:nvGrpSpPr>
        <p:grpSpPr>
          <a:xfrm>
            <a:off x="17239194" y="16350128"/>
            <a:ext cx="14484707" cy="7135339"/>
            <a:chOff x="18076570" y="18487757"/>
            <a:chExt cx="13889328" cy="71353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4D6A7-6EB8-47F2-8B70-3166312E44A5}"/>
                </a:ext>
              </a:extLst>
            </p:cNvPr>
            <p:cNvSpPr txBox="1"/>
            <p:nvPr/>
          </p:nvSpPr>
          <p:spPr>
            <a:xfrm>
              <a:off x="19894290" y="23314772"/>
              <a:ext cx="1175631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Heart rate increases 8.5 beats per minute (bpm) per 1˚C increase in body temperature [5]</a:t>
              </a:r>
            </a:p>
            <a:p>
              <a:pPr marL="2400300" lvl="4" indent="-571500">
                <a:buFont typeface="Wingdings" panose="05000000000000000000" pitchFamily="2" charset="2"/>
                <a:buChar char="§"/>
              </a:pPr>
              <a:r>
                <a:rPr lang="en-CA" sz="3600"/>
                <a:t>Increase of ~17 bpm indicates inflammation [5]</a:t>
              </a:r>
            </a:p>
            <a:p>
              <a:pPr marL="2400300" lvl="4" indent="-571500">
                <a:buFont typeface="Wingdings" panose="05000000000000000000" pitchFamily="2" charset="2"/>
                <a:buChar char="§"/>
              </a:pPr>
              <a:r>
                <a:rPr lang="en-CA" sz="3600"/>
                <a:t>Increase of ~25 bpm indicates infection [5]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4CF8A98-D393-4742-AB35-6C0C84401169}"/>
                </a:ext>
              </a:extLst>
            </p:cNvPr>
            <p:cNvSpPr txBox="1"/>
            <p:nvPr/>
          </p:nvSpPr>
          <p:spPr>
            <a:xfrm>
              <a:off x="19894289" y="20328009"/>
              <a:ext cx="1207160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The temperature sensor is a thermistor used for measuring skin temperature</a:t>
              </a:r>
            </a:p>
            <a:p>
              <a:pPr marL="2400300" lvl="4" indent="-571500">
                <a:buFont typeface="Wingdings" panose="05000000000000000000" pitchFamily="2" charset="2"/>
                <a:buChar char="§"/>
              </a:pPr>
              <a:r>
                <a:rPr lang="en-CA" sz="3600"/>
                <a:t>Increase of ~1.5 ˚C -2.2 ˚C indicates inflammation [3]</a:t>
              </a:r>
            </a:p>
            <a:p>
              <a:pPr marL="2400300" lvl="4" indent="-571500">
                <a:buFont typeface="Wingdings" panose="05000000000000000000" pitchFamily="2" charset="2"/>
                <a:buChar char="§"/>
              </a:pPr>
              <a:r>
                <a:rPr lang="en-CA" sz="3600"/>
                <a:t>Increase of ~3 ˚C or more indicates infection [3]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714CA35-3394-4C98-A482-50B2330D9D02}"/>
                </a:ext>
              </a:extLst>
            </p:cNvPr>
            <p:cNvSpPr txBox="1"/>
            <p:nvPr/>
          </p:nvSpPr>
          <p:spPr>
            <a:xfrm>
              <a:off x="19894289" y="18538126"/>
              <a:ext cx="108532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CA" sz="3600"/>
                <a:t>Increase of percent relative humidity greater than 75% indicates saturation of wound wrapping [4]</a:t>
              </a:r>
            </a:p>
          </p:txBody>
        </p:sp>
        <p:pic>
          <p:nvPicPr>
            <p:cNvPr id="1033" name="Graphic 1032" descr="Heart">
              <a:extLst>
                <a:ext uri="{FF2B5EF4-FFF2-40B4-BE49-F238E27FC236}">
                  <a16:creationId xmlns:a16="http://schemas.microsoft.com/office/drawing/2014/main" id="{75BC8373-C9CA-4E1F-96EB-A904913F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30909" y="23461270"/>
              <a:ext cx="1743137" cy="1743137"/>
            </a:xfrm>
            <a:prstGeom prst="rect">
              <a:avLst/>
            </a:prstGeom>
          </p:spPr>
        </p:pic>
        <p:pic>
          <p:nvPicPr>
            <p:cNvPr id="1035" name="Graphic 1034" descr="Thermometer">
              <a:extLst>
                <a:ext uri="{FF2B5EF4-FFF2-40B4-BE49-F238E27FC236}">
                  <a16:creationId xmlns:a16="http://schemas.microsoft.com/office/drawing/2014/main" id="{8A204F22-B087-44E5-9337-0AC52D8AC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76570" y="20572864"/>
              <a:ext cx="1897476" cy="1897476"/>
            </a:xfrm>
            <a:prstGeom prst="rect">
              <a:avLst/>
            </a:prstGeom>
          </p:spPr>
        </p:pic>
        <p:pic>
          <p:nvPicPr>
            <p:cNvPr id="1037" name="Graphic 1036" descr="Water">
              <a:extLst>
                <a:ext uri="{FF2B5EF4-FFF2-40B4-BE49-F238E27FC236}">
                  <a16:creationId xmlns:a16="http://schemas.microsoft.com/office/drawing/2014/main" id="{3FDA89C3-D4FF-4136-A892-08DCD192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267279" y="18487757"/>
              <a:ext cx="1447800" cy="1447800"/>
            </a:xfrm>
            <a:prstGeom prst="rect">
              <a:avLst/>
            </a:prstGeom>
          </p:spPr>
        </p:pic>
      </p:grpSp>
      <p:sp>
        <p:nvSpPr>
          <p:cNvPr id="164" name="Rectangle: Diagonal Corners Snipped 163">
            <a:extLst>
              <a:ext uri="{FF2B5EF4-FFF2-40B4-BE49-F238E27FC236}">
                <a16:creationId xmlns:a16="http://schemas.microsoft.com/office/drawing/2014/main" id="{F684D5F3-7351-4826-9B7D-91B8375C26C4}"/>
              </a:ext>
            </a:extLst>
          </p:cNvPr>
          <p:cNvSpPr/>
          <p:nvPr/>
        </p:nvSpPr>
        <p:spPr>
          <a:xfrm>
            <a:off x="2116177" y="33452780"/>
            <a:ext cx="13451951" cy="9508490"/>
          </a:xfrm>
          <a:prstGeom prst="snip2Diag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46C011-6051-4009-8A7F-EC20FB6F926A}"/>
              </a:ext>
            </a:extLst>
          </p:cNvPr>
          <p:cNvSpPr txBox="1"/>
          <p:nvPr/>
        </p:nvSpPr>
        <p:spPr>
          <a:xfrm>
            <a:off x="4893636" y="32852615"/>
            <a:ext cx="778724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7200" b="1">
                <a:solidFill>
                  <a:srgbClr val="1AA4F0"/>
                </a:solidFill>
              </a:rPr>
              <a:t>MARKET ANALYSIS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AFDDF93-C7E6-4D0E-AB49-C47FBF43D5C9}"/>
              </a:ext>
            </a:extLst>
          </p:cNvPr>
          <p:cNvGrpSpPr/>
          <p:nvPr/>
        </p:nvGrpSpPr>
        <p:grpSpPr>
          <a:xfrm>
            <a:off x="399188" y="22800313"/>
            <a:ext cx="16228175" cy="10325238"/>
            <a:chOff x="2355897" y="70327"/>
            <a:chExt cx="24631484" cy="1603109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E1EAEC7-D1BD-40B1-A4D6-15E863DC3CA6}"/>
                </a:ext>
              </a:extLst>
            </p:cNvPr>
            <p:cNvGrpSpPr/>
            <p:nvPr/>
          </p:nvGrpSpPr>
          <p:grpSpPr>
            <a:xfrm>
              <a:off x="2355897" y="70327"/>
              <a:ext cx="15772181" cy="15522847"/>
              <a:chOff x="2389187" y="1811018"/>
              <a:chExt cx="15636646" cy="15199043"/>
            </a:xfrm>
          </p:grpSpPr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8C052ADD-3D22-4B77-BD03-425F5620B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9187" y="1811018"/>
                <a:ext cx="15636646" cy="15199043"/>
              </a:xfrm>
              <a:prstGeom prst="rect">
                <a:avLst/>
              </a:prstGeom>
            </p:spPr>
          </p:pic>
          <p:pic>
            <p:nvPicPr>
              <p:cNvPr id="211" name="Picture 10" descr="Image result for stitches clipart">
                <a:extLst>
                  <a:ext uri="{FF2B5EF4-FFF2-40B4-BE49-F238E27FC236}">
                    <a16:creationId xmlns:a16="http://schemas.microsoft.com/office/drawing/2014/main" id="{D65E24BE-A628-48DF-82B8-E9BE3149B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963" b="60709"/>
              <a:stretch/>
            </p:blipFill>
            <p:spPr bwMode="auto">
              <a:xfrm rot="20715325">
                <a:off x="9125348" y="11863703"/>
                <a:ext cx="2867166" cy="515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CBAE1E7C-1701-40FA-B431-09B4FA4C524C}"/>
                  </a:ext>
                </a:extLst>
              </p:cNvPr>
              <p:cNvSpPr/>
              <p:nvPr/>
            </p:nvSpPr>
            <p:spPr>
              <a:xfrm>
                <a:off x="7881490" y="11138104"/>
                <a:ext cx="759640" cy="6846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3DC525B6-D7FA-4922-B407-3F155C377B73}"/>
                  </a:ext>
                </a:extLst>
              </p:cNvPr>
              <p:cNvSpPr/>
              <p:nvPr/>
            </p:nvSpPr>
            <p:spPr>
              <a:xfrm>
                <a:off x="7501669" y="8235821"/>
                <a:ext cx="759640" cy="6846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22B923A6-565D-4311-8B8D-470D27A42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865576" y="10880323"/>
                <a:ext cx="1276085" cy="1165351"/>
              </a:xfrm>
              <a:prstGeom prst="rect">
                <a:avLst/>
              </a:prstGeom>
            </p:spPr>
          </p:pic>
          <p:pic>
            <p:nvPicPr>
              <p:cNvPr id="215" name="Picture 214">
                <a:extLst>
                  <a:ext uri="{FF2B5EF4-FFF2-40B4-BE49-F238E27FC236}">
                    <a16:creationId xmlns:a16="http://schemas.microsoft.com/office/drawing/2014/main" id="{DB8DCCCB-E66F-483B-ACF6-979B83776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343400" y="12045674"/>
                <a:ext cx="1276086" cy="1165352"/>
              </a:xfrm>
              <a:prstGeom prst="rect">
                <a:avLst/>
              </a:prstGeom>
            </p:spPr>
          </p:pic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B8A2E185-A382-4B1D-8002-6F6637F6D85B}"/>
                  </a:ext>
                </a:extLst>
              </p:cNvPr>
              <p:cNvSpPr/>
              <p:nvPr/>
            </p:nvSpPr>
            <p:spPr>
              <a:xfrm>
                <a:off x="10958891" y="8246639"/>
                <a:ext cx="759640" cy="6846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7DD4B0A4-AA43-4E8E-B68A-2EECADD20148}"/>
                </a:ext>
              </a:extLst>
            </p:cNvPr>
            <p:cNvSpPr/>
            <p:nvPr/>
          </p:nvSpPr>
          <p:spPr>
            <a:xfrm>
              <a:off x="13188203" y="6625617"/>
              <a:ext cx="13799178" cy="7295942"/>
            </a:xfrm>
            <a:prstGeom prst="roundRect">
              <a:avLst/>
            </a:prstGeom>
            <a:solidFill>
              <a:srgbClr val="D9D9D9">
                <a:alpha val="6509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ADD25093-573B-4A37-8C0B-AD3655953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556" b="44256"/>
            <a:stretch/>
          </p:blipFill>
          <p:spPr>
            <a:xfrm rot="3172198">
              <a:off x="11775848" y="12475380"/>
              <a:ext cx="2468418" cy="2656759"/>
            </a:xfrm>
            <a:prstGeom prst="rect">
              <a:avLst/>
            </a:prstGeom>
          </p:spPr>
        </p:pic>
        <p:pic>
          <p:nvPicPr>
            <p:cNvPr id="194" name="Picture 4" descr="Related image">
              <a:extLst>
                <a:ext uri="{FF2B5EF4-FFF2-40B4-BE49-F238E27FC236}">
                  <a16:creationId xmlns:a16="http://schemas.microsoft.com/office/drawing/2014/main" id="{78371AB5-A96E-443B-A6D3-3765F2E062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73" t="11502" r="14603" b="9203"/>
            <a:stretch/>
          </p:blipFill>
          <p:spPr bwMode="auto">
            <a:xfrm>
              <a:off x="20742721" y="6944672"/>
              <a:ext cx="3064153" cy="363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87E08B7-5B81-4D08-AD94-CA6DC946B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52" t="5942" r="18948"/>
            <a:stretch/>
          </p:blipFill>
          <p:spPr>
            <a:xfrm>
              <a:off x="14081543" y="7187697"/>
              <a:ext cx="2639139" cy="3016105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8C5910E-070F-4E6E-89D4-778D7350B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5240" b="16609"/>
            <a:stretch/>
          </p:blipFill>
          <p:spPr>
            <a:xfrm>
              <a:off x="15308952" y="9584900"/>
              <a:ext cx="5635044" cy="3888437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0856F54-4CAA-4C1E-9BEF-2D65ACF84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9738"/>
            <a:stretch/>
          </p:blipFill>
          <p:spPr>
            <a:xfrm>
              <a:off x="22850787" y="10105919"/>
              <a:ext cx="3701824" cy="3383226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912C201-02E5-42AA-914E-A8A8C00EB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8" t="7829" r="16163" b="12877"/>
            <a:stretch/>
          </p:blipFill>
          <p:spPr>
            <a:xfrm>
              <a:off x="10234592" y="13894722"/>
              <a:ext cx="1967860" cy="2206698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7DE790E-E60C-4651-A238-C04D748F8362}"/>
                </a:ext>
              </a:extLst>
            </p:cNvPr>
            <p:cNvSpPr/>
            <p:nvPr/>
          </p:nvSpPr>
          <p:spPr>
            <a:xfrm>
              <a:off x="11592232" y="7197213"/>
              <a:ext cx="740522" cy="7315200"/>
            </a:xfrm>
            <a:custGeom>
              <a:avLst/>
              <a:gdLst>
                <a:gd name="connsiteX0" fmla="*/ 0 w 740522"/>
                <a:gd name="connsiteY0" fmla="*/ 0 h 7315200"/>
                <a:gd name="connsiteX1" fmla="*/ 737420 w 740522"/>
                <a:gd name="connsiteY1" fmla="*/ 3480619 h 7315200"/>
                <a:gd name="connsiteX2" fmla="*/ 324465 w 740522"/>
                <a:gd name="connsiteY2" fmla="*/ 7315200 h 731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522" h="7315200">
                  <a:moveTo>
                    <a:pt x="0" y="0"/>
                  </a:moveTo>
                  <a:cubicBezTo>
                    <a:pt x="341671" y="1130709"/>
                    <a:pt x="683343" y="2261419"/>
                    <a:pt x="737420" y="3480619"/>
                  </a:cubicBezTo>
                  <a:cubicBezTo>
                    <a:pt x="791497" y="4699819"/>
                    <a:pt x="117988" y="7005484"/>
                    <a:pt x="324465" y="731520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74F720B-02AE-41F2-A25D-03716EE9A7DF}"/>
                </a:ext>
              </a:extLst>
            </p:cNvPr>
            <p:cNvSpPr/>
            <p:nvPr/>
          </p:nvSpPr>
          <p:spPr>
            <a:xfrm>
              <a:off x="8082116" y="7197213"/>
              <a:ext cx="4360382" cy="7315200"/>
            </a:xfrm>
            <a:custGeom>
              <a:avLst/>
              <a:gdLst>
                <a:gd name="connsiteX0" fmla="*/ 0 w 4360382"/>
                <a:gd name="connsiteY0" fmla="*/ 0 h 7315200"/>
                <a:gd name="connsiteX1" fmla="*/ 4188542 w 4360382"/>
                <a:gd name="connsiteY1" fmla="*/ 2890684 h 7315200"/>
                <a:gd name="connsiteX2" fmla="*/ 3775587 w 4360382"/>
                <a:gd name="connsiteY2" fmla="*/ 7315200 h 731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0382" h="7315200">
                  <a:moveTo>
                    <a:pt x="0" y="0"/>
                  </a:moveTo>
                  <a:cubicBezTo>
                    <a:pt x="1779639" y="835742"/>
                    <a:pt x="3559278" y="1671484"/>
                    <a:pt x="4188542" y="2890684"/>
                  </a:cubicBezTo>
                  <a:cubicBezTo>
                    <a:pt x="4817806" y="4109884"/>
                    <a:pt x="3495368" y="6440129"/>
                    <a:pt x="3775587" y="731520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2795176-84E8-4951-93DF-1E8E91A708A8}"/>
                </a:ext>
              </a:extLst>
            </p:cNvPr>
            <p:cNvSpPr/>
            <p:nvPr/>
          </p:nvSpPr>
          <p:spPr>
            <a:xfrm>
              <a:off x="8288594" y="9022224"/>
              <a:ext cx="4189012" cy="5460692"/>
            </a:xfrm>
            <a:custGeom>
              <a:avLst/>
              <a:gdLst>
                <a:gd name="connsiteX0" fmla="*/ 0 w 4189012"/>
                <a:gd name="connsiteY0" fmla="*/ 829699 h 5460692"/>
                <a:gd name="connsiteX1" fmla="*/ 2005780 w 4189012"/>
                <a:gd name="connsiteY1" fmla="*/ 3789 h 5460692"/>
                <a:gd name="connsiteX2" fmla="*/ 4129548 w 4189012"/>
                <a:gd name="connsiteY2" fmla="*/ 1124666 h 5460692"/>
                <a:gd name="connsiteX3" fmla="*/ 3628103 w 4189012"/>
                <a:gd name="connsiteY3" fmla="*/ 5460692 h 54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012" h="5460692">
                  <a:moveTo>
                    <a:pt x="0" y="829699"/>
                  </a:moveTo>
                  <a:cubicBezTo>
                    <a:pt x="658761" y="392163"/>
                    <a:pt x="1317522" y="-45372"/>
                    <a:pt x="2005780" y="3789"/>
                  </a:cubicBezTo>
                  <a:cubicBezTo>
                    <a:pt x="2694038" y="52950"/>
                    <a:pt x="3859161" y="215182"/>
                    <a:pt x="4129548" y="1124666"/>
                  </a:cubicBezTo>
                  <a:cubicBezTo>
                    <a:pt x="4399935" y="2034150"/>
                    <a:pt x="3662516" y="4698692"/>
                    <a:pt x="3628103" y="54606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54099F1-A388-493E-AA05-ED6E7F6F083B}"/>
                </a:ext>
              </a:extLst>
            </p:cNvPr>
            <p:cNvSpPr/>
            <p:nvPr/>
          </p:nvSpPr>
          <p:spPr>
            <a:xfrm>
              <a:off x="8696238" y="10176387"/>
              <a:ext cx="2158575" cy="4247536"/>
            </a:xfrm>
            <a:custGeom>
              <a:avLst/>
              <a:gdLst>
                <a:gd name="connsiteX0" fmla="*/ 1594888 w 2863249"/>
                <a:gd name="connsiteY0" fmla="*/ 0 h 4247536"/>
                <a:gd name="connsiteX1" fmla="*/ 31559 w 2863249"/>
                <a:gd name="connsiteY1" fmla="*/ 1828800 h 4247536"/>
                <a:gd name="connsiteX2" fmla="*/ 2863249 w 2863249"/>
                <a:gd name="connsiteY2" fmla="*/ 4247536 h 42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3249" h="4247536">
                  <a:moveTo>
                    <a:pt x="1594888" y="0"/>
                  </a:moveTo>
                  <a:cubicBezTo>
                    <a:pt x="707527" y="560438"/>
                    <a:pt x="-179834" y="1120877"/>
                    <a:pt x="31559" y="1828800"/>
                  </a:cubicBezTo>
                  <a:cubicBezTo>
                    <a:pt x="242952" y="2536723"/>
                    <a:pt x="2469959" y="3711678"/>
                    <a:pt x="2863249" y="4247536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3DDE092-1759-4703-BF7A-ABA27EF5C0A6}"/>
                </a:ext>
              </a:extLst>
            </p:cNvPr>
            <p:cNvCxnSpPr>
              <a:cxnSpLocks/>
              <a:stCxn id="202" idx="0"/>
            </p:cNvCxnSpPr>
            <p:nvPr/>
          </p:nvCxnSpPr>
          <p:spPr>
            <a:xfrm flipV="1">
              <a:off x="9898608" y="10075059"/>
              <a:ext cx="339179" cy="10132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DE4C186-3094-4AC9-92FF-83DDFD9016CC}"/>
                </a:ext>
              </a:extLst>
            </p:cNvPr>
            <p:cNvCxnSpPr>
              <a:cxnSpLocks/>
              <a:stCxn id="202" idx="0"/>
            </p:cNvCxnSpPr>
            <p:nvPr/>
          </p:nvCxnSpPr>
          <p:spPr>
            <a:xfrm flipV="1">
              <a:off x="9898608" y="9584249"/>
              <a:ext cx="598923" cy="5921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C3F09A2-3C37-42BA-ADF5-B8C81670F833}"/>
                </a:ext>
              </a:extLst>
            </p:cNvPr>
            <p:cNvCxnSpPr>
              <a:cxnSpLocks/>
              <a:stCxn id="202" idx="0"/>
            </p:cNvCxnSpPr>
            <p:nvPr/>
          </p:nvCxnSpPr>
          <p:spPr>
            <a:xfrm flipV="1">
              <a:off x="9898608" y="10165531"/>
              <a:ext cx="978557" cy="1085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FF0F5DA-A969-465C-BED0-13A4CB691647}"/>
                </a:ext>
              </a:extLst>
            </p:cNvPr>
            <p:cNvSpPr/>
            <p:nvPr/>
          </p:nvSpPr>
          <p:spPr>
            <a:xfrm>
              <a:off x="10820400" y="12001500"/>
              <a:ext cx="751817" cy="2400300"/>
            </a:xfrm>
            <a:custGeom>
              <a:avLst/>
              <a:gdLst>
                <a:gd name="connsiteX0" fmla="*/ 533400 w 751817"/>
                <a:gd name="connsiteY0" fmla="*/ 0 h 2400300"/>
                <a:gd name="connsiteX1" fmla="*/ 723900 w 751817"/>
                <a:gd name="connsiteY1" fmla="*/ 990600 h 2400300"/>
                <a:gd name="connsiteX2" fmla="*/ 0 w 751817"/>
                <a:gd name="connsiteY2" fmla="*/ 2400300 h 240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817" h="2400300">
                  <a:moveTo>
                    <a:pt x="533400" y="0"/>
                  </a:moveTo>
                  <a:cubicBezTo>
                    <a:pt x="673100" y="295275"/>
                    <a:pt x="812800" y="590550"/>
                    <a:pt x="723900" y="990600"/>
                  </a:cubicBezTo>
                  <a:cubicBezTo>
                    <a:pt x="635000" y="1390650"/>
                    <a:pt x="228600" y="2317750"/>
                    <a:pt x="0" y="2400300"/>
                  </a:cubicBezTo>
                </a:path>
              </a:pathLst>
            </a:cu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904EAD-01C2-46E7-A988-7DCB37A563DF}"/>
                </a:ext>
              </a:extLst>
            </p:cNvPr>
            <p:cNvCxnSpPr>
              <a:cxnSpLocks/>
              <a:stCxn id="206" idx="0"/>
            </p:cNvCxnSpPr>
            <p:nvPr/>
          </p:nvCxnSpPr>
          <p:spPr>
            <a:xfrm flipH="1" flipV="1">
              <a:off x="11281412" y="11599862"/>
              <a:ext cx="72388" cy="40163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1D01C9-31E7-4D0C-9195-BD8C50AA5B08}"/>
                </a:ext>
              </a:extLst>
            </p:cNvPr>
            <p:cNvCxnSpPr>
              <a:cxnSpLocks/>
              <a:stCxn id="206" idx="0"/>
            </p:cNvCxnSpPr>
            <p:nvPr/>
          </p:nvCxnSpPr>
          <p:spPr>
            <a:xfrm flipV="1">
              <a:off x="11353800" y="11523662"/>
              <a:ext cx="20015" cy="47783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F68D011-0986-43F4-9688-7D46CDCAC2D4}"/>
                </a:ext>
              </a:extLst>
            </p:cNvPr>
            <p:cNvCxnSpPr>
              <a:cxnSpLocks/>
              <a:stCxn id="206" idx="0"/>
            </p:cNvCxnSpPr>
            <p:nvPr/>
          </p:nvCxnSpPr>
          <p:spPr>
            <a:xfrm flipV="1">
              <a:off x="11353800" y="11447462"/>
              <a:ext cx="186310" cy="55403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6594B8C-F1AE-431F-85C3-7AD83C56E8E9}"/>
              </a:ext>
            </a:extLst>
          </p:cNvPr>
          <p:cNvSpPr txBox="1"/>
          <p:nvPr/>
        </p:nvSpPr>
        <p:spPr>
          <a:xfrm>
            <a:off x="18010187" y="40216251"/>
            <a:ext cx="13446369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sz="1400"/>
              <a:t>[1]  Canadian Patient Safety Institute. Canadian Surgical Site Infection Prevention Audit Month: February 2016. (2016), http://www.patientsafetyinstitute.ca/en/toolsResources/Documents/SSI%20Audit%202016_Recap%20Report%20EN.pdf. Accessed 9 Oct. 2018</a:t>
            </a:r>
          </a:p>
          <a:p>
            <a:r>
              <a:rPr lang="en-CA" sz="1400"/>
              <a:t>[2] K. Sands, G. Vineyard, R. Platt,  “Surgical site infections occurring after hospital discharge”,  </a:t>
            </a:r>
            <a:r>
              <a:rPr lang="en-CA" sz="1400" i="1"/>
              <a:t>J Infect Dis.</a:t>
            </a:r>
            <a:r>
              <a:rPr lang="en-CA" sz="1400"/>
              <a:t>, vol.174, no. 4 </a:t>
            </a:r>
            <a:r>
              <a:rPr lang="en-CA" sz="1400" i="1"/>
              <a:t>, </a:t>
            </a:r>
            <a:r>
              <a:rPr lang="en-CA" sz="1400"/>
              <a:t>p. 963-970, April 1996. [Abstract]. Available: https://www.ncbi.nlm.nih.gov/pubmed/8603978. [Accessed Nov. 12, 2018].</a:t>
            </a:r>
            <a:endParaRPr lang="en-CA" sz="1400">
              <a:cs typeface="Calibri"/>
            </a:endParaRPr>
          </a:p>
          <a:p>
            <a:r>
              <a:rPr lang="en-CA" sz="1400"/>
              <a:t>[3] Del Bene V.E. Clinical Methods: The History, Physical and Laboratory Examinations. Butterworth Publishers, 1990, p.Ch.12. https://www.ncbi.nlm.nih.gov/books/NBK331/</a:t>
            </a:r>
          </a:p>
          <a:p>
            <a:r>
              <a:rPr lang="en-CA" sz="1400"/>
              <a:t>[4] advancedtissue.com, ‘Understanding the Ins and Outs of Wound Drainage’, 2016. [online]. Available: https://advancedtissue.com/2016/02/understanding-the-ins-and-outs-of-wound-drainage/ . [Accessed: 23-Oct-2018]</a:t>
            </a:r>
            <a:endParaRPr lang="en-CA" sz="1400">
              <a:cs typeface="Calibri"/>
            </a:endParaRPr>
          </a:p>
          <a:p>
            <a:r>
              <a:rPr lang="en-CA" sz="1400"/>
              <a:t>[5] </a:t>
            </a:r>
            <a:r>
              <a:rPr lang="en-CA" sz="1400" err="1"/>
              <a:t>Karjalainen</a:t>
            </a:r>
            <a:r>
              <a:rPr lang="en-CA" sz="1400"/>
              <a:t>, </a:t>
            </a:r>
            <a:r>
              <a:rPr lang="en-CA" sz="1400" err="1"/>
              <a:t>Jouko</a:t>
            </a:r>
            <a:r>
              <a:rPr lang="en-CA" sz="1400"/>
              <a:t>., </a:t>
            </a:r>
            <a:r>
              <a:rPr lang="en-CA" sz="1400" err="1"/>
              <a:t>Viitasalo</a:t>
            </a:r>
            <a:r>
              <a:rPr lang="en-CA" sz="1400"/>
              <a:t>, Matti. “Fever and Cardiac Rhythm.” Arch Intern Med, vol. 146, no.6, June 1986, DOI: 10.1001/archinte.1986.00360180179026. Accessed 10 Oct. 2018</a:t>
            </a:r>
            <a:endParaRPr lang="en-CA" sz="1400">
              <a:cs typeface="Calibri"/>
            </a:endParaRPr>
          </a:p>
          <a:p>
            <a:r>
              <a:rPr lang="en-CA" sz="1400"/>
              <a:t>[6] “Canada - Healthcare and Medical </a:t>
            </a:r>
            <a:r>
              <a:rPr lang="en-CA" sz="1400" err="1"/>
              <a:t>EquipmentCanada</a:t>
            </a:r>
            <a:r>
              <a:rPr lang="en-CA" sz="1400"/>
              <a:t> - Medical Equipment,” </a:t>
            </a:r>
            <a:r>
              <a:rPr lang="en-CA" sz="1400" i="1"/>
              <a:t>Korea - Distribution and Sales Channels</a:t>
            </a:r>
            <a:r>
              <a:rPr lang="en-CA" sz="1400"/>
              <a:t>. [Online]. Available: http://www.export.gov/article?id=Canada-Healthcare-andMedical-Equipment. [Accessed: 12-Nov-2018].</a:t>
            </a:r>
            <a:endParaRPr lang="en-CA" sz="1400">
              <a:cs typeface="Calibri"/>
            </a:endParaRPr>
          </a:p>
          <a:p>
            <a:endParaRPr lang="en-C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560CB-9F3E-4320-B7D5-37C6718A424B}"/>
              </a:ext>
            </a:extLst>
          </p:cNvPr>
          <p:cNvSpPr txBox="1"/>
          <p:nvPr/>
        </p:nvSpPr>
        <p:spPr>
          <a:xfrm>
            <a:off x="2992393" y="34017580"/>
            <a:ext cx="1265559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All competitors creating a hardware monitoring device </a:t>
            </a:r>
          </a:p>
          <a:p>
            <a:r>
              <a:rPr lang="en-CA" sz="3600"/>
              <a:t>      are in the  developmental stage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The MediMonitor stands out in the market due to its real-time monitoring and communication with the patient’s smartphone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Healthcare spending in Canada is projected to increase from 2.7% in 2016 to 7.5% in 2020 [6]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Hospitals and public health institutions are our target market, spending C$41.5 billion annually [6]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Raw Material Cost of $252.49; Bulk Material Cost of $202.67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CA" sz="360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/>
              <a:t>Selling for $699.99/device with a bulk discount of $4999.99 for 10 devices </a:t>
            </a:r>
          </a:p>
        </p:txBody>
      </p:sp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E999D4B-8930-456B-A1E3-DBB181F8414B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137" y="7859891"/>
            <a:ext cx="14287943" cy="8071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1699D9BAA8254E8B596C442AC790B4" ma:contentTypeVersion="4" ma:contentTypeDescription="Create a new document." ma:contentTypeScope="" ma:versionID="56355b79ac8358ce7785986c6ed28cc5">
  <xsd:schema xmlns:xsd="http://www.w3.org/2001/XMLSchema" xmlns:xs="http://www.w3.org/2001/XMLSchema" xmlns:p="http://schemas.microsoft.com/office/2006/metadata/properties" xmlns:ns2="8f9655d0-927e-404a-bb33-6462f8d6d20c" targetNamespace="http://schemas.microsoft.com/office/2006/metadata/properties" ma:root="true" ma:fieldsID="a6e8e786baa42f5ab3e3433ff6af1069" ns2:_="">
    <xsd:import namespace="8f9655d0-927e-404a-bb33-6462f8d6d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655d0-927e-404a-bb33-6462f8d6d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4D5F3F-280E-4C11-959A-80673597BC9C}">
  <ds:schemaRefs>
    <ds:schemaRef ds:uri="8f9655d0-927e-404a-bb33-6462f8d6d2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F11222-3885-4DF4-B6AC-298E7E450156}">
  <ds:schemaRefs>
    <ds:schemaRef ds:uri="8f9655d0-927e-404a-bb33-6462f8d6d2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A0F1C76-9F5C-4C4D-806C-3BD20836A1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Neethirajan</dc:creator>
  <cp:revision>1</cp:revision>
  <cp:lastPrinted>2015-07-28T18:14:06Z</cp:lastPrinted>
  <dcterms:created xsi:type="dcterms:W3CDTF">2012-04-20T03:45:20Z</dcterms:created>
  <dcterms:modified xsi:type="dcterms:W3CDTF">2018-11-15T17:48:00Z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0x010100EE1699D9BAA8254E8B596C442AC790B4</vt:lpwstr>
  </property>
</Properties>
</file>