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61" r:id="rId6"/>
    <p:sldId id="265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718"/>
  </p:normalViewPr>
  <p:slideViewPr>
    <p:cSldViewPr snapToGrid="0">
      <p:cViewPr varScale="1">
        <p:scale>
          <a:sx n="80" d="100"/>
          <a:sy n="80" d="100"/>
        </p:scale>
        <p:origin x="38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Advanced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Maya </a:t>
            </a:r>
            <a:r>
              <a:rPr lang="en-US" dirty="0" err="1"/>
              <a:t>OConnell</a:t>
            </a:r>
            <a:r>
              <a:rPr lang="en-US" dirty="0"/>
              <a:t>, D20125203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Miller-Rabin Algorithm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2D495-E2B8-705C-7500-22B75BA465E7}"/>
              </a:ext>
            </a:extLst>
          </p:cNvPr>
          <p:cNvSpPr txBox="1"/>
          <p:nvPr/>
        </p:nvSpPr>
        <p:spPr>
          <a:xfrm>
            <a:off x="1167492" y="2019300"/>
            <a:ext cx="704373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Algorithm to test if a number is or is not prime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Prime number can only be divided by 1 and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Probabilistic algorithm – there is a low chance the number is not prime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Miller-Rabin Algorithm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Miller Rabin primality test | Software Engineer Notes">
            <a:extLst>
              <a:ext uri="{FF2B5EF4-FFF2-40B4-BE49-F238E27FC236}">
                <a16:creationId xmlns:a16="http://schemas.microsoft.com/office/drawing/2014/main" id="{F12625D4-4EA5-6D2A-D7F4-C0580A8D1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09" y="2200275"/>
            <a:ext cx="820102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7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– Key expansion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6DD9B-6FDD-57BD-6023-0E59CF3EDD8F}"/>
              </a:ext>
            </a:extLst>
          </p:cNvPr>
          <p:cNvSpPr txBox="1"/>
          <p:nvPr/>
        </p:nvSpPr>
        <p:spPr>
          <a:xfrm>
            <a:off x="1271588" y="1981200"/>
            <a:ext cx="8224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Advanced Encryption Standard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Specification for electronic data encryption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AES Key expansion algorithm produces a linear array of 44 words (176 bytes) from a four word (16 byte)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Provides four word round key for </a:t>
            </a:r>
            <a:r>
              <a:rPr lang="en-GB" sz="2400" dirty="0" err="1"/>
              <a:t>AddRoundKey</a:t>
            </a:r>
            <a:r>
              <a:rPr lang="en-GB" sz="2400" dirty="0"/>
              <a:t> stage and each of the AES ciphers 10 rounds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First four words of expanded key are filled with the key, the rest is filled four words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Each word added, depends on the word before it, and the word four places behind</a:t>
            </a:r>
          </a:p>
        </p:txBody>
      </p:sp>
    </p:spTree>
    <p:extLst>
      <p:ext uri="{BB962C8B-B14F-4D97-AF65-F5344CB8AC3E}">
        <p14:creationId xmlns:p14="http://schemas.microsoft.com/office/powerpoint/2010/main" val="109955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Encrypted Mail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747B3-4751-F004-041A-25252C4A06EE}"/>
              </a:ext>
            </a:extLst>
          </p:cNvPr>
          <p:cNvSpPr txBox="1"/>
          <p:nvPr/>
        </p:nvSpPr>
        <p:spPr>
          <a:xfrm>
            <a:off x="1284511" y="1867693"/>
            <a:ext cx="9621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Implemented using </a:t>
            </a:r>
            <a:r>
              <a:rPr lang="en-GB" sz="2800" dirty="0" err="1"/>
              <a:t>Enigmail</a:t>
            </a:r>
            <a:r>
              <a:rPr lang="en-GB" sz="2800" dirty="0"/>
              <a:t> in </a:t>
            </a:r>
            <a:r>
              <a:rPr lang="en-GB" sz="2800" dirty="0" err="1"/>
              <a:t>Postbox</a:t>
            </a: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/>
              <a:t>Enigmail</a:t>
            </a:r>
            <a:r>
              <a:rPr lang="en-GB" sz="2800" dirty="0"/>
              <a:t> allows users to encrypt emails using GPG and digital signatures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GPG uses a combination of asymmetric and symmetric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Digital signatures are used to prove the email has not been modified since it was signed, by generating a unique hash of the email and encrypting it using the private key of the sender.</a:t>
            </a:r>
          </a:p>
        </p:txBody>
      </p:sp>
    </p:spTree>
    <p:extLst>
      <p:ext uri="{BB962C8B-B14F-4D97-AF65-F5344CB8AC3E}">
        <p14:creationId xmlns:p14="http://schemas.microsoft.com/office/powerpoint/2010/main" val="204630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Frequency Attack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7A697-FB1E-8A00-2A05-419EBB43E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238" y="1990725"/>
            <a:ext cx="4259792" cy="2936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F71824-3FE5-BE9E-1E70-F8B86D6D38A1}"/>
              </a:ext>
            </a:extLst>
          </p:cNvPr>
          <p:cNvSpPr txBox="1"/>
          <p:nvPr/>
        </p:nvSpPr>
        <p:spPr>
          <a:xfrm>
            <a:off x="1281113" y="1990725"/>
            <a:ext cx="579596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Cipher text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Focuses on decoding using frequency of letters or groups of letters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Frequency of letters in English alphabet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64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189" y="1938338"/>
            <a:ext cx="2399621" cy="1325563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Advanced Security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8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{7043BFE7-26AA-439B-9C5A-A94450FB0DC9}tf45331398_win32</Template>
  <TotalTime>136</TotalTime>
  <Words>247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Office Theme</vt:lpstr>
      <vt:lpstr>Advanced Security</vt:lpstr>
      <vt:lpstr>Miller-Rabin Algorithm</vt:lpstr>
      <vt:lpstr>Miller-Rabin Algorithm</vt:lpstr>
      <vt:lpstr>AES – Key expansion</vt:lpstr>
      <vt:lpstr>Encrypted Mail</vt:lpstr>
      <vt:lpstr>Letter Frequency Attack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Security</dc:title>
  <dc:creator>D20125203 Maya O Connell</dc:creator>
  <cp:lastModifiedBy>D20125203 Maya O Connell</cp:lastModifiedBy>
  <cp:revision>1</cp:revision>
  <dcterms:created xsi:type="dcterms:W3CDTF">2022-12-16T16:00:11Z</dcterms:created>
  <dcterms:modified xsi:type="dcterms:W3CDTF">2022-12-16T18:16:51Z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