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20"/>
  </p:notesMasterIdLst>
  <p:sldIdLst>
    <p:sldId id="343" r:id="rId5"/>
    <p:sldId id="350" r:id="rId6"/>
    <p:sldId id="359" r:id="rId7"/>
    <p:sldId id="351" r:id="rId8"/>
    <p:sldId id="352" r:id="rId9"/>
    <p:sldId id="360" r:id="rId10"/>
    <p:sldId id="267" r:id="rId11"/>
    <p:sldId id="357" r:id="rId12"/>
    <p:sldId id="356" r:id="rId13"/>
    <p:sldId id="354" r:id="rId14"/>
    <p:sldId id="361" r:id="rId15"/>
    <p:sldId id="344" r:id="rId16"/>
    <p:sldId id="363" r:id="rId17"/>
    <p:sldId id="358" r:id="rId18"/>
    <p:sldId id="3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EDEFF7"/>
    <a:srgbClr val="D0D1D9"/>
    <a:srgbClr val="F6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>
        <a:solidFill>
          <a:schemeClr val="bg2"/>
        </a:solidFill>
      </dgm:spPr>
      <dgm:t>
        <a:bodyPr/>
        <a:lstStyle/>
        <a:p>
          <a:endParaRPr lang="en-US" dirty="0"/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bg2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 highlightClick="1"/>
          </dgm14:cNvPr>
        </a:ext>
      </dgm:extLs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775" custScaleY="68857" custLinFactX="5763" custLinFactNeighborX="100000" custLinFactNeighborY="946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F7010F18-F6C1-6244-999C-6F4826BFEE21}" type="pres">
      <dgm:prSet presAssocID="{15F858BE-12F3-4653-B340-0B188B98203C}" presName="txNode" presStyleLbl="node1" presStyleIdx="0" presStyleCnt="3" custScaleX="100000" custScaleY="100000" custLinFactNeighborX="-10779" custLinFactNeighborY="2059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 custFlipVert="0" custFlipHor="0" custScaleX="6300" custScaleY="57941" custLinFactX="-45903" custLinFactY="153990" custLinFactNeighborX="-100000" custLinFactNeighborY="200000"/>
      <dgm:spPr>
        <a:prstGeom prst="actionButtonBlank">
          <a:avLst/>
        </a:prstGeom>
      </dgm:spPr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24" custScaleY="68681" custLinFactX="-32676" custLinFactNeighborX="-100000" custLinFactNeighborY="1007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FlipVert="1" custFlipHor="1" custScaleX="9756" custScaleY="28944" custLinFactX="-241702" custLinFactY="178927" custLinFactNeighborX="-300000" custLinFactNeighborY="200000"/>
      <dgm:spPr>
        <a:prstGeom prst="rect">
          <a:avLst/>
        </a:prstGeom>
      </dgm:spPr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-73801" custLinFactNeighborY="9592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/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>
        <a:solidFill>
          <a:schemeClr val="bg2"/>
        </a:solidFill>
      </dgm:spPr>
      <dgm:t>
        <a:bodyPr/>
        <a:lstStyle/>
        <a:p>
          <a:endParaRPr lang="en-US" dirty="0"/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bg2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 highlightClick="1"/>
          </dgm14:cNvPr>
        </a:ext>
      </dgm:extLs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775" custScaleY="68857" custLinFactX="53901" custLinFactNeighborX="100000" custLinFactNeighborY="1142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F7010F18-F6C1-6244-999C-6F4826BFEE21}" type="pres">
      <dgm:prSet presAssocID="{15F858BE-12F3-4653-B340-0B188B98203C}" presName="txNode" presStyleLbl="node1" presStyleIdx="0" presStyleCnt="3" custScaleX="100000" custScaleY="100000" custLinFactNeighborX="-10779" custLinFactNeighborY="2059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 custFlipVert="0" custFlipHor="0" custScaleX="6300" custScaleY="57941" custLinFactX="-45903" custLinFactY="153990" custLinFactNeighborX="-100000" custLinFactNeighborY="200000"/>
      <dgm:spPr>
        <a:prstGeom prst="actionButtonBlank">
          <a:avLst/>
        </a:prstGeom>
      </dgm:spPr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24" custScaleY="68681" custLinFactNeighborX="-87107" custLinFactNeighborY="12725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FlipVert="1" custFlipHor="1" custScaleX="9756" custScaleY="28944" custLinFactX="-241702" custLinFactY="178927" custLinFactNeighborX="-300000" custLinFactNeighborY="200000"/>
      <dgm:spPr>
        <a:prstGeom prst="rect">
          <a:avLst/>
        </a:prstGeom>
      </dgm:spPr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-20625" custLinFactNeighborY="1155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/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>
        <a:solidFill>
          <a:schemeClr val="bg2"/>
        </a:solidFill>
      </dgm:spPr>
      <dgm:t>
        <a:bodyPr/>
        <a:lstStyle/>
        <a:p>
          <a:endParaRPr lang="en-US" dirty="0"/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bg2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 highlightClick="1"/>
          </dgm14:cNvPr>
        </a:ext>
      </dgm:extLs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53561" custScaleY="52853" custLinFactNeighborX="19952" custLinFactNeighborY="616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F7010F18-F6C1-6244-999C-6F4826BFEE21}" type="pres">
      <dgm:prSet presAssocID="{15F858BE-12F3-4653-B340-0B188B98203C}" presName="txNode" presStyleLbl="node1" presStyleIdx="0" presStyleCnt="3" custScaleX="100000" custScaleY="100000" custLinFactNeighborX="-10779" custLinFactNeighborY="2059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 custFlipVert="0" custFlipHor="0" custScaleX="6300" custScaleY="57941" custLinFactX="-45903" custLinFactY="153990" custLinFactNeighborX="-100000" custLinFactNeighborY="200000"/>
      <dgm:spPr>
        <a:prstGeom prst="actionButtonBlank">
          <a:avLst/>
        </a:prstGeom>
      </dgm:spPr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FlipVert="1" custFlipHor="1" custScaleX="12565" custScaleY="12264" custLinFactX="-30156" custLinFactNeighborX="-100000" custLinFactNeighborY="15085"/>
      <dgm:spPr>
        <a:noFill/>
        <a:ln>
          <a:noFill/>
        </a:ln>
      </dgm:spPr>
      <dgm:extLst/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FlipVert="1" custFlipHor="1" custScaleX="9756" custScaleY="28944" custLinFactX="-241702" custLinFactY="178927" custLinFactNeighborX="-300000" custLinFactNeighborY="200000"/>
      <dgm:spPr>
        <a:prstGeom prst="rect">
          <a:avLst/>
        </a:prstGeom>
      </dgm:spPr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54553" custScaleY="54830" custLinFactNeighborX="19466" custLinFactNeighborY="5049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/>
    </dgm:pt>
    <dgm:pt modelId="{6F26F383-AACD-1A41-8F77-717FC223BEE0}" type="pres">
      <dgm:prSet presAssocID="{3CA3A262-78E2-46B9-86B9-EC5A18FB14DE}" presName="txNode" presStyleLbl="node1" presStyleIdx="2" presStyleCnt="3" custScaleY="100000" custLinFactNeighborX="-752" custLinFactNeighborY="-2497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>
        <a:solidFill>
          <a:schemeClr val="bg2"/>
        </a:solidFill>
      </dgm:spPr>
      <dgm:t>
        <a:bodyPr/>
        <a:lstStyle/>
        <a:p>
          <a:endParaRPr lang="en-US" dirty="0"/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bg2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 highlightClick="1"/>
          </dgm14:cNvPr>
        </a:ext>
      </dgm:extLs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775" custScaleY="68857" custLinFactNeighborX="37584" custLinFactNeighborY="1895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F7010F18-F6C1-6244-999C-6F4826BFEE21}" type="pres">
      <dgm:prSet presAssocID="{15F858BE-12F3-4653-B340-0B188B98203C}" presName="txNode" presStyleLbl="node1" presStyleIdx="0" presStyleCnt="3" custScaleX="100000" custScaleY="100000" custLinFactNeighborX="-10779" custLinFactNeighborY="2059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 custFlipVert="0" custFlipHor="0" custScaleX="6300" custScaleY="57941" custLinFactX="-45903" custLinFactY="153990" custLinFactNeighborX="-100000" custLinFactNeighborY="200000"/>
      <dgm:spPr>
        <a:prstGeom prst="actionButtonBlank">
          <a:avLst/>
        </a:prstGeom>
      </dgm:spPr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FlipVert="1" custScaleX="23455" custScaleY="53147" custLinFactX="-1512" custLinFactNeighborX="-100000" custLinFactNeighborY="40361"/>
      <dgm:spPr>
        <a:noFill/>
        <a:ln>
          <a:noFill/>
        </a:ln>
      </dgm:spPr>
      <dgm:extLst/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FlipVert="1" custFlipHor="1" custScaleX="9756" custScaleY="28944" custLinFactX="-241702" custLinFactY="178927" custLinFactNeighborX="-300000" custLinFactNeighborY="200000"/>
      <dgm:spPr>
        <a:prstGeom prst="rect">
          <a:avLst/>
        </a:prstGeom>
      </dgm:spPr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-21098" custLinFactNeighborY="12567"/>
      <dgm:spPr>
        <a:noFill/>
        <a:ln>
          <a:noFill/>
        </a:ln>
      </dgm:spPr>
      <dgm:extLst/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2909497" y="405383"/>
          <a:ext cx="1617196" cy="161847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0" y="1275688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68844" y="1344532"/>
        <a:ext cx="2523269" cy="2212804"/>
      </dsp:txXfrm>
    </dsp:sp>
    <dsp:sp modelId="{B48CEBB2-ABEF-3441-AEA3-83AB1BDCA6CB}">
      <dsp:nvSpPr>
        <dsp:cNvPr id="0" name=""/>
        <dsp:cNvSpPr/>
      </dsp:nvSpPr>
      <dsp:spPr>
        <a:xfrm rot="10782545">
          <a:off x="1826507" y="3299632"/>
          <a:ext cx="22814" cy="370469"/>
        </a:xfrm>
        <a:prstGeom prst="actionButtonBlank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tx1"/>
            </a:solidFill>
          </a:endParaRPr>
        </a:p>
      </dsp:txBody>
      <dsp:txXfrm rot="10800000">
        <a:off x="1833351" y="3373709"/>
        <a:ext cx="15970" cy="222281"/>
      </dsp:txXfrm>
    </dsp:sp>
    <dsp:sp modelId="{E284C749-1295-0C4F-B1FC-783A25129564}">
      <dsp:nvSpPr>
        <dsp:cNvPr id="0" name=""/>
        <dsp:cNvSpPr/>
      </dsp:nvSpPr>
      <dsp:spPr>
        <a:xfrm>
          <a:off x="256318" y="420920"/>
          <a:ext cx="1618500" cy="16143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57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3767565" y="1295101"/>
        <a:ext cx="2523269" cy="2212804"/>
      </dsp:txXfrm>
    </dsp:sp>
    <dsp:sp modelId="{F44E78FC-A2BF-B94F-9C95-C81B202ABE44}">
      <dsp:nvSpPr>
        <dsp:cNvPr id="0" name=""/>
        <dsp:cNvSpPr/>
      </dsp:nvSpPr>
      <dsp:spPr>
        <a:xfrm rot="21592540" flipH="1" flipV="1">
          <a:off x="-62150" y="3552480"/>
          <a:ext cx="124300" cy="185065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 rot="-10800000">
        <a:off x="-24860" y="3589453"/>
        <a:ext cx="87010" cy="111039"/>
      </dsp:txXfrm>
    </dsp:sp>
    <dsp:sp modelId="{1CADC06F-09C6-D742-9130-63CA66649117}">
      <dsp:nvSpPr>
        <dsp:cNvPr id="0" name=""/>
        <dsp:cNvSpPr/>
      </dsp:nvSpPr>
      <dsp:spPr>
        <a:xfrm>
          <a:off x="5515070" y="409485"/>
          <a:ext cx="1618740" cy="161438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190429" y="451547"/>
          <a:ext cx="1617196" cy="161847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0" y="1275688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68844" y="1344532"/>
        <a:ext cx="2523269" cy="2212804"/>
      </dsp:txXfrm>
    </dsp:sp>
    <dsp:sp modelId="{B48CEBB2-ABEF-3441-AEA3-83AB1BDCA6CB}">
      <dsp:nvSpPr>
        <dsp:cNvPr id="0" name=""/>
        <dsp:cNvSpPr/>
      </dsp:nvSpPr>
      <dsp:spPr>
        <a:xfrm rot="10762701">
          <a:off x="3035861" y="3353988"/>
          <a:ext cx="24323" cy="370469"/>
        </a:xfrm>
        <a:prstGeom prst="actionButtonBlank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tx1"/>
            </a:solidFill>
          </a:endParaRPr>
        </a:p>
      </dsp:txBody>
      <dsp:txXfrm rot="10800000">
        <a:off x="3043158" y="3428042"/>
        <a:ext cx="17026" cy="222281"/>
      </dsp:txXfrm>
    </dsp:sp>
    <dsp:sp modelId="{E284C749-1295-0C4F-B1FC-783A25129564}">
      <dsp:nvSpPr>
        <dsp:cNvPr id="0" name=""/>
        <dsp:cNvSpPr/>
      </dsp:nvSpPr>
      <dsp:spPr>
        <a:xfrm>
          <a:off x="1468890" y="483137"/>
          <a:ext cx="1618500" cy="16143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57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3767565" y="1295101"/>
        <a:ext cx="2523269" cy="2212804"/>
      </dsp:txXfrm>
    </dsp:sp>
    <dsp:sp modelId="{F44E78FC-A2BF-B94F-9C95-C81B202ABE44}">
      <dsp:nvSpPr>
        <dsp:cNvPr id="0" name=""/>
        <dsp:cNvSpPr/>
      </dsp:nvSpPr>
      <dsp:spPr>
        <a:xfrm rot="21582711" flipH="1" flipV="1">
          <a:off x="-65606" y="3606385"/>
          <a:ext cx="131213" cy="185065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 rot="-10800000">
        <a:off x="-26242" y="3643299"/>
        <a:ext cx="91849" cy="111039"/>
      </dsp:txXfrm>
    </dsp:sp>
    <dsp:sp modelId="{1CADC06F-09C6-D742-9130-63CA66649117}">
      <dsp:nvSpPr>
        <dsp:cNvPr id="0" name=""/>
        <dsp:cNvSpPr/>
      </dsp:nvSpPr>
      <dsp:spPr>
        <a:xfrm>
          <a:off x="6930061" y="455648"/>
          <a:ext cx="1618740" cy="161438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722084" y="460700"/>
          <a:ext cx="1425235" cy="13564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0" y="1290222"/>
          <a:ext cx="2660957" cy="2566469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75169" y="1365391"/>
        <a:ext cx="2510619" cy="2416131"/>
      </dsp:txXfrm>
    </dsp:sp>
    <dsp:sp modelId="{B48CEBB2-ABEF-3441-AEA3-83AB1BDCA6CB}">
      <dsp:nvSpPr>
        <dsp:cNvPr id="0" name=""/>
        <dsp:cNvSpPr/>
      </dsp:nvSpPr>
      <dsp:spPr>
        <a:xfrm rot="356868">
          <a:off x="722367" y="3174430"/>
          <a:ext cx="12807" cy="370469"/>
        </a:xfrm>
        <a:prstGeom prst="actionButtonBlank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tx1"/>
            </a:solidFill>
          </a:endParaRPr>
        </a:p>
      </dsp:txBody>
      <dsp:txXfrm>
        <a:off x="722377" y="3248325"/>
        <a:ext cx="8965" cy="222281"/>
      </dsp:txXfrm>
    </dsp:sp>
    <dsp:sp modelId="{E284C749-1295-0C4F-B1FC-783A25129564}">
      <dsp:nvSpPr>
        <dsp:cNvPr id="0" name=""/>
        <dsp:cNvSpPr/>
      </dsp:nvSpPr>
      <dsp:spPr>
        <a:xfrm flipH="1" flipV="1">
          <a:off x="965450" y="950081"/>
          <a:ext cx="334349" cy="314751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976952"/>
          <a:ext cx="2660957" cy="2566469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3773890" y="1052121"/>
        <a:ext cx="2510619" cy="2416131"/>
      </dsp:txXfrm>
    </dsp:sp>
    <dsp:sp modelId="{F44E78FC-A2BF-B94F-9C95-C81B202ABE44}">
      <dsp:nvSpPr>
        <dsp:cNvPr id="0" name=""/>
        <dsp:cNvSpPr/>
      </dsp:nvSpPr>
      <dsp:spPr>
        <a:xfrm rot="6962" flipH="1" flipV="1">
          <a:off x="-115765" y="3445297"/>
          <a:ext cx="231531" cy="185065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 rot="10800000">
        <a:off x="-60246" y="3482366"/>
        <a:ext cx="176012" cy="111039"/>
      </dsp:txXfrm>
    </dsp:sp>
    <dsp:sp modelId="{1CADC06F-09C6-D742-9130-63CA66649117}">
      <dsp:nvSpPr>
        <dsp:cNvPr id="0" name=""/>
        <dsp:cNvSpPr/>
      </dsp:nvSpPr>
      <dsp:spPr>
        <a:xfrm>
          <a:off x="8080420" y="419399"/>
          <a:ext cx="1451632" cy="140719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70944" y="1185978"/>
          <a:ext cx="2660957" cy="2566469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7446113" y="1261147"/>
        <a:ext cx="2510619" cy="2416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1095283" y="628633"/>
          <a:ext cx="1617196" cy="161847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0" y="1275688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68844" y="1344532"/>
        <a:ext cx="2523269" cy="2212804"/>
      </dsp:txXfrm>
    </dsp:sp>
    <dsp:sp modelId="{B48CEBB2-ABEF-3441-AEA3-83AB1BDCA6CB}">
      <dsp:nvSpPr>
        <dsp:cNvPr id="0" name=""/>
        <dsp:cNvSpPr/>
      </dsp:nvSpPr>
      <dsp:spPr>
        <a:xfrm rot="16275752">
          <a:off x="1364013" y="3575553"/>
          <a:ext cx="22565" cy="370469"/>
        </a:xfrm>
        <a:prstGeom prst="actionButtonBlank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tx1"/>
            </a:solidFill>
          </a:endParaRPr>
        </a:p>
      </dsp:txBody>
      <dsp:txXfrm>
        <a:off x="1367323" y="3653031"/>
        <a:ext cx="15796" cy="222281"/>
      </dsp:txXfrm>
    </dsp:sp>
    <dsp:sp modelId="{E284C749-1295-0C4F-B1FC-783A25129564}">
      <dsp:nvSpPr>
        <dsp:cNvPr id="0" name=""/>
        <dsp:cNvSpPr/>
      </dsp:nvSpPr>
      <dsp:spPr>
        <a:xfrm flipV="1">
          <a:off x="1582765" y="1224001"/>
          <a:ext cx="624127" cy="1249216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134976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3767565" y="1203820"/>
        <a:ext cx="2523269" cy="2212804"/>
      </dsp:txXfrm>
    </dsp:sp>
    <dsp:sp modelId="{F44E78FC-A2BF-B94F-9C95-C81B202ABE44}">
      <dsp:nvSpPr>
        <dsp:cNvPr id="0" name=""/>
        <dsp:cNvSpPr/>
      </dsp:nvSpPr>
      <dsp:spPr>
        <a:xfrm rot="21269741" flipH="1" flipV="1">
          <a:off x="-80796" y="3668255"/>
          <a:ext cx="161592" cy="185065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 rot="-10800000">
        <a:off x="-32430" y="3702943"/>
        <a:ext cx="113114" cy="111039"/>
      </dsp:txXfrm>
    </dsp:sp>
    <dsp:sp modelId="{1CADC06F-09C6-D742-9130-63CA66649117}">
      <dsp:nvSpPr>
        <dsp:cNvPr id="0" name=""/>
        <dsp:cNvSpPr/>
      </dsp:nvSpPr>
      <dsp:spPr>
        <a:xfrm>
          <a:off x="6917475" y="479412"/>
          <a:ext cx="1618740" cy="1614388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30BCC5-0F72-461D-92DC-33F529668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EE1FE-F22A-4B8A-B348-B6A9523CCCE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B4B5C-7C4C-4DD3-9B8C-398F132AABA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8D44F-5CA8-48B2-85A2-08E52A72A3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E2A91FE-13D0-42A1-B026-F94608420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3E70E-EAA0-4BE5-8787-EEF8DCB9C9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F10FD-789D-461D-89D9-9E43902B5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8B70-F0B6-47F9-A4E8-EE648E1BCB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7/12/2022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7/12/2022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7/12/2022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7/12/2022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7/12/2022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7/12/2022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7/12/2022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7/12/2022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7/12/2022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7/12/2022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7/12/2022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7/12/2022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7/12/2022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rekognition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232856"/>
            <a:ext cx="5588524" cy="664463"/>
          </a:xfrm>
        </p:spPr>
        <p:txBody>
          <a:bodyPr/>
          <a:lstStyle/>
          <a:p>
            <a:r>
              <a:rPr lang="en-US" dirty="0"/>
              <a:t>DTS personal project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AE930-BBC4-4B1D-A200-982FEAFA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73" y="4897319"/>
            <a:ext cx="1575819" cy="957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4E4764-6DAD-4554-99AC-56754E127626}"/>
              </a:ext>
            </a:extLst>
          </p:cNvPr>
          <p:cNvSpPr txBox="1"/>
          <p:nvPr/>
        </p:nvSpPr>
        <p:spPr>
          <a:xfrm>
            <a:off x="1097280" y="5084910"/>
            <a:ext cx="363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Maya O’Connell, Cloud Support Associate Intern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4AEABE4-118A-4037-8599-154582A8D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802401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3807107" cy="587584"/>
          </a:xfrm>
        </p:spPr>
        <p:txBody>
          <a:bodyPr/>
          <a:lstStyle/>
          <a:p>
            <a:r>
              <a:rPr lang="en-US" dirty="0"/>
              <a:t>Storage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624E2-AC21-447F-A475-55E22EDF8DA7}"/>
              </a:ext>
            </a:extLst>
          </p:cNvPr>
          <p:cNvSpPr txBox="1"/>
          <p:nvPr/>
        </p:nvSpPr>
        <p:spPr>
          <a:xfrm>
            <a:off x="2802023" y="4455761"/>
            <a:ext cx="444776" cy="33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2A889-3C4E-43CF-90D3-0D7DE3297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2373" y="4897319"/>
            <a:ext cx="1575819" cy="957074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AEC5E52-DB31-4A7A-9CBA-31DFC04B7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</a:t>
            </a:r>
            <a:r>
              <a:rPr lang="en-US" altLang="en-US" dirty="0">
                <a:solidFill>
                  <a:srgbClr val="EDEFF7"/>
                </a:solidFill>
                <a:highlight>
                  <a:srgbClr val="191919"/>
                </a:highlight>
                <a:latin typeface="Arial" panose="020B0604020202020204" pitchFamily="34" charset="0"/>
              </a:rPr>
              <a:t>affiliates. All rights reserved.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7DEF2-E9F7-40E3-86BF-7C41386D813D}"/>
              </a:ext>
            </a:extLst>
          </p:cNvPr>
          <p:cNvSpPr txBox="1"/>
          <p:nvPr/>
        </p:nvSpPr>
        <p:spPr>
          <a:xfrm>
            <a:off x="1194727" y="1599534"/>
            <a:ext cx="362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Securely storing web pages, user uploads and the training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04492F-A9A8-47BE-A243-921760FF80DD}"/>
              </a:ext>
            </a:extLst>
          </p:cNvPr>
          <p:cNvCxnSpPr>
            <a:cxnSpLocks/>
          </p:cNvCxnSpPr>
          <p:nvPr/>
        </p:nvCxnSpPr>
        <p:spPr>
          <a:xfrm>
            <a:off x="5530672" y="942871"/>
            <a:ext cx="20691" cy="497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E0357A82-F548-4A10-BB61-D3834EB3FD32}"/>
              </a:ext>
            </a:extLst>
          </p:cNvPr>
          <p:cNvSpPr txBox="1">
            <a:spLocks/>
          </p:cNvSpPr>
          <p:nvPr/>
        </p:nvSpPr>
        <p:spPr>
          <a:xfrm>
            <a:off x="5841514" y="837441"/>
            <a:ext cx="5313849" cy="757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MACHINE LEARNING 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51FD9E-1837-4906-8E81-7AD77E638F15}"/>
              </a:ext>
            </a:extLst>
          </p:cNvPr>
          <p:cNvSpPr txBox="1"/>
          <p:nvPr/>
        </p:nvSpPr>
        <p:spPr>
          <a:xfrm>
            <a:off x="7523217" y="4456312"/>
            <a:ext cx="135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Rekognition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BA29C0-5A0C-43F4-8D76-F6904950D220}"/>
              </a:ext>
            </a:extLst>
          </p:cNvPr>
          <p:cNvSpPr txBox="1"/>
          <p:nvPr/>
        </p:nvSpPr>
        <p:spPr>
          <a:xfrm>
            <a:off x="6096000" y="1595299"/>
            <a:ext cx="3624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to analyse images of plants and return data it determines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3DFC14-BF22-433D-B721-C8AA074153F6}"/>
              </a:ext>
            </a:extLst>
          </p:cNvPr>
          <p:cNvSpPr/>
          <p:nvPr/>
        </p:nvSpPr>
        <p:spPr>
          <a:xfrm>
            <a:off x="7391408" y="2836940"/>
            <a:ext cx="1617196" cy="1618478"/>
          </a:xfrm>
          <a:prstGeom prst="roundRect">
            <a:avLst>
              <a:gd name="adj" fmla="val 10000"/>
            </a:avLst>
          </a:prstGeom>
          <a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5818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AE930-BBC4-4B1D-A200-982FEAFA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73" y="4897319"/>
            <a:ext cx="1575819" cy="957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4E4764-6DAD-4554-99AC-56754E127626}"/>
              </a:ext>
            </a:extLst>
          </p:cNvPr>
          <p:cNvSpPr txBox="1"/>
          <p:nvPr/>
        </p:nvSpPr>
        <p:spPr>
          <a:xfrm>
            <a:off x="1097280" y="5084910"/>
            <a:ext cx="363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Maya O’Connell, Cloud Support Associate Intern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4AEABE4-118A-4037-8599-154582A8D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4188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82" y="5114795"/>
            <a:ext cx="10058400" cy="587584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B174C-3B6B-492C-A1FB-40F91377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82" y="736848"/>
            <a:ext cx="10453036" cy="4269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2D4C6-9906-4FC2-BE14-831E48D79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874" y="5114795"/>
            <a:ext cx="1575819" cy="9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0F9A7D-2550-4C14-AC99-F1B99A6A9410}"/>
              </a:ext>
            </a:extLst>
          </p:cNvPr>
          <p:cNvSpPr txBox="1"/>
          <p:nvPr/>
        </p:nvSpPr>
        <p:spPr>
          <a:xfrm>
            <a:off x="5974881" y="1998785"/>
            <a:ext cx="484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8A989-EAC7-4BC4-B336-F3A51419B8B9}"/>
              </a:ext>
            </a:extLst>
          </p:cNvPr>
          <p:cNvSpPr txBox="1"/>
          <p:nvPr/>
        </p:nvSpPr>
        <p:spPr>
          <a:xfrm>
            <a:off x="6889281" y="1998785"/>
            <a:ext cx="484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106FA-3771-4130-B118-5F0CC2186DB0}"/>
              </a:ext>
            </a:extLst>
          </p:cNvPr>
          <p:cNvSpPr txBox="1"/>
          <p:nvPr/>
        </p:nvSpPr>
        <p:spPr>
          <a:xfrm>
            <a:off x="9380434" y="798539"/>
            <a:ext cx="484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AE930-BBC4-4B1D-A200-982FEAFA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73" y="4897319"/>
            <a:ext cx="1575819" cy="957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4E4764-6DAD-4554-99AC-56754E127626}"/>
              </a:ext>
            </a:extLst>
          </p:cNvPr>
          <p:cNvSpPr txBox="1"/>
          <p:nvPr/>
        </p:nvSpPr>
        <p:spPr>
          <a:xfrm>
            <a:off x="1097280" y="5084910"/>
            <a:ext cx="363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Maya O’Connell, Cloud Support Associate Intern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4AEABE4-118A-4037-8599-154582A8D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711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682A889-3C4E-43CF-90D3-0D7DE329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73" y="4897319"/>
            <a:ext cx="1575819" cy="957074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AEC5E52-DB31-4A7A-9CBA-31DFC04B7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</a:t>
            </a:r>
            <a:r>
              <a:rPr lang="en-US" altLang="en-US" dirty="0">
                <a:solidFill>
                  <a:srgbClr val="EDEFF7"/>
                </a:solidFill>
                <a:highlight>
                  <a:srgbClr val="191919"/>
                </a:highlight>
                <a:latin typeface="Arial" panose="020B0604020202020204" pitchFamily="34" charset="0"/>
              </a:rPr>
              <a:t>affiliates. All rights reserved.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1F4108-9DA8-46B7-82F6-6F679B001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05" y="632089"/>
            <a:ext cx="10931590" cy="30289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EC4A4F-4E6F-4C2B-B8F8-9933FF03D668}"/>
              </a:ext>
            </a:extLst>
          </p:cNvPr>
          <p:cNvSpPr txBox="1"/>
          <p:nvPr/>
        </p:nvSpPr>
        <p:spPr>
          <a:xfrm>
            <a:off x="1180637" y="3755959"/>
            <a:ext cx="498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6625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AE930-BBC4-4B1D-A200-982FEAFA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73" y="4897319"/>
            <a:ext cx="1575819" cy="957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4E4764-6DAD-4554-99AC-56754E127626}"/>
              </a:ext>
            </a:extLst>
          </p:cNvPr>
          <p:cNvSpPr txBox="1"/>
          <p:nvPr/>
        </p:nvSpPr>
        <p:spPr>
          <a:xfrm>
            <a:off x="1097280" y="5084910"/>
            <a:ext cx="363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Maya O’Connell, Cloud Support Associate Intern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4AEABE4-118A-4037-8599-154582A8D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486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7032" y="831286"/>
            <a:ext cx="4016206" cy="5195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>
                <a:solidFill>
                  <a:schemeClr val="tx1"/>
                </a:solidFill>
              </a:rPr>
              <a:t>Build a project using AWS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/>
              <a:t>Utilise DTS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/>
              <a:t>Integrate cross profile services</a:t>
            </a:r>
          </a:p>
          <a:p>
            <a:pPr marL="0" indent="0">
              <a:buNone/>
            </a:pPr>
            <a:endParaRPr lang="en-US" spc="200" dirty="0">
              <a:solidFill>
                <a:schemeClr val="tx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7485FC6-C8BE-436E-A34A-4BB8679619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639E8-B16D-4D56-BA12-71476AED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73" y="4897319"/>
            <a:ext cx="1575819" cy="9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AE930-BBC4-4B1D-A200-982FEAFA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73" y="4897319"/>
            <a:ext cx="1575819" cy="957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4E4764-6DAD-4554-99AC-56754E127626}"/>
              </a:ext>
            </a:extLst>
          </p:cNvPr>
          <p:cNvSpPr txBox="1"/>
          <p:nvPr/>
        </p:nvSpPr>
        <p:spPr>
          <a:xfrm>
            <a:off x="1097280" y="5084910"/>
            <a:ext cx="363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Maya O’Connell, Cloud Support Associate Intern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4AEABE4-118A-4037-8599-154582A8D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725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5860" y="831286"/>
            <a:ext cx="4016206" cy="5195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 to analyze face for various skin problems, and return products to target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Rekognition Custom Labels to detect various skin problems, e.g. dry skin, oily skin, blackheads etc.</a:t>
            </a:r>
            <a:endParaRPr lang="en-US" spc="200" dirty="0">
              <a:solidFill>
                <a:schemeClr val="tx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7485FC6-C8BE-436E-A34A-4BB8679619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CD92D-88A0-4719-95CE-9DC23597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73" y="4897319"/>
            <a:ext cx="1575819" cy="9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6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concept     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5860" y="831286"/>
            <a:ext cx="4016206" cy="5195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 to analyze plant type in image, and return care tips.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Rekognition Custom Labels to train model to detect various plant types.</a:t>
            </a:r>
            <a:endParaRPr lang="en-US" spc="200" dirty="0">
              <a:solidFill>
                <a:schemeClr val="tx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7485FC6-C8BE-436E-A34A-4BB8679619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CD92D-88A0-4719-95CE-9DC23597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73" y="4897319"/>
            <a:ext cx="1575819" cy="9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AE930-BBC4-4B1D-A200-982FEAFA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73" y="4897319"/>
            <a:ext cx="1575819" cy="957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4E4764-6DAD-4554-99AC-56754E127626}"/>
              </a:ext>
            </a:extLst>
          </p:cNvPr>
          <p:cNvSpPr txBox="1"/>
          <p:nvPr/>
        </p:nvSpPr>
        <p:spPr>
          <a:xfrm>
            <a:off x="1097280" y="5084910"/>
            <a:ext cx="363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Maya O’Connell, Cloud Support Associate Intern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4AEABE4-118A-4037-8599-154582A8D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119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856117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services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30201-CB62-4EF7-9DDB-0F0D2BEFA266}"/>
              </a:ext>
            </a:extLst>
          </p:cNvPr>
          <p:cNvSpPr/>
          <p:nvPr/>
        </p:nvSpPr>
        <p:spPr>
          <a:xfrm>
            <a:off x="9209576" y="2563819"/>
            <a:ext cx="1618740" cy="1614388"/>
          </a:xfrm>
          <a:prstGeom prst="roundRect">
            <a:avLst>
              <a:gd name="adj" fmla="val 10000"/>
            </a:avLst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CA419-280F-43F9-ADBD-D1EB31AA0EB5}"/>
              </a:ext>
            </a:extLst>
          </p:cNvPr>
          <p:cNvSpPr txBox="1"/>
          <p:nvPr/>
        </p:nvSpPr>
        <p:spPr>
          <a:xfrm>
            <a:off x="1862172" y="4178207"/>
            <a:ext cx="600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EC2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624E2-AC21-447F-A475-55E22EDF8DA7}"/>
              </a:ext>
            </a:extLst>
          </p:cNvPr>
          <p:cNvSpPr txBox="1"/>
          <p:nvPr/>
        </p:nvSpPr>
        <p:spPr>
          <a:xfrm>
            <a:off x="4090327" y="4178207"/>
            <a:ext cx="144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Amazon EC2 Autoscaling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8173D-0EE1-4FD8-A3AD-C1BF91819553}"/>
              </a:ext>
            </a:extLst>
          </p:cNvPr>
          <p:cNvSpPr txBox="1"/>
          <p:nvPr/>
        </p:nvSpPr>
        <p:spPr>
          <a:xfrm>
            <a:off x="6287369" y="4178206"/>
            <a:ext cx="2060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Elastic Load Balancer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66F61-5924-4DD6-9008-F185F04E07BD}"/>
              </a:ext>
            </a:extLst>
          </p:cNvPr>
          <p:cNvSpPr txBox="1"/>
          <p:nvPr/>
        </p:nvSpPr>
        <p:spPr>
          <a:xfrm>
            <a:off x="8832053" y="4178207"/>
            <a:ext cx="2060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AWS Lambda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2A889-3C4E-43CF-90D3-0D7DE3297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2373" y="4897319"/>
            <a:ext cx="1575819" cy="957074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AEC5E52-DB31-4A7A-9CBA-31DFC04B7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</a:t>
            </a:r>
            <a:r>
              <a:rPr lang="en-US" altLang="en-US" dirty="0">
                <a:solidFill>
                  <a:srgbClr val="EDEFF7"/>
                </a:solidFill>
                <a:highlight>
                  <a:srgbClr val="191919"/>
                </a:highlight>
                <a:latin typeface="Arial" panose="020B0604020202020204" pitchFamily="34" charset="0"/>
              </a:rPr>
              <a:t>affiliates. All rights reserved.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7DEF2-E9F7-40E3-86BF-7C41386D813D}"/>
              </a:ext>
            </a:extLst>
          </p:cNvPr>
          <p:cNvSpPr txBox="1"/>
          <p:nvPr/>
        </p:nvSpPr>
        <p:spPr>
          <a:xfrm>
            <a:off x="1194727" y="1599534"/>
            <a:ext cx="823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Providing a highly available, scalable web server and to deploy code using event triggers on a serverless platform.</a:t>
            </a:r>
          </a:p>
        </p:txBody>
      </p:sp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290784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&amp; CONTENT DELIVERY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CA419-280F-43F9-ADBD-D1EB31AA0EB5}"/>
              </a:ext>
            </a:extLst>
          </p:cNvPr>
          <p:cNvSpPr txBox="1"/>
          <p:nvPr/>
        </p:nvSpPr>
        <p:spPr>
          <a:xfrm>
            <a:off x="2841145" y="4223729"/>
            <a:ext cx="118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Amazon Route 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624E2-AC21-447F-A475-55E22EDF8DA7}"/>
              </a:ext>
            </a:extLst>
          </p:cNvPr>
          <p:cNvSpPr txBox="1"/>
          <p:nvPr/>
        </p:nvSpPr>
        <p:spPr>
          <a:xfrm>
            <a:off x="5510151" y="4223729"/>
            <a:ext cx="144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Amazon CloudFront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8173D-0EE1-4FD8-A3AD-C1BF91819553}"/>
              </a:ext>
            </a:extLst>
          </p:cNvPr>
          <p:cNvSpPr txBox="1"/>
          <p:nvPr/>
        </p:nvSpPr>
        <p:spPr>
          <a:xfrm>
            <a:off x="7755748" y="4223729"/>
            <a:ext cx="2060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API Gateway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2A889-3C4E-43CF-90D3-0D7DE3297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2373" y="4897319"/>
            <a:ext cx="1575819" cy="957074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AEC5E52-DB31-4A7A-9CBA-31DFC04B7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</a:t>
            </a:r>
            <a:r>
              <a:rPr lang="en-US" altLang="en-US" dirty="0">
                <a:solidFill>
                  <a:srgbClr val="EDEFF7"/>
                </a:solidFill>
                <a:highlight>
                  <a:srgbClr val="191919"/>
                </a:highlight>
                <a:latin typeface="Arial" panose="020B0604020202020204" pitchFamily="34" charset="0"/>
              </a:rPr>
              <a:t>affiliates. All rights reserved.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7DEF2-E9F7-40E3-86BF-7C41386D813D}"/>
              </a:ext>
            </a:extLst>
          </p:cNvPr>
          <p:cNvSpPr txBox="1"/>
          <p:nvPr/>
        </p:nvSpPr>
        <p:spPr>
          <a:xfrm>
            <a:off x="1194727" y="1599534"/>
            <a:ext cx="823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Quickly and reliably delivering the web page and it’s resources to the end user</a:t>
            </a:r>
          </a:p>
        </p:txBody>
      </p:sp>
    </p:spTree>
    <p:extLst>
      <p:ext uri="{BB962C8B-B14F-4D97-AF65-F5344CB8AC3E}">
        <p14:creationId xmlns:p14="http://schemas.microsoft.com/office/powerpoint/2010/main" val="12812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480631"/>
              </p:ext>
            </p:extLst>
          </p:nvPr>
        </p:nvGraphicFramePr>
        <p:xfrm>
          <a:off x="1096963" y="1808777"/>
          <a:ext cx="10058400" cy="4106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A2624E2-AC21-447F-A475-55E22EDF8DA7}"/>
              </a:ext>
            </a:extLst>
          </p:cNvPr>
          <p:cNvSpPr txBox="1"/>
          <p:nvPr/>
        </p:nvSpPr>
        <p:spPr>
          <a:xfrm>
            <a:off x="1881387" y="3715406"/>
            <a:ext cx="1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DynamoDB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8173D-0EE1-4FD8-A3AD-C1BF91819553}"/>
              </a:ext>
            </a:extLst>
          </p:cNvPr>
          <p:cNvSpPr txBox="1"/>
          <p:nvPr/>
        </p:nvSpPr>
        <p:spPr>
          <a:xfrm>
            <a:off x="5078424" y="3635367"/>
            <a:ext cx="1649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AWS IAM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66F61-5924-4DD6-9008-F185F04E07BD}"/>
              </a:ext>
            </a:extLst>
          </p:cNvPr>
          <p:cNvSpPr txBox="1"/>
          <p:nvPr/>
        </p:nvSpPr>
        <p:spPr>
          <a:xfrm>
            <a:off x="8699604" y="3715406"/>
            <a:ext cx="2060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/>
              <a:t>Cloudwatch</a:t>
            </a:r>
            <a:endParaRPr lang="en-US" sz="16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376162B-E93D-417C-B7A3-FD94A44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078" y="942871"/>
            <a:ext cx="1951150" cy="656663"/>
          </a:xfrm>
        </p:spPr>
        <p:txBody>
          <a:bodyPr>
            <a:noAutofit/>
          </a:bodyPr>
          <a:lstStyle/>
          <a:p>
            <a:r>
              <a:rPr lang="en-US" dirty="0"/>
              <a:t>database services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FC416A2-CF6E-4A76-8D24-FE9646FB6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4740" y="5167298"/>
            <a:ext cx="1575819" cy="957074"/>
          </a:xfrm>
          <a:prstGeom prst="rect">
            <a:avLst/>
          </a:prstGeom>
        </p:spPr>
      </p:pic>
      <p:sp>
        <p:nvSpPr>
          <p:cNvPr id="39" name="Footer Placeholder 2">
            <a:extLst>
              <a:ext uri="{FF2B5EF4-FFF2-40B4-BE49-F238E27FC236}">
                <a16:creationId xmlns:a16="http://schemas.microsoft.com/office/drawing/2014/main" id="{60EED782-4692-43AA-BD4F-22F2694F08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39351" y="6368741"/>
            <a:ext cx="487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DEFF7"/>
                </a:solidFill>
                <a:latin typeface="Arial" panose="020B0604020202020204" pitchFamily="34" charset="0"/>
              </a:rPr>
              <a:t>© 2022, Amazon Web Services, Inc. or its </a:t>
            </a:r>
            <a:r>
              <a:rPr lang="en-US" altLang="en-US" dirty="0">
                <a:solidFill>
                  <a:srgbClr val="EDEFF7"/>
                </a:solidFill>
                <a:highlight>
                  <a:srgbClr val="191919"/>
                </a:highlight>
                <a:latin typeface="Arial" panose="020B0604020202020204" pitchFamily="34" charset="0"/>
              </a:rPr>
              <a:t>affiliates. All rights reserved.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747D2-E857-4AEC-9C2D-526421668BC4}"/>
              </a:ext>
            </a:extLst>
          </p:cNvPr>
          <p:cNvSpPr txBox="1"/>
          <p:nvPr/>
        </p:nvSpPr>
        <p:spPr>
          <a:xfrm>
            <a:off x="1759330" y="4147429"/>
            <a:ext cx="2117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Securely stores data in NoSQL database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3129C7-1083-415A-BF0B-E42BFD594022}"/>
              </a:ext>
            </a:extLst>
          </p:cNvPr>
          <p:cNvCxnSpPr>
            <a:cxnSpLocks/>
          </p:cNvCxnSpPr>
          <p:nvPr/>
        </p:nvCxnSpPr>
        <p:spPr>
          <a:xfrm>
            <a:off x="4350962" y="882135"/>
            <a:ext cx="20691" cy="497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0DBBE56E-882E-44CE-A454-4896134E3FAC}"/>
              </a:ext>
            </a:extLst>
          </p:cNvPr>
          <p:cNvSpPr txBox="1">
            <a:spLocks/>
          </p:cNvSpPr>
          <p:nvPr/>
        </p:nvSpPr>
        <p:spPr>
          <a:xfrm>
            <a:off x="4752245" y="978730"/>
            <a:ext cx="3380168" cy="757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SECURITY, IDENTITY AND COMPLIANCE services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579FAA-B7D0-49AD-AE35-A5C1453B151B}"/>
              </a:ext>
            </a:extLst>
          </p:cNvPr>
          <p:cNvSpPr txBox="1"/>
          <p:nvPr/>
        </p:nvSpPr>
        <p:spPr>
          <a:xfrm>
            <a:off x="5401076" y="4147429"/>
            <a:ext cx="1793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Provides required access controls for various services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6C75B0-1BC2-4AE5-B209-6B4F9EC9139A}"/>
              </a:ext>
            </a:extLst>
          </p:cNvPr>
          <p:cNvCxnSpPr>
            <a:cxnSpLocks/>
          </p:cNvCxnSpPr>
          <p:nvPr/>
        </p:nvCxnSpPr>
        <p:spPr>
          <a:xfrm>
            <a:off x="8021755" y="882135"/>
            <a:ext cx="20691" cy="497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99551B29-734F-4271-8CF2-7FEA3FDDAD35}"/>
              </a:ext>
            </a:extLst>
          </p:cNvPr>
          <p:cNvSpPr txBox="1">
            <a:spLocks/>
          </p:cNvSpPr>
          <p:nvPr/>
        </p:nvSpPr>
        <p:spPr>
          <a:xfrm>
            <a:off x="8552330" y="978730"/>
            <a:ext cx="2759626" cy="757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Management &amp; governance services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11F5F14-01B4-4FCB-95A2-93575E3A4E48}"/>
              </a:ext>
            </a:extLst>
          </p:cNvPr>
          <p:cNvSpPr/>
          <p:nvPr/>
        </p:nvSpPr>
        <p:spPr>
          <a:xfrm>
            <a:off x="5375638" y="2228172"/>
            <a:ext cx="1451632" cy="1407195"/>
          </a:xfrm>
          <a:prstGeom prst="roundRect">
            <a:avLst>
              <a:gd name="adj" fmla="val 10000"/>
            </a:avLst>
          </a:prstGeom>
          <a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-418115"/>
              <a:satOff val="59906"/>
              <a:lumOff val="220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646323-7C47-4CE0-95CD-806E22EB993F}"/>
              </a:ext>
            </a:extLst>
          </p:cNvPr>
          <p:cNvSpPr txBox="1"/>
          <p:nvPr/>
        </p:nvSpPr>
        <p:spPr>
          <a:xfrm>
            <a:off x="9170606" y="4147428"/>
            <a:ext cx="1793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Monitors Lambda code when it runs </a:t>
            </a:r>
          </a:p>
        </p:txBody>
      </p:sp>
    </p:spTree>
    <p:extLst>
      <p:ext uri="{BB962C8B-B14F-4D97-AF65-F5344CB8AC3E}">
        <p14:creationId xmlns:p14="http://schemas.microsoft.com/office/powerpoint/2010/main" val="23821869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510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Helvetica Neue Medium</vt:lpstr>
      <vt:lpstr>RetrospectVTI</vt:lpstr>
      <vt:lpstr>Plant rekognition</vt:lpstr>
      <vt:lpstr>Project Objectives</vt:lpstr>
      <vt:lpstr>Concepts</vt:lpstr>
      <vt:lpstr>Original Concept</vt:lpstr>
      <vt:lpstr>FINAL  concept         </vt:lpstr>
      <vt:lpstr>Services</vt:lpstr>
      <vt:lpstr>Compute services</vt:lpstr>
      <vt:lpstr>NETWORKING &amp; CONTENT DELIVERY services</vt:lpstr>
      <vt:lpstr>database services</vt:lpstr>
      <vt:lpstr>Storage services</vt:lpstr>
      <vt:lpstr>architecture</vt:lpstr>
      <vt:lpstr>ARCHITECTURE</vt:lpstr>
      <vt:lpstr>DEMO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2022-06-22T15:18:32Z</dcterms:created>
  <dcterms:modified xsi:type="dcterms:W3CDTF">2022-07-12T08:37:11Z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