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 id="258" r:id="rId3"/>
    <p:sldId id="259" r:id="rId4"/>
    <p:sldId id="260" r:id="rId5"/>
    <p:sldId id="261" r:id="rId6"/>
    <p:sldId id="262" r:id="rId7"/>
    <p:sldId id="265"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9" r:id="rId21"/>
    <p:sldId id="280" r:id="rId22"/>
    <p:sldId id="284" r:id="rId23"/>
    <p:sldId id="281" r:id="rId24"/>
    <p:sldId id="282" r:id="rId25"/>
    <p:sldId id="283"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2E72D90-A19D-45D4-A930-E76E220EF15C}" type="slidenum">
              <a:rPr lang="en-US" smtClean="0"/>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E72D90-A19D-45D4-A930-E76E220EF15C}" type="slidenum">
              <a:rPr lang="en-US" smtClean="0"/>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E72D90-A19D-45D4-A930-E76E220EF15C}" type="slidenum">
              <a:rPr lang="en-US" smtClean="0"/>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A6C13A1-856A-44EE-9EDF-E900D172057A}" type="datetimeFigureOut">
              <a:rPr lang="en-US" smtClean="0"/>
              <a:t>3/11/2017</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2E72D90-A19D-45D4-A930-E76E220EF15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Enosis Learning</a:t>
            </a:r>
            <a:endParaRPr lang="en-US" dirty="0"/>
          </a:p>
        </p:txBody>
      </p:sp>
    </p:spTree>
    <p:extLst>
      <p:ext uri="{BB962C8B-B14F-4D97-AF65-F5344CB8AC3E}">
        <p14:creationId xmlns:p14="http://schemas.microsoft.com/office/powerpoint/2010/main" val="75662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makes an effort to eliminate error prone codes by emphasizing mainly on compile time error checking and runtime checking. But the main areas which Java improved were Memory Management and mishandled Exceptions by introducing automatic </a:t>
            </a:r>
            <a:r>
              <a:rPr lang="en-US" b="1" dirty="0"/>
              <a:t>Garbage Collector</a:t>
            </a:r>
            <a:r>
              <a:rPr lang="en-US" dirty="0"/>
              <a:t> and </a:t>
            </a:r>
            <a:r>
              <a:rPr lang="en-US" b="1" dirty="0"/>
              <a:t>Exception Handling</a:t>
            </a:r>
            <a:endParaRPr lang="en-US" dirty="0"/>
          </a:p>
          <a:p>
            <a:endParaRPr lang="en-US" dirty="0"/>
          </a:p>
        </p:txBody>
      </p:sp>
      <p:sp>
        <p:nvSpPr>
          <p:cNvPr id="2" name="Title 1"/>
          <p:cNvSpPr>
            <a:spLocks noGrp="1"/>
          </p:cNvSpPr>
          <p:nvPr>
            <p:ph type="title"/>
          </p:nvPr>
        </p:nvSpPr>
        <p:spPr/>
        <p:txBody>
          <a:bodyPr>
            <a:normAutofit fontScale="90000"/>
          </a:bodyPr>
          <a:lstStyle/>
          <a:p>
            <a:r>
              <a:rPr lang="en-US" b="1" dirty="0"/>
              <a:t>Robust</a:t>
            </a:r>
            <a:br>
              <a:rPr lang="en-US" b="1" dirty="0"/>
            </a:br>
            <a:endParaRPr lang="en-US" dirty="0"/>
          </a:p>
        </p:txBody>
      </p:sp>
    </p:spTree>
    <p:extLst>
      <p:ext uri="{BB962C8B-B14F-4D97-AF65-F5344CB8AC3E}">
        <p14:creationId xmlns:p14="http://schemas.microsoft.com/office/powerpoint/2010/main" val="1077953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Unlike </a:t>
            </a:r>
            <a:r>
              <a:rPr lang="en-US" dirty="0"/>
              <a:t>other programming languages such as C, C++ </a:t>
            </a:r>
            <a:r>
              <a:rPr lang="en-US" dirty="0" err="1"/>
              <a:t>etc</a:t>
            </a:r>
            <a:r>
              <a:rPr lang="en-US" dirty="0"/>
              <a:t> which are compiled into platform specific machines. Java is guaranteed to be write-once, run-anywhere language.</a:t>
            </a:r>
          </a:p>
          <a:p>
            <a:endParaRPr lang="en-US" dirty="0"/>
          </a:p>
        </p:txBody>
      </p:sp>
      <p:sp>
        <p:nvSpPr>
          <p:cNvPr id="2" name="Title 1"/>
          <p:cNvSpPr>
            <a:spLocks noGrp="1"/>
          </p:cNvSpPr>
          <p:nvPr>
            <p:ph type="title"/>
          </p:nvPr>
        </p:nvSpPr>
        <p:spPr/>
        <p:txBody>
          <a:bodyPr>
            <a:normAutofit fontScale="90000"/>
          </a:bodyPr>
          <a:lstStyle/>
          <a:p>
            <a:r>
              <a:rPr lang="en-US" b="1" dirty="0"/>
              <a:t>Platform Independent</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86200"/>
            <a:ext cx="7467600" cy="2609850"/>
          </a:xfrm>
          <a:prstGeom prst="rect">
            <a:avLst/>
          </a:prstGeom>
        </p:spPr>
      </p:pic>
    </p:spTree>
    <p:extLst>
      <p:ext uri="{BB962C8B-B14F-4D97-AF65-F5344CB8AC3E}">
        <p14:creationId xmlns:p14="http://schemas.microsoft.com/office/powerpoint/2010/main" val="1695525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When </a:t>
            </a:r>
            <a:r>
              <a:rPr lang="en-US" dirty="0"/>
              <a:t>it comes to security, Java is always the first choice. With java secure features it enable us to develop virus free, temper free system. Java program always runs in Java runtime environment with almost null interaction with system OS, hence it is more secure</a:t>
            </a:r>
            <a:r>
              <a:rPr lang="en-US" dirty="0" smtClean="0"/>
              <a:t>.</a:t>
            </a:r>
            <a:r>
              <a:rPr lang="en-US" dirty="0"/>
              <a:t/>
            </a:r>
            <a:br>
              <a:rPr lang="en-US" dirty="0"/>
            </a:br>
            <a:endParaRPr lang="en-US" dirty="0"/>
          </a:p>
        </p:txBody>
      </p:sp>
      <p:sp>
        <p:nvSpPr>
          <p:cNvPr id="2" name="Title 1"/>
          <p:cNvSpPr>
            <a:spLocks noGrp="1"/>
          </p:cNvSpPr>
          <p:nvPr>
            <p:ph type="title"/>
          </p:nvPr>
        </p:nvSpPr>
        <p:spPr/>
        <p:txBody>
          <a:bodyPr>
            <a:normAutofit fontScale="90000"/>
          </a:bodyPr>
          <a:lstStyle/>
          <a:p>
            <a:r>
              <a:rPr lang="en-US" b="1" dirty="0"/>
              <a:t> Secure</a:t>
            </a:r>
            <a:br>
              <a:rPr lang="en-US" b="1" dirty="0"/>
            </a:br>
            <a:endParaRPr lang="en-US" dirty="0"/>
          </a:p>
        </p:txBody>
      </p:sp>
    </p:spTree>
    <p:extLst>
      <p:ext uri="{BB962C8B-B14F-4D97-AF65-F5344CB8AC3E}">
        <p14:creationId xmlns:p14="http://schemas.microsoft.com/office/powerpoint/2010/main" val="283136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multithreading feature makes it possible to write program that can do many tasks simultaneously. Benefit of multithreading is that it utilizes same memory and other resources to execute multiple threads at the same time, like While typing, grammatical errors are checked along.</a:t>
            </a:r>
          </a:p>
        </p:txBody>
      </p:sp>
      <p:sp>
        <p:nvSpPr>
          <p:cNvPr id="2" name="Title 1"/>
          <p:cNvSpPr>
            <a:spLocks noGrp="1"/>
          </p:cNvSpPr>
          <p:nvPr>
            <p:ph type="title"/>
          </p:nvPr>
        </p:nvSpPr>
        <p:spPr/>
        <p:txBody>
          <a:bodyPr>
            <a:normAutofit fontScale="90000"/>
          </a:bodyPr>
          <a:lstStyle/>
          <a:p>
            <a:r>
              <a:rPr lang="en-US" b="1" dirty="0"/>
              <a:t> Multi Threading</a:t>
            </a:r>
            <a:br>
              <a:rPr lang="en-US" b="1" dirty="0"/>
            </a:br>
            <a:endParaRPr lang="en-US" dirty="0"/>
          </a:p>
        </p:txBody>
      </p:sp>
    </p:spTree>
    <p:extLst>
      <p:ext uri="{BB962C8B-B14F-4D97-AF65-F5344CB8AC3E}">
        <p14:creationId xmlns:p14="http://schemas.microsoft.com/office/powerpoint/2010/main" val="3936562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Compiler </a:t>
            </a:r>
            <a:r>
              <a:rPr lang="en-US" dirty="0"/>
              <a:t>generates </a:t>
            </a:r>
            <a:r>
              <a:rPr lang="en-US" dirty="0" err="1"/>
              <a:t>bytecodes</a:t>
            </a:r>
            <a:r>
              <a:rPr lang="en-US" dirty="0"/>
              <a:t>, which have nothing to do with a particular computer architecture, hence a Java program is easy to </a:t>
            </a:r>
            <a:r>
              <a:rPr lang="en-US" dirty="0" err="1"/>
              <a:t>intrepret</a:t>
            </a:r>
            <a:r>
              <a:rPr lang="en-US" dirty="0"/>
              <a:t> on any machine.</a:t>
            </a:r>
          </a:p>
          <a:p>
            <a:endParaRPr lang="en-US" dirty="0"/>
          </a:p>
        </p:txBody>
      </p:sp>
      <p:sp>
        <p:nvSpPr>
          <p:cNvPr id="2" name="Title 1"/>
          <p:cNvSpPr>
            <a:spLocks noGrp="1"/>
          </p:cNvSpPr>
          <p:nvPr>
            <p:ph type="title"/>
          </p:nvPr>
        </p:nvSpPr>
        <p:spPr/>
        <p:txBody>
          <a:bodyPr/>
          <a:lstStyle/>
          <a:p>
            <a:r>
              <a:rPr lang="en-US" b="1" dirty="0"/>
              <a:t>Architectural Neutral</a:t>
            </a:r>
            <a:endParaRPr lang="en-US" dirty="0"/>
          </a:p>
        </p:txBody>
      </p:sp>
    </p:spTree>
    <p:extLst>
      <p:ext uri="{BB962C8B-B14F-4D97-AF65-F5344CB8AC3E}">
        <p14:creationId xmlns:p14="http://schemas.microsoft.com/office/powerpoint/2010/main" val="107838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Byte code can be carried to any platform. No implementation dependent features. Everything related to storage is predefined, example: size of primitive data </a:t>
            </a:r>
            <a:r>
              <a:rPr lang="en-US" dirty="0" smtClean="0"/>
              <a:t>types</a:t>
            </a:r>
            <a:endParaRPr lang="en-US" dirty="0"/>
          </a:p>
        </p:txBody>
      </p:sp>
      <p:sp>
        <p:nvSpPr>
          <p:cNvPr id="2" name="Title 1"/>
          <p:cNvSpPr>
            <a:spLocks noGrp="1"/>
          </p:cNvSpPr>
          <p:nvPr>
            <p:ph type="title"/>
          </p:nvPr>
        </p:nvSpPr>
        <p:spPr/>
        <p:txBody>
          <a:bodyPr>
            <a:normAutofit fontScale="90000"/>
          </a:bodyPr>
          <a:lstStyle/>
          <a:p>
            <a:r>
              <a:rPr lang="en-US" b="1" dirty="0"/>
              <a:t> Portable</a:t>
            </a:r>
            <a:br>
              <a:rPr lang="en-US" b="1" dirty="0"/>
            </a:br>
            <a:endParaRPr lang="en-US" dirty="0"/>
          </a:p>
        </p:txBody>
      </p:sp>
    </p:spTree>
    <p:extLst>
      <p:ext uri="{BB962C8B-B14F-4D97-AF65-F5344CB8AC3E}">
        <p14:creationId xmlns:p14="http://schemas.microsoft.com/office/powerpoint/2010/main" val="195687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is an interpreted language, so it will never be as fast as a compiled language like C or C++. But, Java enables high performance with the use of just-in-time compiler</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b="1" dirty="0"/>
              <a:t>High Performance</a:t>
            </a:r>
            <a:br>
              <a:rPr lang="en-US" b="1" dirty="0"/>
            </a:br>
            <a:endParaRPr lang="en-US" dirty="0"/>
          </a:p>
        </p:txBody>
      </p:sp>
    </p:spTree>
    <p:extLst>
      <p:ext uri="{BB962C8B-B14F-4D97-AF65-F5344CB8AC3E}">
        <p14:creationId xmlns:p14="http://schemas.microsoft.com/office/powerpoint/2010/main" val="298133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b="1" dirty="0"/>
              <a:t>Setting </a:t>
            </a:r>
            <a:r>
              <a:rPr lang="en-US" b="1" dirty="0" err="1"/>
              <a:t>Classpath</a:t>
            </a:r>
            <a:r>
              <a:rPr lang="en-US" b="1" dirty="0"/>
              <a:t> for Java</a:t>
            </a:r>
            <a:br>
              <a:rPr lang="en-US" b="1" dirty="0"/>
            </a:br>
            <a:endParaRPr lang="en-US" dirty="0"/>
          </a:p>
        </p:txBody>
      </p:sp>
    </p:spTree>
    <p:extLst>
      <p:ext uri="{BB962C8B-B14F-4D97-AF65-F5344CB8AC3E}">
        <p14:creationId xmlns:p14="http://schemas.microsoft.com/office/powerpoint/2010/main" val="18673910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 virtual Machine(JVM) is a virtual Machine that provides runtime environment to execute java byte code. The JVM doesn't understand Java typo, that's why you compile your *.java files to obtain *.class files that contain the </a:t>
            </a:r>
            <a:r>
              <a:rPr lang="en-US" dirty="0" err="1"/>
              <a:t>bytecodes</a:t>
            </a:r>
            <a:r>
              <a:rPr lang="en-US" dirty="0"/>
              <a:t> understandable by the JVM.</a:t>
            </a:r>
          </a:p>
          <a:p>
            <a:r>
              <a:rPr lang="en-US" dirty="0"/>
              <a:t>JVM control execution of every Java program. It enables features such as automated exception handling, Garbage-collected heap.</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What is JVM?</a:t>
            </a:r>
            <a:br>
              <a:rPr lang="en-US" dirty="0">
                <a:effectLst/>
              </a:rPr>
            </a:br>
            <a:endParaRPr lang="en-US" dirty="0"/>
          </a:p>
        </p:txBody>
      </p:sp>
    </p:spTree>
    <p:extLst>
      <p:ext uri="{BB962C8B-B14F-4D97-AF65-F5344CB8AC3E}">
        <p14:creationId xmlns:p14="http://schemas.microsoft.com/office/powerpoint/2010/main" val="3869704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757" y="2247900"/>
            <a:ext cx="4390486" cy="3878263"/>
          </a:xfrm>
        </p:spPr>
      </p:pic>
      <p:sp>
        <p:nvSpPr>
          <p:cNvPr id="3" name="Title 2"/>
          <p:cNvSpPr>
            <a:spLocks noGrp="1"/>
          </p:cNvSpPr>
          <p:nvPr>
            <p:ph type="title"/>
          </p:nvPr>
        </p:nvSpPr>
        <p:spPr/>
        <p:txBody>
          <a:bodyPr>
            <a:normAutofit/>
          </a:bodyPr>
          <a:lstStyle/>
          <a:p>
            <a:r>
              <a:rPr lang="en-US" b="1" dirty="0"/>
              <a:t>JVM </a:t>
            </a:r>
            <a:r>
              <a:rPr lang="en-US" b="1" dirty="0" smtClean="0"/>
              <a:t>Architecture</a:t>
            </a:r>
            <a:endParaRPr lang="en-US" dirty="0"/>
          </a:p>
        </p:txBody>
      </p:sp>
    </p:spTree>
    <p:extLst>
      <p:ext uri="{BB962C8B-B14F-4D97-AF65-F5344CB8AC3E}">
        <p14:creationId xmlns:p14="http://schemas.microsoft.com/office/powerpoint/2010/main" val="18791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is one of the world's most important and widely used computer languages, and it has held this distinction for many years</a:t>
            </a:r>
            <a:r>
              <a:rPr lang="en-US" dirty="0" smtClean="0"/>
              <a:t>.</a:t>
            </a:r>
          </a:p>
          <a:p>
            <a:endParaRPr lang="en-US" dirty="0"/>
          </a:p>
        </p:txBody>
      </p:sp>
      <p:sp>
        <p:nvSpPr>
          <p:cNvPr id="2" name="Title 1"/>
          <p:cNvSpPr>
            <a:spLocks noGrp="1"/>
          </p:cNvSpPr>
          <p:nvPr>
            <p:ph type="title"/>
          </p:nvPr>
        </p:nvSpPr>
        <p:spPr/>
        <p:txBody>
          <a:bodyPr/>
          <a:lstStyle/>
          <a:p>
            <a:r>
              <a:rPr lang="en-US" dirty="0" smtClean="0"/>
              <a:t>Overview Of Java</a:t>
            </a:r>
            <a:endParaRPr lang="en-US" dirty="0"/>
          </a:p>
        </p:txBody>
      </p:sp>
    </p:spTree>
    <p:extLst>
      <p:ext uri="{BB962C8B-B14F-4D97-AF65-F5344CB8AC3E}">
        <p14:creationId xmlns:p14="http://schemas.microsoft.com/office/powerpoint/2010/main" val="569949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Class Loader :</a:t>
            </a:r>
            <a:r>
              <a:rPr lang="en-US" dirty="0"/>
              <a:t> Class loader loads the Class for execution.</a:t>
            </a:r>
          </a:p>
          <a:p>
            <a:r>
              <a:rPr lang="en-US" b="1" dirty="0"/>
              <a:t>Method area :</a:t>
            </a:r>
            <a:r>
              <a:rPr lang="en-US" dirty="0"/>
              <a:t> Stores pre-class structure as constant pool.</a:t>
            </a:r>
          </a:p>
          <a:p>
            <a:r>
              <a:rPr lang="en-US" b="1" dirty="0"/>
              <a:t>Heap :</a:t>
            </a:r>
            <a:r>
              <a:rPr lang="en-US" dirty="0"/>
              <a:t> Heap is in which objects are allocated.</a:t>
            </a:r>
          </a:p>
          <a:p>
            <a:r>
              <a:rPr lang="en-US" b="1" dirty="0"/>
              <a:t>Stack :</a:t>
            </a:r>
            <a:r>
              <a:rPr lang="en-US" dirty="0"/>
              <a:t> Local variables and partial results are store here. Each thread has a private JVM stack created when the thread is created.</a:t>
            </a:r>
          </a:p>
          <a:p>
            <a:r>
              <a:rPr lang="en-US" b="1" dirty="0"/>
              <a:t>Program register :</a:t>
            </a:r>
            <a:r>
              <a:rPr lang="en-US" dirty="0"/>
              <a:t> Program register holds the address of JVM instruction currently being executed</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Conti..</a:t>
            </a:r>
            <a:endParaRPr lang="en-US" dirty="0"/>
          </a:p>
        </p:txBody>
      </p:sp>
    </p:spTree>
    <p:extLst>
      <p:ext uri="{BB962C8B-B14F-4D97-AF65-F5344CB8AC3E}">
        <p14:creationId xmlns:p14="http://schemas.microsoft.com/office/powerpoint/2010/main" val="2686845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Native method stack :</a:t>
            </a:r>
            <a:r>
              <a:rPr lang="en-US" dirty="0"/>
              <a:t> It contains all native used in application.</a:t>
            </a:r>
          </a:p>
          <a:p>
            <a:r>
              <a:rPr lang="en-US" b="1" dirty="0"/>
              <a:t>Executive Engine :</a:t>
            </a:r>
            <a:r>
              <a:rPr lang="en-US" dirty="0"/>
              <a:t> Execution engine controls the execute of instructions contained in the methods of the classes.</a:t>
            </a:r>
          </a:p>
          <a:p>
            <a:r>
              <a:rPr lang="en-US" b="1" dirty="0"/>
              <a:t>Native Method Interface :</a:t>
            </a:r>
            <a:r>
              <a:rPr lang="en-US" dirty="0"/>
              <a:t> Native method interface gives an interface between java code and native code during execution.</a:t>
            </a:r>
          </a:p>
          <a:p>
            <a:r>
              <a:rPr lang="en-US" b="1" dirty="0"/>
              <a:t>Native Method Libraries :</a:t>
            </a:r>
            <a:r>
              <a:rPr lang="en-US" dirty="0"/>
              <a:t> Native Libraries consist of files required for the execution of native code</a:t>
            </a:r>
            <a:r>
              <a:rPr lang="en-US" dirty="0" smtClean="0"/>
              <a:t>.</a:t>
            </a:r>
            <a:r>
              <a:rPr lang="en-US" dirty="0"/>
              <a:t/>
            </a:r>
            <a:br>
              <a:rPr lang="en-US" dirty="0"/>
            </a:br>
            <a:endParaRPr lang="en-US" dirty="0"/>
          </a:p>
          <a:p>
            <a:endParaRPr lang="en-US" dirty="0"/>
          </a:p>
        </p:txBody>
      </p:sp>
      <p:sp>
        <p:nvSpPr>
          <p:cNvPr id="3" name="Title 2"/>
          <p:cNvSpPr>
            <a:spLocks noGrp="1"/>
          </p:cNvSpPr>
          <p:nvPr>
            <p:ph type="title"/>
          </p:nvPr>
        </p:nvSpPr>
        <p:spPr/>
        <p:txBody>
          <a:bodyPr/>
          <a:lstStyle/>
          <a:p>
            <a:r>
              <a:rPr lang="en-US" dirty="0" smtClean="0"/>
              <a:t>Conti..</a:t>
            </a:r>
            <a:endParaRPr lang="en-US" dirty="0"/>
          </a:p>
        </p:txBody>
      </p:sp>
    </p:spTree>
    <p:extLst>
      <p:ext uri="{BB962C8B-B14F-4D97-AF65-F5344CB8AC3E}">
        <p14:creationId xmlns:p14="http://schemas.microsoft.com/office/powerpoint/2010/main" val="3804755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 between JDK and JRE</a:t>
            </a:r>
            <a:endParaRPr lang="en-US" dirty="0"/>
          </a:p>
        </p:txBody>
      </p:sp>
    </p:spTree>
    <p:extLst>
      <p:ext uri="{BB962C8B-B14F-4D97-AF65-F5344CB8AC3E}">
        <p14:creationId xmlns:p14="http://schemas.microsoft.com/office/powerpoint/2010/main" val="3776162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90800"/>
            <a:ext cx="7408333" cy="3535363"/>
          </a:xfrm>
        </p:spPr>
        <p:txBody>
          <a:bodyPr>
            <a:normAutofit/>
          </a:bodyPr>
          <a:lstStyle/>
          <a:p>
            <a:r>
              <a:rPr lang="en-US" b="1" dirty="0"/>
              <a:t>JRE</a:t>
            </a:r>
            <a:r>
              <a:rPr lang="en-US" dirty="0"/>
              <a:t> : The Java Runtime Environment (JRE) provides the libraries, the Java Virtual Machine, and other components to run applets and applications written in the Java programming language. </a:t>
            </a:r>
            <a:endParaRPr lang="en-US" dirty="0" smtClean="0"/>
          </a:p>
          <a:p>
            <a:r>
              <a:rPr lang="en-US" dirty="0" smtClean="0"/>
              <a:t>JRE </a:t>
            </a:r>
            <a:r>
              <a:rPr lang="en-US" dirty="0"/>
              <a:t>does not contain tools and utilities such as compilers or debuggers for developing applets and applications.</a:t>
            </a:r>
          </a:p>
        </p:txBody>
      </p:sp>
    </p:spTree>
    <p:extLst>
      <p:ext uri="{BB962C8B-B14F-4D97-AF65-F5344CB8AC3E}">
        <p14:creationId xmlns:p14="http://schemas.microsoft.com/office/powerpoint/2010/main" val="1827406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682" y="2810477"/>
            <a:ext cx="3124636" cy="2753109"/>
          </a:xfrm>
        </p:spPr>
      </p:pic>
      <p:sp>
        <p:nvSpPr>
          <p:cNvPr id="3" name="Title 2"/>
          <p:cNvSpPr>
            <a:spLocks noGrp="1"/>
          </p:cNvSpPr>
          <p:nvPr>
            <p:ph type="title"/>
          </p:nvPr>
        </p:nvSpPr>
        <p:spPr/>
        <p:txBody>
          <a:bodyPr/>
          <a:lstStyle/>
          <a:p>
            <a:r>
              <a:rPr lang="en-US" dirty="0" smtClean="0"/>
              <a:t>JRE</a:t>
            </a:r>
            <a:endParaRPr lang="en-US" dirty="0"/>
          </a:p>
        </p:txBody>
      </p:sp>
    </p:spTree>
    <p:extLst>
      <p:ext uri="{BB962C8B-B14F-4D97-AF65-F5344CB8AC3E}">
        <p14:creationId xmlns:p14="http://schemas.microsoft.com/office/powerpoint/2010/main" val="839695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JDK</a:t>
            </a:r>
            <a:r>
              <a:rPr lang="en-US" dirty="0"/>
              <a:t> : The JDK also called Java Development Kit is a superset of the JRE, and contains everything that is in the JRE, plus tools such as the compilers and debuggers necessary for developing applets and applications.</a:t>
            </a:r>
          </a:p>
        </p:txBody>
      </p:sp>
    </p:spTree>
    <p:extLst>
      <p:ext uri="{BB962C8B-B14F-4D97-AF65-F5344CB8AC3E}">
        <p14:creationId xmlns:p14="http://schemas.microsoft.com/office/powerpoint/2010/main" val="937759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682" y="2810477"/>
            <a:ext cx="3124636" cy="2753109"/>
          </a:xfrm>
        </p:spPr>
      </p:pic>
      <p:sp>
        <p:nvSpPr>
          <p:cNvPr id="3" name="Title 2"/>
          <p:cNvSpPr>
            <a:spLocks noGrp="1"/>
          </p:cNvSpPr>
          <p:nvPr>
            <p:ph type="title"/>
          </p:nvPr>
        </p:nvSpPr>
        <p:spPr/>
        <p:txBody>
          <a:bodyPr/>
          <a:lstStyle/>
          <a:p>
            <a:r>
              <a:rPr lang="en-US" dirty="0" smtClean="0"/>
              <a:t>JDK</a:t>
            </a:r>
            <a:endParaRPr lang="en-US" dirty="0"/>
          </a:p>
        </p:txBody>
      </p:sp>
    </p:spTree>
    <p:extLst>
      <p:ext uri="{BB962C8B-B14F-4D97-AF65-F5344CB8AC3E}">
        <p14:creationId xmlns:p14="http://schemas.microsoft.com/office/powerpoint/2010/main" val="1845799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was developed by James </a:t>
            </a:r>
            <a:r>
              <a:rPr lang="en-US" dirty="0" err="1"/>
              <a:t>Ghosling</a:t>
            </a:r>
            <a:r>
              <a:rPr lang="en-US" dirty="0"/>
              <a:t>, Patrick </a:t>
            </a:r>
            <a:r>
              <a:rPr lang="en-US" dirty="0" err="1"/>
              <a:t>Naughton</a:t>
            </a:r>
            <a:r>
              <a:rPr lang="en-US" dirty="0"/>
              <a:t>, Mike Sheridan at Sun Microsystems Inc. in 1991. It took 18 months to develop the first working version.</a:t>
            </a:r>
          </a:p>
          <a:p>
            <a:r>
              <a:rPr lang="en-US" dirty="0"/>
              <a:t>The initial name was </a:t>
            </a:r>
            <a:r>
              <a:rPr lang="en-US" b="1" dirty="0"/>
              <a:t>Oak</a:t>
            </a:r>
            <a:r>
              <a:rPr lang="en-US" dirty="0"/>
              <a:t> but it was renamed to </a:t>
            </a:r>
            <a:r>
              <a:rPr lang="en-US" b="1" dirty="0"/>
              <a:t>Java</a:t>
            </a:r>
            <a:r>
              <a:rPr lang="en-US" dirty="0"/>
              <a:t> in 1995 as OAK was a registered trademark of another Tech company</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b="1" dirty="0"/>
              <a:t>Creation of Java</a:t>
            </a:r>
            <a:br>
              <a:rPr lang="en-US" b="1" dirty="0"/>
            </a:br>
            <a:endParaRPr lang="en-US" dirty="0"/>
          </a:p>
        </p:txBody>
      </p:sp>
    </p:spTree>
    <p:extLst>
      <p:ext uri="{BB962C8B-B14F-4D97-AF65-F5344CB8AC3E}">
        <p14:creationId xmlns:p14="http://schemas.microsoft.com/office/powerpoint/2010/main" val="3010018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was initially launched as Java 1.0 but soon after its initial release, Java 1.1 was launched. Java 1.1 redefined event handling, new library elements were added.</a:t>
            </a:r>
          </a:p>
          <a:p>
            <a:r>
              <a:rPr lang="en-US" dirty="0"/>
              <a:t>In </a:t>
            </a:r>
            <a:r>
              <a:rPr lang="en-US" b="1" dirty="0"/>
              <a:t>Java 1.2</a:t>
            </a:r>
            <a:r>
              <a:rPr lang="en-US" dirty="0"/>
              <a:t> Swing and Collection framework was added and suspend(), resume() and stop()methods were deprecated from </a:t>
            </a:r>
            <a:r>
              <a:rPr lang="en-US" b="1" dirty="0"/>
              <a:t>Thread</a:t>
            </a:r>
            <a:r>
              <a:rPr lang="en-US" dirty="0"/>
              <a:t> </a:t>
            </a:r>
            <a:r>
              <a:rPr lang="en-US" dirty="0" smtClean="0"/>
              <a:t>class</a:t>
            </a:r>
            <a:endParaRPr lang="en-US" dirty="0"/>
          </a:p>
        </p:txBody>
      </p:sp>
      <p:sp>
        <p:nvSpPr>
          <p:cNvPr id="2" name="Title 1"/>
          <p:cNvSpPr>
            <a:spLocks noGrp="1"/>
          </p:cNvSpPr>
          <p:nvPr>
            <p:ph type="title"/>
          </p:nvPr>
        </p:nvSpPr>
        <p:spPr/>
        <p:txBody>
          <a:bodyPr/>
          <a:lstStyle/>
          <a:p>
            <a:r>
              <a:rPr lang="en-US" dirty="0" smtClean="0"/>
              <a:t>Evolution Of Java</a:t>
            </a:r>
            <a:endParaRPr lang="en-US" dirty="0"/>
          </a:p>
        </p:txBody>
      </p:sp>
    </p:spTree>
    <p:extLst>
      <p:ext uri="{BB962C8B-B14F-4D97-AF65-F5344CB8AC3E}">
        <p14:creationId xmlns:p14="http://schemas.microsoft.com/office/powerpoint/2010/main" val="1776357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t>Java </a:t>
            </a:r>
            <a:r>
              <a:rPr lang="en-US" dirty="0"/>
              <a:t>is widely used in every corner of world and of human life. Java is not only used in </a:t>
            </a:r>
            <a:r>
              <a:rPr lang="en-US" dirty="0" err="1"/>
              <a:t>softwares</a:t>
            </a:r>
            <a:r>
              <a:rPr lang="en-US" dirty="0"/>
              <a:t> but is also widely used in designing hardware controlling software components. There are more than 930 million JRE downloads each year and 3 billion mobile phones run java</a:t>
            </a:r>
            <a:r>
              <a:rPr lang="en-US" dirty="0" smtClean="0"/>
              <a:t>.</a:t>
            </a:r>
            <a:endParaRPr lang="en-US" dirty="0"/>
          </a:p>
        </p:txBody>
      </p:sp>
      <p:sp>
        <p:nvSpPr>
          <p:cNvPr id="2" name="Title 1"/>
          <p:cNvSpPr>
            <a:spLocks noGrp="1"/>
          </p:cNvSpPr>
          <p:nvPr>
            <p:ph type="title"/>
          </p:nvPr>
        </p:nvSpPr>
        <p:spPr/>
        <p:txBody>
          <a:bodyPr/>
          <a:lstStyle/>
          <a:p>
            <a:r>
              <a:rPr lang="en-US" b="1" dirty="0"/>
              <a:t>Application of Java</a:t>
            </a:r>
            <a:endParaRPr lang="en-US" dirty="0"/>
          </a:p>
        </p:txBody>
      </p:sp>
    </p:spTree>
    <p:extLst>
      <p:ext uri="{BB962C8B-B14F-4D97-AF65-F5344CB8AC3E}">
        <p14:creationId xmlns:p14="http://schemas.microsoft.com/office/powerpoint/2010/main" val="1625244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Following are some other usage of Java :</a:t>
            </a:r>
          </a:p>
          <a:p>
            <a:r>
              <a:rPr lang="en-US" dirty="0"/>
              <a:t>Developing Desktop Applications</a:t>
            </a:r>
          </a:p>
          <a:p>
            <a:r>
              <a:rPr lang="en-US" dirty="0"/>
              <a:t>Web Applications like Linkedin.com, Snapdeal.com </a:t>
            </a:r>
            <a:r>
              <a:rPr lang="en-US" dirty="0" err="1"/>
              <a:t>etc</a:t>
            </a:r>
            <a:endParaRPr lang="en-US" dirty="0"/>
          </a:p>
          <a:p>
            <a:r>
              <a:rPr lang="en-US" dirty="0"/>
              <a:t>Mobile Operating System like Android</a:t>
            </a:r>
          </a:p>
          <a:p>
            <a:r>
              <a:rPr lang="en-US" dirty="0"/>
              <a:t>Embedded Systems</a:t>
            </a:r>
          </a:p>
          <a:p>
            <a:r>
              <a:rPr lang="en-US" dirty="0"/>
              <a:t>Robotics and games etc.</a:t>
            </a:r>
          </a:p>
          <a:p>
            <a:endParaRPr lang="en-US" dirty="0"/>
          </a:p>
        </p:txBody>
      </p:sp>
      <p:sp>
        <p:nvSpPr>
          <p:cNvPr id="2" name="Title 1"/>
          <p:cNvSpPr>
            <a:spLocks noGrp="1"/>
          </p:cNvSpPr>
          <p:nvPr>
            <p:ph type="title"/>
          </p:nvPr>
        </p:nvSpPr>
        <p:spPr/>
        <p:txBody>
          <a:bodyPr/>
          <a:lstStyle/>
          <a:p>
            <a:r>
              <a:rPr lang="en-US" dirty="0" smtClean="0"/>
              <a:t>Conti…</a:t>
            </a:r>
            <a:endParaRPr lang="en-US" dirty="0"/>
          </a:p>
        </p:txBody>
      </p:sp>
    </p:spTree>
    <p:extLst>
      <p:ext uri="{BB962C8B-B14F-4D97-AF65-F5344CB8AC3E}">
        <p14:creationId xmlns:p14="http://schemas.microsoft.com/office/powerpoint/2010/main" val="954268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Features Of 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516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Java </a:t>
            </a:r>
            <a:r>
              <a:rPr lang="en-US" dirty="0"/>
              <a:t>is easy to learn and its syntax is quite simple, clean and easy to understand</a:t>
            </a:r>
            <a:r>
              <a:rPr lang="en-US" dirty="0" smtClean="0"/>
              <a:t>. The </a:t>
            </a:r>
            <a:r>
              <a:rPr lang="en-US" dirty="0"/>
              <a:t>confusing and ambiguous concepts of C++ are either left out in Java or they have been re-implemented in a cleaner way.</a:t>
            </a:r>
          </a:p>
          <a:p>
            <a:r>
              <a:rPr lang="en-US" i="1" dirty="0"/>
              <a:t>Eg :</a:t>
            </a:r>
            <a:r>
              <a:rPr lang="en-US" dirty="0"/>
              <a:t> Pointers and Operator Overloading are not there in java but were an important part of C++.</a:t>
            </a:r>
          </a:p>
          <a:p>
            <a:endParaRPr lang="en-US" b="1" dirty="0"/>
          </a:p>
          <a:p>
            <a:endParaRPr lang="en-US" dirty="0"/>
          </a:p>
        </p:txBody>
      </p:sp>
      <p:sp>
        <p:nvSpPr>
          <p:cNvPr id="4" name="Title 3"/>
          <p:cNvSpPr>
            <a:spLocks noGrp="1"/>
          </p:cNvSpPr>
          <p:nvPr>
            <p:ph type="title"/>
          </p:nvPr>
        </p:nvSpPr>
        <p:spPr/>
        <p:txBody>
          <a:bodyPr>
            <a:normAutofit/>
          </a:bodyPr>
          <a:lstStyle/>
          <a:p>
            <a:r>
              <a:rPr lang="en-US" b="1" dirty="0" smtClean="0"/>
              <a:t>Simple</a:t>
            </a:r>
            <a:endParaRPr lang="en-US" dirty="0"/>
          </a:p>
        </p:txBody>
      </p:sp>
    </p:spTree>
    <p:extLst>
      <p:ext uri="{BB962C8B-B14F-4D97-AF65-F5344CB8AC3E}">
        <p14:creationId xmlns:p14="http://schemas.microsoft.com/office/powerpoint/2010/main" val="3185354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t>
            </a:r>
            <a:r>
              <a:rPr lang="en-US" dirty="0"/>
              <a:t>java everything is Object which has some data and </a:t>
            </a:r>
            <a:r>
              <a:rPr lang="en-US" dirty="0" err="1"/>
              <a:t>behaviour</a:t>
            </a:r>
            <a:r>
              <a:rPr lang="en-US" dirty="0"/>
              <a:t>. Java can be easily extended as it is based on Object Model.</a:t>
            </a:r>
          </a:p>
          <a:p>
            <a:endParaRPr lang="en-US" dirty="0"/>
          </a:p>
        </p:txBody>
      </p:sp>
      <p:sp>
        <p:nvSpPr>
          <p:cNvPr id="2" name="Title 1"/>
          <p:cNvSpPr>
            <a:spLocks noGrp="1"/>
          </p:cNvSpPr>
          <p:nvPr>
            <p:ph type="title"/>
          </p:nvPr>
        </p:nvSpPr>
        <p:spPr/>
        <p:txBody>
          <a:bodyPr>
            <a:normAutofit fontScale="90000"/>
          </a:bodyPr>
          <a:lstStyle/>
          <a:p>
            <a:r>
              <a:rPr lang="en-US" b="1" dirty="0"/>
              <a:t>Object Oriented</a:t>
            </a:r>
            <a:br>
              <a:rPr lang="en-US" b="1" dirty="0"/>
            </a:br>
            <a:endParaRPr lang="en-US" dirty="0"/>
          </a:p>
        </p:txBody>
      </p:sp>
    </p:spTree>
    <p:extLst>
      <p:ext uri="{BB962C8B-B14F-4D97-AF65-F5344CB8AC3E}">
        <p14:creationId xmlns:p14="http://schemas.microsoft.com/office/powerpoint/2010/main" val="3004260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80</TotalTime>
  <Words>586</Words>
  <Application>Microsoft Office PowerPoint</Application>
  <PresentationFormat>On-screen Show (4:3)</PresentationFormat>
  <Paragraphs>61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Hardcover</vt:lpstr>
      <vt:lpstr>Introduction</vt:lpstr>
      <vt:lpstr>Overview Of Java</vt:lpstr>
      <vt:lpstr>Creation of Java </vt:lpstr>
      <vt:lpstr>Evolution Of Java</vt:lpstr>
      <vt:lpstr>Application of Java</vt:lpstr>
      <vt:lpstr>Conti…</vt:lpstr>
      <vt:lpstr>Features Of Java</vt:lpstr>
      <vt:lpstr>Simple</vt:lpstr>
      <vt:lpstr>Object Oriented </vt:lpstr>
      <vt:lpstr>Robust </vt:lpstr>
      <vt:lpstr>Platform Independent </vt:lpstr>
      <vt:lpstr> Secure </vt:lpstr>
      <vt:lpstr> Multi Threading </vt:lpstr>
      <vt:lpstr>Architectural Neutral</vt:lpstr>
      <vt:lpstr> Portable </vt:lpstr>
      <vt:lpstr>High Performance </vt:lpstr>
      <vt:lpstr>Setting Classpath for Java </vt:lpstr>
      <vt:lpstr>What is JVM? </vt:lpstr>
      <vt:lpstr>JVM Architecture</vt:lpstr>
      <vt:lpstr>Conti..</vt:lpstr>
      <vt:lpstr>Conti..</vt:lpstr>
      <vt:lpstr>Difference between JDK and JRE</vt:lpstr>
      <vt:lpstr>PowerPoint Presentation</vt:lpstr>
      <vt:lpstr>JRE</vt:lpstr>
      <vt:lpstr>PowerPoint Presentation</vt:lpstr>
      <vt:lpstr>JDK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jaishankar</dc:creator>
  <cp:lastModifiedBy>jaishankar</cp:lastModifiedBy>
  <cp:revision>15</cp:revision>
  <dcterms:created xsi:type="dcterms:W3CDTF">2017-10-31T11:55:42Z</dcterms:created>
  <dcterms:modified xsi:type="dcterms:W3CDTF">2017-11-03T08:14:57Z</dcterms:modified>
</cp:coreProperties>
</file>