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95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621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73880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151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954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650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6662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917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31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6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32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03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25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68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69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76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6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19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2"/>
            <a:ext cx="6815669" cy="1048714"/>
          </a:xfrm>
        </p:spPr>
        <p:txBody>
          <a:bodyPr/>
          <a:lstStyle/>
          <a:p>
            <a:r>
              <a:rPr lang="en-US" sz="4800" dirty="0" smtClean="0">
                <a:solidFill>
                  <a:srgbClr val="7030A0"/>
                </a:solidFill>
                <a:latin typeface="Arial Black" panose="020B0A04020102020204" pitchFamily="34" charset="0"/>
              </a:rPr>
              <a:t>ENOSIS LEARNING</a:t>
            </a:r>
            <a:endParaRPr lang="en-IN" sz="4800" dirty="0"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RULES FOR THE FACULTY</a:t>
            </a:r>
            <a:endParaRPr lang="en-IN" sz="28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27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TIME IN AND TIME OUT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739744" cy="371917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SHOULD START THE BATCHES ON EXACT TIME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IS SUPPOSED TO END THE BATCH ON DECIDED TIME AS WE CAN NOT KEEP NEXT BATCH ON WAITING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THERE IS ANY ISSUE FOR STARTING BATCH ON TIME THEN ALSO END TIME WILL BE SAME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CAN NOT MERGE TWO DIFFERENT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BATCHES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1 HOUR OF ASSIGNMENT IS MENDATORY FOR STUDENT AFTER 1 HOUR OF TRAINING</a:t>
            </a:r>
            <a:endPara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CAN NOT MAKE CHANGES IN THEIR TIME IN AND TIME OUT CALENDER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IS SUPPOSED TO INFORM 1-2 HOURS PRIOR IF THERE IS ANY ISSUE WITH STARTING ANY BATCH ON DECIDED TIME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58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ETHICAL RULES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1549" y="2560320"/>
            <a:ext cx="4718304" cy="331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*</a:t>
            </a:r>
            <a:r>
              <a:rPr lang="en-US" sz="1600" b="1" dirty="0" smtClean="0">
                <a:latin typeface="Bahnschrift" panose="020B0502040204020203" pitchFamily="34" charset="0"/>
              </a:rPr>
              <a:t>FACULTY IS SUPPOSED TO BE POLIET AND PATIENT WITH EACH AND EVERY STUDENT</a:t>
            </a:r>
          </a:p>
          <a:p>
            <a:pPr marL="0" indent="0">
              <a:buNone/>
            </a:pPr>
            <a:endParaRPr lang="en-US" sz="1600" b="1" dirty="0" smtClean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Bahnschrift" panose="020B0502040204020203" pitchFamily="34" charset="0"/>
              </a:rPr>
              <a:t>*IF THERE IS ANY IRRELEVENT QUERY COMES FROM STUDENTS SIDE, HANDLE IT PROFESSIONALLY.</a:t>
            </a:r>
          </a:p>
          <a:p>
            <a:pPr marL="0" indent="0">
              <a:buNone/>
            </a:pPr>
            <a:endParaRPr lang="en-US" sz="1600" b="1" dirty="0" smtClean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Bahnschrift" panose="020B0502040204020203" pitchFamily="34" charset="0"/>
              </a:rPr>
              <a:t>*BE KIND TO OTHER STAFF AND RESPECT THE POSITION AND RIGHTS THEY HOLD</a:t>
            </a:r>
            <a:endParaRPr lang="en-IN" sz="1600" b="1" dirty="0">
              <a:latin typeface="Bahnschrift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Bahnschrift" panose="020B0502040204020203" pitchFamily="34" charset="0"/>
              </a:rPr>
              <a:t>*BE PUNCTUAL WITH TIME AND BATCHES</a:t>
            </a:r>
          </a:p>
          <a:p>
            <a:pPr marL="0" indent="0">
              <a:buNone/>
            </a:pPr>
            <a:endParaRPr lang="en-US" sz="1600" b="1" dirty="0" smtClean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Bahnschrift" panose="020B0502040204020203" pitchFamily="34" charset="0"/>
              </a:rPr>
              <a:t>*LEARN NEW THINGS REGARDING COURSES THAT WE CAN SERVE TO STUDENTS</a:t>
            </a:r>
          </a:p>
          <a:p>
            <a:pPr marL="0" indent="0">
              <a:buNone/>
            </a:pPr>
            <a:endParaRPr lang="en-US" sz="1600" b="1" dirty="0" smtClean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Bahnschrift" panose="020B0502040204020203" pitchFamily="34" charset="0"/>
              </a:rPr>
              <a:t>*GREET THE STUDENTS POLIETLY</a:t>
            </a:r>
          </a:p>
          <a:p>
            <a:pPr marL="0" indent="0">
              <a:buNone/>
            </a:pPr>
            <a:endParaRPr lang="en-US" sz="1600" b="1" dirty="0" smtClean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Bahnschrift" panose="020B0502040204020203" pitchFamily="34" charset="0"/>
              </a:rPr>
              <a:t>* DON’T LET DOWN THE REPUTATION OF INSTITUTE AS WE ARE RUNNING IT AS A FAMILY</a:t>
            </a:r>
            <a:endParaRPr lang="en-IN" sz="16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27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793" y="919786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GENRAL RULES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3057" y="2400299"/>
            <a:ext cx="9601196" cy="3496350"/>
          </a:xfrm>
        </p:spPr>
        <p:txBody>
          <a:bodyPr>
            <a:noAutofit/>
          </a:bodyPr>
          <a:lstStyle/>
          <a:p>
            <a:r>
              <a:rPr lang="en-US" sz="1000" b="1" dirty="0" smtClean="0">
                <a:latin typeface="Arial Black" panose="020B0A04020102020204" pitchFamily="34" charset="0"/>
              </a:rPr>
              <a:t>FACULTY MUST ALWAYS PRESENT A CLEAN , PROFFESIONAL APPEARANCE.</a:t>
            </a:r>
          </a:p>
          <a:p>
            <a:r>
              <a:rPr lang="en-US" sz="1000" b="1" dirty="0" smtClean="0">
                <a:latin typeface="Arial Black" panose="020B0A04020102020204" pitchFamily="34" charset="0"/>
              </a:rPr>
              <a:t>IMPROVE COMMUNICATION SKILLS</a:t>
            </a:r>
          </a:p>
          <a:p>
            <a:r>
              <a:rPr lang="en-US" sz="1000" b="1" dirty="0" smtClean="0">
                <a:latin typeface="Arial Black" panose="020B0A04020102020204" pitchFamily="34" charset="0"/>
              </a:rPr>
              <a:t>PROVIDE THE REQUIRED STUDY STUFF ON TIME</a:t>
            </a:r>
          </a:p>
          <a:p>
            <a:r>
              <a:rPr lang="en-US" sz="1000" b="1" dirty="0" smtClean="0">
                <a:latin typeface="Arial Black" panose="020B0A04020102020204" pitchFamily="34" charset="0"/>
              </a:rPr>
              <a:t>MAKE DEMO EVRY MONTH AND IF POSSIBLE TWICE IN A MONTH</a:t>
            </a:r>
          </a:p>
          <a:p>
            <a:r>
              <a:rPr lang="en-US" sz="1000" b="1" dirty="0" smtClean="0">
                <a:latin typeface="Arial Black" panose="020B0A04020102020204" pitchFamily="34" charset="0"/>
              </a:rPr>
              <a:t>KEEP UPDATES OF NEW SYLLBUS ANS TRY TO MAKE DEMO OF THAT</a:t>
            </a:r>
          </a:p>
          <a:p>
            <a:r>
              <a:rPr lang="en-US" sz="1000" b="1" dirty="0" smtClean="0">
                <a:latin typeface="Arial Black" panose="020B0A04020102020204" pitchFamily="34" charset="0"/>
              </a:rPr>
              <a:t>MAINTAIN THE DIGNITY OF PLACE AND PROFESSION</a:t>
            </a:r>
          </a:p>
          <a:p>
            <a:r>
              <a:rPr lang="en-US" sz="1000" b="1" dirty="0" smtClean="0">
                <a:latin typeface="Arial Black" panose="020B0A04020102020204" pitchFamily="34" charset="0"/>
              </a:rPr>
              <a:t>THERE SHOULD BE 1 HOUR OF TRAINING AND 1 HOUR OF ASSIGNMENT DAILY OF EACH STUDENT</a:t>
            </a:r>
          </a:p>
          <a:p>
            <a:r>
              <a:rPr lang="en-US" sz="1000" b="1" dirty="0" smtClean="0">
                <a:latin typeface="Arial Black" panose="020B0A04020102020204" pitchFamily="34" charset="0"/>
              </a:rPr>
              <a:t>FOCUS </a:t>
            </a:r>
            <a:r>
              <a:rPr lang="en-US" sz="1000" b="1" dirty="0" smtClean="0">
                <a:latin typeface="Arial Black" panose="020B0A04020102020204" pitchFamily="34" charset="0"/>
              </a:rPr>
              <a:t>ON GROWTH OF </a:t>
            </a:r>
            <a:r>
              <a:rPr lang="en-US" sz="1000" b="1" dirty="0" smtClean="0">
                <a:latin typeface="Arial Black" panose="020B0A04020102020204" pitchFamily="34" charset="0"/>
              </a:rPr>
              <a:t>STUDENTS AND KEEP THEM ENGUAGE WITH DAILY PROJECTS &amp; ASSIGNMENTS</a:t>
            </a:r>
            <a:endParaRPr lang="en-US" sz="1000" b="1" dirty="0" smtClean="0">
              <a:latin typeface="Arial Black" panose="020B0A04020102020204" pitchFamily="34" charset="0"/>
            </a:endParaRPr>
          </a:p>
          <a:p>
            <a:r>
              <a:rPr lang="en-US" sz="1000" b="1" dirty="0" smtClean="0">
                <a:latin typeface="Arial Black" panose="020B0A04020102020204" pitchFamily="34" charset="0"/>
              </a:rPr>
              <a:t>MAINTAIN PUNCTUALITY AND DISCIPLINE</a:t>
            </a:r>
          </a:p>
          <a:p>
            <a:r>
              <a:rPr lang="en-US" sz="1000" b="1" dirty="0" smtClean="0">
                <a:latin typeface="Arial Black" panose="020B0A04020102020204" pitchFamily="34" charset="0"/>
              </a:rPr>
              <a:t>WEEKELY REPORT AND GIVEN EXERCISES SHOULD BE COMPLETED ON TIME</a:t>
            </a:r>
          </a:p>
          <a:p>
            <a:r>
              <a:rPr lang="en-US" sz="1000" b="1" dirty="0" smtClean="0">
                <a:latin typeface="Arial Black" panose="020B0A04020102020204" pitchFamily="34" charset="0"/>
              </a:rPr>
              <a:t>MOCK TEST AND INTERVIEW PREPERATION SHOULD BE DONE ON TIME</a:t>
            </a:r>
          </a:p>
          <a:p>
            <a:r>
              <a:rPr lang="en-US" sz="1000" b="1" dirty="0" smtClean="0">
                <a:latin typeface="Arial Black" panose="020B0A04020102020204" pitchFamily="34" charset="0"/>
              </a:rPr>
              <a:t>BE PRESENT FOR THE KEEPOFF MEETINGS BEFORE STARTING A NEW BATCH</a:t>
            </a:r>
          </a:p>
          <a:p>
            <a:r>
              <a:rPr lang="en-US" sz="1000" b="1" dirty="0" smtClean="0">
                <a:latin typeface="Arial Black" panose="020B0A04020102020204" pitchFamily="34" charset="0"/>
              </a:rPr>
              <a:t>FACULTY IS SUPPOSED TO INFORM MANAGEMENT TEAM BEFORE MAKING ANY CHANGES WITH TIME OR BATCHES</a:t>
            </a:r>
          </a:p>
          <a:p>
            <a:r>
              <a:rPr lang="en-US" sz="1000" b="1" dirty="0" smtClean="0">
                <a:latin typeface="Arial Black" panose="020B0A04020102020204" pitchFamily="34" charset="0"/>
              </a:rPr>
              <a:t>FACULTY IS SUPPOSED TO ASK MANAGEMENT TEAM BEFORE INFORMING STUDENTS ABOUT LEAVES/OFFS/HOLIDAYS.</a:t>
            </a:r>
            <a:endParaRPr lang="en-IN" sz="1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944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63</TotalTime>
  <Words>341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Bahnschrift</vt:lpstr>
      <vt:lpstr>Garamond</vt:lpstr>
      <vt:lpstr>Organic</vt:lpstr>
      <vt:lpstr>ENOSIS LEARNING</vt:lpstr>
      <vt:lpstr>TIME IN AND TIME OUT</vt:lpstr>
      <vt:lpstr>ETHICAL RULES</vt:lpstr>
      <vt:lpstr>GENRAL RULES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ENOSIS LEARNING</dc:title>
  <dc:creator>Enosis</dc:creator>
  <cp:lastModifiedBy>Enosis</cp:lastModifiedBy>
  <cp:revision>9</cp:revision>
  <dcterms:created xsi:type="dcterms:W3CDTF">2023-10-05T06:55:52Z</dcterms:created>
  <dcterms:modified xsi:type="dcterms:W3CDTF">2023-11-03T06:51:47Z</dcterms:modified>
</cp:coreProperties>
</file>