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2" r:id="rId2"/>
  </p:sldMasterIdLst>
  <p:notesMasterIdLst>
    <p:notesMasterId r:id="rId25"/>
  </p:notesMasterIdLst>
  <p:handoutMasterIdLst>
    <p:handoutMasterId r:id="rId26"/>
  </p:handoutMasterIdLst>
  <p:sldIdLst>
    <p:sldId id="430" r:id="rId3"/>
    <p:sldId id="322" r:id="rId4"/>
    <p:sldId id="324" r:id="rId5"/>
    <p:sldId id="362" r:id="rId6"/>
    <p:sldId id="361" r:id="rId7"/>
    <p:sldId id="325" r:id="rId8"/>
    <p:sldId id="418" r:id="rId9"/>
    <p:sldId id="419" r:id="rId10"/>
    <p:sldId id="420" r:id="rId11"/>
    <p:sldId id="421" r:id="rId12"/>
    <p:sldId id="397" r:id="rId13"/>
    <p:sldId id="422" r:id="rId14"/>
    <p:sldId id="423" r:id="rId15"/>
    <p:sldId id="398" r:id="rId16"/>
    <p:sldId id="424" r:id="rId17"/>
    <p:sldId id="425" r:id="rId18"/>
    <p:sldId id="426" r:id="rId19"/>
    <p:sldId id="429" r:id="rId20"/>
    <p:sldId id="431" r:id="rId21"/>
    <p:sldId id="432" r:id="rId22"/>
    <p:sldId id="433" r:id="rId23"/>
    <p:sldId id="351" r:id="rId2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36">
          <p15:clr>
            <a:srgbClr val="A4A3A4"/>
          </p15:clr>
        </p15:guide>
        <p15:guide id="2" pos="2917">
          <p15:clr>
            <a:srgbClr val="A4A3A4"/>
          </p15:clr>
        </p15:guide>
      </p15:sldGuideLst>
    </p:ext>
    <p:ext uri="{2D200454-40CA-4A62-9FC3-DE9A4176ACB9}">
      <p15:notesGuideLst xmlns:p15="http://schemas.microsoft.com/office/powerpoint/2012/main">
        <p15:guide id="1" orient="horz" pos="2895">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9A6"/>
    <a:srgbClr val="006600"/>
    <a:srgbClr val="028432"/>
    <a:srgbClr val="E7E7D8"/>
    <a:srgbClr val="0536C6"/>
    <a:srgbClr val="923739"/>
    <a:srgbClr val="FF39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74" autoAdjust="0"/>
    <p:restoredTop sz="77728" autoAdjust="0"/>
  </p:normalViewPr>
  <p:slideViewPr>
    <p:cSldViewPr>
      <p:cViewPr varScale="1">
        <p:scale>
          <a:sx n="69" d="100"/>
          <a:sy n="69" d="100"/>
        </p:scale>
        <p:origin x="1028" y="44"/>
      </p:cViewPr>
      <p:guideLst>
        <p:guide orient="horz" pos="2136"/>
        <p:guide pos="2917"/>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 d="1"/>
        <a:sy n="1" d="1"/>
      </p:scale>
      <p:origin x="0" y="0"/>
    </p:cViewPr>
  </p:notesTextViewPr>
  <p:sorterViewPr>
    <p:cViewPr>
      <p:scale>
        <a:sx n="100" d="100"/>
        <a:sy n="100" d="100"/>
      </p:scale>
      <p:origin x="0" y="90"/>
    </p:cViewPr>
  </p:sorterViewPr>
  <p:notesViewPr>
    <p:cSldViewPr>
      <p:cViewPr>
        <p:scale>
          <a:sx n="120" d="100"/>
          <a:sy n="120" d="100"/>
        </p:scale>
        <p:origin x="-1542" y="72"/>
      </p:cViewPr>
      <p:guideLst>
        <p:guide orient="horz" pos="2895"/>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slide" Target="slides/slide11.xml"/><Relationship Id="rId1" Type="http://schemas.openxmlformats.org/officeDocument/2006/relationships/slide" Target="slides/slide6.xml"/><Relationship Id="rId4"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3177" tIns="46589" rIns="93177" bIns="46589" rtlCol="0"/>
          <a:lstStyle>
            <a:lvl1pPr algn="r" eaLnBrk="1" hangingPunct="1">
              <a:defRPr sz="1200">
                <a:cs typeface="Arial" panose="020B0604020202020204" pitchFamily="34" charset="0"/>
              </a:defRPr>
            </a:lvl1pPr>
          </a:lstStyle>
          <a:p>
            <a:pPr>
              <a:defRPr/>
            </a:pPr>
            <a:fld id="{F399AABF-9665-440D-90EB-75FD43261E79}" type="datetimeFigureOut">
              <a:rPr lang="en-US"/>
              <a:t>10/6/2023</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3177" tIns="46589" rIns="93177" bIns="46589" rtlCol="0" anchor="b"/>
          <a:lstStyle>
            <a:lvl1pPr algn="l" eaLnBrk="1" hangingPunct="1">
              <a:defRPr sz="120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AD26005-350B-4663-8083-A0ECEF69C9D7}" type="slidenum">
              <a:rPr lang="en-US" altLang="en-US"/>
              <a:t>‹#›</a:t>
            </a:fld>
            <a:endParaRPr lang="en-US" altLang="en-US" dirty="0"/>
          </a:p>
        </p:txBody>
      </p:sp>
    </p:spTree>
    <p:extLst>
      <p:ext uri="{BB962C8B-B14F-4D97-AF65-F5344CB8AC3E}">
        <p14:creationId xmlns:p14="http://schemas.microsoft.com/office/powerpoint/2010/main" val="2361294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fontAlgn="auto" hangingPunct="1">
              <a:spcBef>
                <a:spcPts val="0"/>
              </a:spcBef>
              <a:spcAft>
                <a:spcPts val="0"/>
              </a:spcAft>
              <a:defRPr sz="1200">
                <a:latin typeface="+mn-lt"/>
                <a:cs typeface="+mn-cs"/>
              </a:defRPr>
            </a:lvl1pPr>
          </a:lstStyle>
          <a:p>
            <a:pPr>
              <a:defRPr/>
            </a:pPr>
            <a:fld id="{C4A6A58F-D608-4BEA-9705-1B2C4FF196D8}" type="datetimeFigureOut">
              <a:rPr lang="en-US"/>
              <a:t>10/6/2023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lstStyle>
            <a:lvl1pPr algn="r" eaLnBrk="1" hangingPunct="1">
              <a:defRPr sz="1200"/>
            </a:lvl1pPr>
          </a:lstStyle>
          <a:p>
            <a:pPr>
              <a:defRPr/>
            </a:pPr>
            <a:fld id="{01C3C041-5338-46DC-B5C2-45D7FFBDD6E7}" type="slidenum">
              <a:rPr lang="en-US" altLang="en-US"/>
              <a:t>‹#›</a:t>
            </a:fld>
            <a:endParaRPr lang="en-US" altLang="en-US" dirty="0"/>
          </a:p>
        </p:txBody>
      </p:sp>
    </p:spTree>
    <p:extLst>
      <p:ext uri="{BB962C8B-B14F-4D97-AF65-F5344CB8AC3E}">
        <p14:creationId xmlns:p14="http://schemas.microsoft.com/office/powerpoint/2010/main" val="5419498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C72EDED-AAB0-413F-9A10-EE6D060E3242}" type="slidenum">
              <a:rPr lang="en-US" smtClean="0"/>
              <a:pPr fontAlgn="base">
                <a:spcBef>
                  <a:spcPct val="0"/>
                </a:spcBef>
                <a:spcAft>
                  <a:spcPct val="0"/>
                </a:spcAft>
                <a:defRPr/>
              </a:pPr>
              <a:t>1</a:t>
            </a:fld>
            <a:endParaRPr lang="en-US" dirty="0" smtClean="0"/>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10</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11</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12</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13</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14</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15</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17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22</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2</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10/6/2023</a:t>
            </a:fld>
            <a:endParaRPr lang="en-US"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3</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10/6/2023</a:t>
            </a:fld>
            <a:endParaRPr lang="en-US"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4</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10/6/2023</a:t>
            </a:fld>
            <a:endParaRPr lang="en-US"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xfrm>
            <a:off x="701675" y="4416425"/>
            <a:ext cx="560705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lnSpc>
                <a:spcPct val="150000"/>
              </a:lnSpc>
              <a:spcBef>
                <a:spcPct val="0"/>
              </a:spcBef>
            </a:pPr>
            <a:r>
              <a:rPr lang="en-US" altLang="en-US" b="1" dirty="0" smtClean="0">
                <a:latin typeface="Arial" panose="020B0604020202020204" pitchFamily="34" charset="0"/>
                <a:cs typeface="Arial" panose="020B0604020202020204" pitchFamily="34" charset="0"/>
              </a:rPr>
              <a:t>SAY:</a:t>
            </a:r>
            <a:br>
              <a:rPr lang="en-US" altLang="en-US" b="1" dirty="0" smtClean="0">
                <a:latin typeface="Arial" panose="020B0604020202020204" pitchFamily="34" charset="0"/>
                <a:cs typeface="Arial" panose="020B0604020202020204" pitchFamily="34" charset="0"/>
              </a:rPr>
            </a:br>
            <a:r>
              <a:rPr lang="en-US" altLang="en-US" b="1" dirty="0" smtClean="0">
                <a:latin typeface="Arial" panose="020B0604020202020204" pitchFamily="34" charset="0"/>
                <a:cs typeface="Arial" panose="020B0604020202020204" pitchFamily="34" charset="0"/>
              </a:rPr>
              <a:t/>
            </a:r>
            <a:br>
              <a:rPr lang="en-US" altLang="en-US" b="1"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Before we wrap up the course, let’s review what we have learned today.</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During this course, we have</a:t>
            </a:r>
          </a:p>
          <a:p>
            <a:pPr eaLnBrk="1" hangingPunct="1">
              <a:lnSpc>
                <a:spcPct val="150000"/>
              </a:lnSpc>
              <a:spcBef>
                <a:spcPct val="0"/>
              </a:spcBef>
            </a:pPr>
            <a:r>
              <a:rPr lang="en-US" altLang="en-US" dirty="0" smtClean="0">
                <a:latin typeface="Arial" panose="020B0604020202020204" pitchFamily="34" charset="0"/>
                <a:cs typeface="Arial" panose="020B0604020202020204" pitchFamily="34" charset="0"/>
              </a:rPr>
              <a:t/>
            </a:r>
            <a:br>
              <a:rPr lang="en-US" altLang="en-US" dirty="0" smtClean="0">
                <a:latin typeface="Arial" panose="020B0604020202020204" pitchFamily="34" charset="0"/>
                <a:cs typeface="Arial" panose="020B0604020202020204" pitchFamily="34" charset="0"/>
              </a:rPr>
            </a:br>
            <a:r>
              <a:rPr lang="en-US" altLang="en-US" dirty="0" smtClean="0">
                <a:latin typeface="Arial" panose="020B0604020202020204" pitchFamily="34" charset="0"/>
                <a:cs typeface="Arial" panose="020B0604020202020204" pitchFamily="34" charset="0"/>
              </a:rPr>
              <a:t>&lt;</a:t>
            </a:r>
            <a:r>
              <a:rPr lang="en-US" altLang="en-US" b="1" dirty="0" smtClean="0">
                <a:latin typeface="Arial" panose="020B0604020202020204" pitchFamily="34" charset="0"/>
                <a:cs typeface="Arial" panose="020B0604020202020204" pitchFamily="34" charset="0"/>
              </a:rPr>
              <a:t>READ</a:t>
            </a:r>
            <a:r>
              <a:rPr lang="en-US" altLang="en-US" dirty="0" smtClean="0">
                <a:latin typeface="Arial" panose="020B0604020202020204" pitchFamily="34" charset="0"/>
                <a:cs typeface="Arial" panose="020B0604020202020204" pitchFamily="34" charset="0"/>
              </a:rPr>
              <a:t> the bullets from the slide.&gt;</a:t>
            </a:r>
          </a:p>
          <a:p>
            <a:pPr eaLnBrk="1" hangingPunct="1">
              <a:lnSpc>
                <a:spcPct val="150000"/>
              </a:lnSpc>
              <a:spcBef>
                <a:spcPct val="0"/>
              </a:spcBef>
            </a:pPr>
            <a:endParaRPr lang="en-US" altLang="en-US" dirty="0" smtClean="0">
              <a:latin typeface="Arial" panose="020B0604020202020204" pitchFamily="34" charset="0"/>
              <a:cs typeface="Arial" panose="020B0604020202020204" pitchFamily="34" charset="0"/>
            </a:endParaRPr>
          </a:p>
          <a:p>
            <a:pPr eaLnBrk="1" hangingPunct="1">
              <a:lnSpc>
                <a:spcPct val="150000"/>
              </a:lnSpc>
              <a:spcBef>
                <a:spcPct val="0"/>
              </a:spcBef>
            </a:pPr>
            <a:r>
              <a:rPr lang="en-US" altLang="en-US" b="1" dirty="0" smtClean="0">
                <a:solidFill>
                  <a:srgbClr val="000000"/>
                </a:solidFill>
                <a:latin typeface="Arial" panose="020B0604020202020204" pitchFamily="34" charset="0"/>
                <a:cs typeface="Arial" panose="020B0604020202020204" pitchFamily="34" charset="0"/>
              </a:rPr>
              <a:t>GO</a:t>
            </a:r>
            <a:r>
              <a:rPr lang="en-US" altLang="en-US" dirty="0" smtClean="0">
                <a:solidFill>
                  <a:srgbClr val="000000"/>
                </a:solidFill>
                <a:latin typeface="Arial" panose="020B0604020202020204" pitchFamily="34" charset="0"/>
                <a:cs typeface="Arial" panose="020B0604020202020204" pitchFamily="34" charset="0"/>
              </a:rPr>
              <a:t> to next slide.</a:t>
            </a:r>
            <a:endParaRPr lang="en-US" altLang="en-US" dirty="0" smtClean="0">
              <a:latin typeface="Arial" panose="020B0604020202020204" pitchFamily="34" charset="0"/>
              <a:cs typeface="Arial" panose="020B0604020202020204" pitchFamily="34" charset="0"/>
            </a:endParaRPr>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923737-DF2C-4C05-AA71-4B5989D14E08}" type="slidenum">
              <a:rPr lang="en-US" altLang="en-US" smtClean="0"/>
              <a:t>5</a:t>
            </a:fld>
            <a:endParaRPr lang="en-US" altLang="en-US" dirty="0" smtClean="0"/>
          </a:p>
        </p:txBody>
      </p:sp>
      <p:sp>
        <p:nvSpPr>
          <p:cNvPr id="109573"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86A23028-C590-431B-AD6C-EE2EE647D4B7}" type="datetime1">
              <a:rPr lang="en-US" altLang="en-US" smtClean="0"/>
              <a:t>10/6/2023</a:t>
            </a:fld>
            <a:endParaRPr lang="en-US"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6</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7</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8</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r>
              <a:rPr lang="en-US" b="1" dirty="0" smtClean="0">
                <a:latin typeface="Arial" panose="020B0604020202020204" pitchFamily="34" charset="0"/>
                <a:cs typeface="Arial" panose="020B0604020202020204" pitchFamily="34" charset="0"/>
              </a:rPr>
              <a:t>SAY:</a:t>
            </a:r>
            <a:br>
              <a:rPr lang="en-US" b="1" dirty="0" smtClean="0">
                <a:latin typeface="Arial" panose="020B0604020202020204" pitchFamily="34" charset="0"/>
                <a:cs typeface="Arial" panose="020B0604020202020204" pitchFamily="34" charset="0"/>
              </a:rPr>
            </a:br>
            <a:endParaRPr lang="en-US" dirty="0" smtClean="0">
              <a:latin typeface="Arial" panose="020B0604020202020204" pitchFamily="34" charset="0"/>
              <a:cs typeface="Arial" panose="020B0604020202020204" pitchFamily="34" charset="0"/>
            </a:endParaRPr>
          </a:p>
          <a:p>
            <a:pPr>
              <a:lnSpc>
                <a:spcPct val="150000"/>
              </a:lnSpc>
              <a:defRPr/>
            </a:pPr>
            <a:r>
              <a:rPr lang="en-US" dirty="0" smtClean="0">
                <a:latin typeface="Arial" panose="020B0604020202020204" pitchFamily="34" charset="0"/>
                <a:cs typeface="Arial" panose="020B0604020202020204" pitchFamily="34" charset="0"/>
              </a:rPr>
              <a:t>The purpose of epidemiology in public health practice is to</a:t>
            </a:r>
          </a:p>
          <a:p>
            <a:pPr>
              <a:lnSpc>
                <a:spcPct val="150000"/>
              </a:lnSpc>
              <a:defRPr/>
            </a:pPr>
            <a:endParaRPr lang="en-US" dirty="0" smtClean="0">
              <a:latin typeface="Arial" panose="020B0604020202020204" pitchFamily="34" charset="0"/>
              <a:cs typeface="Arial" panose="020B0604020202020204" pitchFamily="34" charset="0"/>
            </a:endParaRP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discover</a:t>
            </a:r>
            <a:r>
              <a:rPr lang="en-US" dirty="0" smtClean="0">
                <a:latin typeface="Arial" panose="020B0604020202020204" pitchFamily="34" charset="0"/>
                <a:cs typeface="Arial" panose="020B0604020202020204" pitchFamily="34" charset="0"/>
              </a:rPr>
              <a:t> the agent, host, and environmental factors that affect health;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determine</a:t>
            </a:r>
            <a:r>
              <a:rPr lang="en-US" dirty="0" smtClean="0">
                <a:latin typeface="Arial" panose="020B0604020202020204" pitchFamily="34" charset="0"/>
                <a:cs typeface="Arial" panose="020B0604020202020204" pitchFamily="34" charset="0"/>
              </a:rPr>
              <a:t> the relative importance </a:t>
            </a:r>
            <a:r>
              <a:rPr lang="en-US" smtClean="0">
                <a:latin typeface="Arial" panose="020B0604020202020204" pitchFamily="34" charset="0"/>
                <a:cs typeface="Arial" panose="020B0604020202020204" pitchFamily="34" charset="0"/>
              </a:rPr>
              <a:t>of causes </a:t>
            </a:r>
            <a:r>
              <a:rPr lang="en-US" dirty="0" smtClean="0">
                <a:latin typeface="Arial" panose="020B0604020202020204" pitchFamily="34" charset="0"/>
                <a:cs typeface="Arial" panose="020B0604020202020204" pitchFamily="34" charset="0"/>
              </a:rPr>
              <a:t>of illness, disability, and death;</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identify</a:t>
            </a:r>
            <a:r>
              <a:rPr lang="en-US" dirty="0" smtClean="0">
                <a:latin typeface="Arial" panose="020B0604020202020204" pitchFamily="34" charset="0"/>
                <a:cs typeface="Arial" panose="020B0604020202020204" pitchFamily="34" charset="0"/>
              </a:rPr>
              <a:t> those segments of the population that have the greatest risk from </a:t>
            </a:r>
            <a:r>
              <a:rPr lang="en-US" smtClean="0">
                <a:latin typeface="Arial" panose="020B0604020202020204" pitchFamily="34" charset="0"/>
                <a:cs typeface="Arial" panose="020B0604020202020204" pitchFamily="34" charset="0"/>
              </a:rPr>
              <a:t>specific causes </a:t>
            </a:r>
            <a:r>
              <a:rPr lang="en-US" dirty="0" smtClean="0">
                <a:latin typeface="Arial" panose="020B0604020202020204" pitchFamily="34" charset="0"/>
                <a:cs typeface="Arial" panose="020B0604020202020204" pitchFamily="34" charset="0"/>
              </a:rPr>
              <a:t>of ill health; and</a:t>
            </a:r>
          </a:p>
          <a:p>
            <a:pPr marL="174625" indent="-174625">
              <a:lnSpc>
                <a:spcPct val="150000"/>
              </a:lnSpc>
              <a:buFont typeface="Arial" panose="020B0604020202020204" pitchFamily="34" charset="0"/>
              <a:buChar char="•"/>
              <a:defRPr/>
            </a:pPr>
            <a:r>
              <a:rPr lang="en-US" b="1" dirty="0" smtClean="0">
                <a:latin typeface="Arial" panose="020B0604020202020204" pitchFamily="34" charset="0"/>
                <a:cs typeface="Arial" panose="020B0604020202020204" pitchFamily="34" charset="0"/>
              </a:rPr>
              <a:t>evaluate</a:t>
            </a:r>
            <a:r>
              <a:rPr lang="en-US" dirty="0" smtClean="0">
                <a:latin typeface="Arial" panose="020B0604020202020204" pitchFamily="34" charset="0"/>
                <a:cs typeface="Arial" panose="020B0604020202020204" pitchFamily="34" charset="0"/>
              </a:rPr>
              <a:t> the effectiveness of health programs and services in improving population health.</a:t>
            </a:r>
          </a:p>
          <a:p>
            <a:pPr eaLnBrk="1" fontAlgn="auto" hangingPunct="1">
              <a:lnSpc>
                <a:spcPct val="150000"/>
              </a:lnSpc>
              <a:spcBef>
                <a:spcPts val="0"/>
              </a:spcBef>
              <a:spcAft>
                <a:spcPts val="0"/>
              </a:spcAft>
              <a:defRPr/>
            </a:pPr>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GO</a:t>
            </a:r>
            <a:r>
              <a:rPr lang="en-US" dirty="0" smtClean="0">
                <a:solidFill>
                  <a:prstClr val="black"/>
                </a:solidFill>
                <a:latin typeface="Arial" panose="020B0604020202020204" pitchFamily="34" charset="0"/>
                <a:cs typeface="Arial" panose="020B0604020202020204" pitchFamily="34" charset="0"/>
              </a:rPr>
              <a:t> to next slide.</a:t>
            </a:r>
            <a:endParaRPr lang="en-US" dirty="0">
              <a:latin typeface="Arial" panose="020B0604020202020204" pitchFamily="34" charset="0"/>
              <a:cs typeface="Arial" panose="020B0604020202020204" pitchFamily="34"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55650" indent="-290830">
              <a:spcBef>
                <a:spcPct val="30000"/>
              </a:spcBef>
              <a:defRPr sz="1200">
                <a:solidFill>
                  <a:schemeClr val="tx1"/>
                </a:solidFill>
                <a:latin typeface="Calibri" panose="020F0502020204030204" pitchFamily="34" charset="0"/>
              </a:defRPr>
            </a:lvl2pPr>
            <a:lvl3pPr marL="1163955" indent="-231775">
              <a:spcBef>
                <a:spcPct val="30000"/>
              </a:spcBef>
              <a:defRPr sz="1200">
                <a:solidFill>
                  <a:schemeClr val="tx1"/>
                </a:solidFill>
                <a:latin typeface="Calibri" panose="020F0502020204030204" pitchFamily="34" charset="0"/>
              </a:defRPr>
            </a:lvl3pPr>
            <a:lvl4pPr marL="1630680" indent="-231775">
              <a:spcBef>
                <a:spcPct val="30000"/>
              </a:spcBef>
              <a:defRPr sz="1200">
                <a:solidFill>
                  <a:schemeClr val="tx1"/>
                </a:solidFill>
                <a:latin typeface="Calibri" panose="020F0502020204030204" pitchFamily="34" charset="0"/>
              </a:defRPr>
            </a:lvl4pPr>
            <a:lvl5pPr marL="2095500" indent="-231775">
              <a:spcBef>
                <a:spcPct val="30000"/>
              </a:spcBef>
              <a:defRPr sz="1200">
                <a:solidFill>
                  <a:schemeClr val="tx1"/>
                </a:solidFill>
                <a:latin typeface="Calibri" panose="020F0502020204030204" pitchFamily="34" charset="0"/>
              </a:defRPr>
            </a:lvl5pPr>
            <a:lvl6pPr marL="2552700" indent="-231775" eaLnBrk="0" fontAlgn="base" hangingPunct="0">
              <a:spcBef>
                <a:spcPct val="30000"/>
              </a:spcBef>
              <a:spcAft>
                <a:spcPct val="0"/>
              </a:spcAft>
              <a:defRPr sz="1200">
                <a:solidFill>
                  <a:schemeClr val="tx1"/>
                </a:solidFill>
                <a:latin typeface="Calibri" panose="020F0502020204030204" pitchFamily="34" charset="0"/>
              </a:defRPr>
            </a:lvl6pPr>
            <a:lvl7pPr marL="3009900" indent="-231775" eaLnBrk="0" fontAlgn="base" hangingPunct="0">
              <a:spcBef>
                <a:spcPct val="30000"/>
              </a:spcBef>
              <a:spcAft>
                <a:spcPct val="0"/>
              </a:spcAft>
              <a:defRPr sz="1200">
                <a:solidFill>
                  <a:schemeClr val="tx1"/>
                </a:solidFill>
                <a:latin typeface="Calibri" panose="020F0502020204030204" pitchFamily="34" charset="0"/>
              </a:defRPr>
            </a:lvl7pPr>
            <a:lvl8pPr marL="3467100" indent="-231775" eaLnBrk="0" fontAlgn="base" hangingPunct="0">
              <a:spcBef>
                <a:spcPct val="30000"/>
              </a:spcBef>
              <a:spcAft>
                <a:spcPct val="0"/>
              </a:spcAft>
              <a:defRPr sz="1200">
                <a:solidFill>
                  <a:schemeClr val="tx1"/>
                </a:solidFill>
                <a:latin typeface="Calibri" panose="020F0502020204030204" pitchFamily="34" charset="0"/>
              </a:defRPr>
            </a:lvl8pPr>
            <a:lvl9pPr marL="3924300" indent="-231775"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14A06-6DA4-4485-8C26-48B287ECF792}" type="slidenum">
              <a:rPr lang="en-US" altLang="en-US" smtClean="0"/>
              <a:t>9</a:t>
            </a:fld>
            <a:endParaRPr lang="en-US" altLang="en-US" dirty="0" smtClean="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pitchFamily="34" charset="0"/>
              </a:defRPr>
            </a:lvl1pPr>
            <a:lvl2pPr marL="756920" indent="-291465">
              <a:defRPr>
                <a:solidFill>
                  <a:schemeClr val="tx1"/>
                </a:solidFill>
                <a:latin typeface="Calibri" panose="020F0502020204030204" pitchFamily="34" charset="0"/>
              </a:defRPr>
            </a:lvl2pPr>
            <a:lvl3pPr marL="1164590" indent="-233045">
              <a:defRPr>
                <a:solidFill>
                  <a:schemeClr val="tx1"/>
                </a:solidFill>
                <a:latin typeface="Calibri" panose="020F0502020204030204" pitchFamily="34" charset="0"/>
              </a:defRPr>
            </a:lvl3pPr>
            <a:lvl4pPr marL="1630680" indent="-233045">
              <a:defRPr>
                <a:solidFill>
                  <a:schemeClr val="tx1"/>
                </a:solidFill>
                <a:latin typeface="Calibri" panose="020F0502020204030204" pitchFamily="34" charset="0"/>
              </a:defRPr>
            </a:lvl4pPr>
            <a:lvl5pPr marL="2096770" indent="-233045">
              <a:defRPr>
                <a:solidFill>
                  <a:schemeClr val="tx1"/>
                </a:solidFill>
                <a:latin typeface="Calibri" panose="020F0502020204030204" pitchFamily="34" charset="0"/>
              </a:defRPr>
            </a:lvl5pPr>
            <a:lvl6pPr marL="2562225" indent="-233045" fontAlgn="base">
              <a:spcBef>
                <a:spcPct val="0"/>
              </a:spcBef>
              <a:spcAft>
                <a:spcPct val="0"/>
              </a:spcAft>
              <a:defRPr>
                <a:solidFill>
                  <a:schemeClr val="tx1"/>
                </a:solidFill>
                <a:latin typeface="Calibri" panose="020F0502020204030204" pitchFamily="34" charset="0"/>
              </a:defRPr>
            </a:lvl6pPr>
            <a:lvl7pPr marL="3028315" indent="-233045" fontAlgn="base">
              <a:spcBef>
                <a:spcPct val="0"/>
              </a:spcBef>
              <a:spcAft>
                <a:spcPct val="0"/>
              </a:spcAft>
              <a:defRPr>
                <a:solidFill>
                  <a:schemeClr val="tx1"/>
                </a:solidFill>
                <a:latin typeface="Calibri" panose="020F0502020204030204" pitchFamily="34" charset="0"/>
              </a:defRPr>
            </a:lvl7pPr>
            <a:lvl8pPr marL="3494405" indent="-233045" fontAlgn="base">
              <a:spcBef>
                <a:spcPct val="0"/>
              </a:spcBef>
              <a:spcAft>
                <a:spcPct val="0"/>
              </a:spcAft>
              <a:defRPr>
                <a:solidFill>
                  <a:schemeClr val="tx1"/>
                </a:solidFill>
                <a:latin typeface="Calibri" panose="020F0502020204030204" pitchFamily="34" charset="0"/>
              </a:defRPr>
            </a:lvl8pPr>
            <a:lvl9pPr marL="3959860" indent="-233045"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fld id="{518E05B8-BC65-4A5F-B692-EA38DF597DCB}" type="datetime1">
              <a:rPr lang="en-US" altLang="en-US" smtClean="0"/>
              <a:t>10/6/2023</a:t>
            </a:fld>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
        <p:nvSpPr>
          <p:cNvPr id="8"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0"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7" name="Text Placeholder 5"/>
          <p:cNvSpPr>
            <a:spLocks noGrp="1"/>
          </p:cNvSpPr>
          <p:nvPr>
            <p:ph type="body" sz="quarter" idx="2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12" name="Text Placeholder 6"/>
          <p:cNvSpPr>
            <a:spLocks noGrp="1"/>
          </p:cNvSpPr>
          <p:nvPr>
            <p:ph type="body" sz="quarter" idx="2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Line 35"/>
          <p:cNvSpPr>
            <a:spLocks noChangeShapeType="1"/>
          </p:cNvSpPr>
          <p:nvPr/>
        </p:nvSpPr>
        <p:spPr bwMode="gray">
          <a:xfrm>
            <a:off x="392113" y="806450"/>
            <a:ext cx="8355012" cy="0"/>
          </a:xfrm>
          <a:prstGeom prst="line">
            <a:avLst/>
          </a:prstGeom>
          <a:noFill/>
          <a:ln w="19050">
            <a:solidFill>
              <a:schemeClr val="accent1"/>
            </a:solidFill>
            <a:round/>
          </a:ln>
          <a:effectLst/>
        </p:spPr>
        <p:txBody>
          <a:bodyPr wrap="none" anchor="ctr"/>
          <a:lstStyle/>
          <a:p>
            <a:pPr>
              <a:lnSpc>
                <a:spcPct val="106000"/>
              </a:lnSpc>
              <a:spcBef>
                <a:spcPct val="50000"/>
              </a:spcBef>
              <a:buSzPct val="100000"/>
              <a:buFont typeface="Wingdings 2" panose="05020102010507070707" pitchFamily="18" charset="2"/>
              <a:buNone/>
              <a:defRPr/>
            </a:pPr>
            <a:endParaRPr lang="en-US" sz="1100" dirty="0">
              <a:solidFill>
                <a:srgbClr val="000000"/>
              </a:solidFill>
              <a:effectLst>
                <a:outerShdw blurRad="38100" dist="38100" dir="2700000" algn="tl">
                  <a:srgbClr val="000000">
                    <a:alpha val="43137"/>
                  </a:srgbClr>
                </a:outerShdw>
              </a:effectLst>
              <a:latin typeface="Arial" panose="020B0604020202020204" pitchFamily="34" charset="0"/>
            </a:endParaRPr>
          </a:p>
        </p:txBody>
      </p:sp>
      <p:sp>
        <p:nvSpPr>
          <p:cNvPr id="2" name="Title 1"/>
          <p:cNvSpPr>
            <a:spLocks noGrp="1"/>
          </p:cNvSpPr>
          <p:nvPr>
            <p:ph type="title"/>
          </p:nvPr>
        </p:nvSpPr>
        <p:spPr>
          <a:xfrm>
            <a:off x="393198" y="514359"/>
            <a:ext cx="8345487" cy="258763"/>
          </a:xfrm>
          <a:prstGeom prst="rect">
            <a:avLst/>
          </a:prstGeom>
        </p:spPr>
        <p:txBody>
          <a:bodyPr/>
          <a:lstStyle/>
          <a:p>
            <a:r>
              <a:rPr lang="en-US" smtClean="0"/>
              <a:t>Click to edit Master title style</a:t>
            </a:r>
            <a:endParaRPr lang="en-US" dirty="0"/>
          </a:p>
        </p:txBody>
      </p:sp>
      <p:sp>
        <p:nvSpPr>
          <p:cNvPr id="9" name="Text Placeholder 13"/>
          <p:cNvSpPr>
            <a:spLocks noGrp="1"/>
          </p:cNvSpPr>
          <p:nvPr>
            <p:ph type="body" sz="quarter" idx="10"/>
          </p:nvPr>
        </p:nvSpPr>
        <p:spPr>
          <a:xfrm>
            <a:off x="393192" y="1152144"/>
            <a:ext cx="4014216" cy="5138928"/>
          </a:xfrm>
          <a:prstGeom prst="rect">
            <a:avLst/>
          </a:prstGeom>
        </p:spPr>
        <p:txBody>
          <a:bodyPr/>
          <a:lstStyle>
            <a:lvl1pPr>
              <a:buFont typeface="Arial" panose="020B0604020202020204" pitchFamily="34" charset="0"/>
              <a:buNone/>
              <a:defRPr/>
            </a:lvl1pPr>
            <a:lvl2pPr>
              <a:defRPr/>
            </a:lvl2pPr>
            <a:lvl3pPr>
              <a:buNone/>
              <a:defRPr/>
            </a:lvl3pPr>
            <a:lvl4pPr>
              <a:defRPr/>
            </a:lvl4pPr>
          </a:lstStyle>
          <a:p>
            <a:pPr lvl="0"/>
            <a:r>
              <a:rPr lang="en-US" smtClean="0"/>
              <a:t>Click to edit Master text styles</a:t>
            </a:r>
          </a:p>
          <a:p>
            <a:pPr lvl="1"/>
            <a:r>
              <a:rPr lang="en-US" smtClean="0"/>
              <a:t>Second level</a:t>
            </a:r>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lstStyle>
            <a:lvl1pPr>
              <a:defRPr sz="28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342900" indent="-342900">
              <a:buClr>
                <a:schemeClr val="tx1"/>
              </a:buClr>
              <a:buSzPct val="70000"/>
              <a:buFont typeface="Wingdings" panose="05000000000000000000" pitchFamily="2" charset="2"/>
              <a:buChar char="q"/>
              <a:defRPr sz="2400" b="1">
                <a:solidFill>
                  <a:srgbClr val="000000"/>
                </a:solidFill>
              </a:defRPr>
            </a:lvl1pPr>
            <a:lvl2pPr marL="742950" indent="-285750">
              <a:defRPr lang="en-US" sz="2000" kern="1200" dirty="0" smtClean="0">
                <a:solidFill>
                  <a:srgbClr val="000000"/>
                </a:solidFill>
                <a:latin typeface="+mn-lt"/>
                <a:ea typeface="+mn-ea"/>
                <a:cs typeface="+mn-cs"/>
              </a:defRPr>
            </a:lvl2pPr>
          </a:lstStyle>
          <a:p>
            <a:pPr lvl="0"/>
            <a:r>
              <a:rPr lang="en-US" dirty="0" smtClean="0"/>
              <a:t>Click to edit Master text styles</a:t>
            </a:r>
          </a:p>
          <a:p>
            <a:pPr lvl="1"/>
            <a:r>
              <a:rPr lang="en-US" dirty="0" smtClean="0"/>
              <a:t>Second level</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9EDE2762-D309-4A1B-90D4-EE2DB97D9608}" type="slidenum">
              <a:rPr lang="en-US" altLang="en-US"/>
              <a:t>‹#›</a:t>
            </a:fld>
            <a:endParaRPr lang="en-US" altLang="en-US" dirty="0"/>
          </a:p>
        </p:txBody>
      </p:sp>
    </p:spTree>
  </p:cSld>
  <p:clrMapOvr>
    <a:masterClrMapping/>
  </p:clrMapOvr>
  <p:transition spd="slow">
    <p:comb/>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25963"/>
          </a:xfrm>
          <a:prstGeom prst="rect">
            <a:avLst/>
          </a:prstGeom>
        </p:spPr>
        <p:txBody>
          <a:bodyPr/>
          <a:lstStyle/>
          <a:p>
            <a:pPr lvl="0"/>
            <a:r>
              <a:rPr lang="en-US" noProof="0" dirty="0" smtClean="0"/>
              <a:t>Click icon to add table</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A6995B87-722D-46BC-9CC9-1ED5024E22B0}" type="slidenum">
              <a:rPr lang="en-US" altLang="en-US"/>
              <a:t>‹#›</a:t>
            </a:fld>
            <a:endParaRPr lang="en-US" altLang="en-US" dirty="0"/>
          </a:p>
        </p:txBody>
      </p:sp>
    </p:spTree>
  </p:cSld>
  <p:clrMapOvr>
    <a:masterClrMapping/>
  </p:clrMapOvr>
  <p:transition spd="slow">
    <p:comb/>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2CBE984D-2DD5-4668-BAF8-1C9AC1A13DBC}" type="slidenum">
              <a:rPr lang="en-US" altLang="en-US"/>
              <a:t>‹#›</a:t>
            </a:fld>
            <a:endParaRPr lang="en-US" altLang="en-US" dirty="0"/>
          </a:p>
        </p:txBody>
      </p:sp>
    </p:spTree>
  </p:cSld>
  <p:clrMapOvr>
    <a:masterClrMapping/>
  </p:clrMapOvr>
  <p:transition spd="slow">
    <p:comb/>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486D207D-9E64-417F-AA84-D9CB1A523B53}" type="slidenum">
              <a:rPr lang="en-US" altLang="en-US"/>
              <a:t>‹#›</a:t>
            </a:fld>
            <a:endParaRPr lang="en-US" altLang="en-US" dirty="0"/>
          </a:p>
        </p:txBody>
      </p:sp>
    </p:spTree>
  </p:cSld>
  <p:clrMapOvr>
    <a:masterClrMapping/>
  </p:clrMapOvr>
  <p:transition spd="slow">
    <p:comb/>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lgn="r" eaLnBrk="1" hangingPunct="1">
              <a:defRPr sz="1400">
                <a:solidFill>
                  <a:srgbClr val="0039A6"/>
                </a:solidFill>
                <a:latin typeface="Myriad Web Pro" charset="0"/>
                <a:cs typeface="Times New Roman" panose="02020603050405020304" pitchFamily="18" charset="0"/>
              </a:defRPr>
            </a:lvl1pPr>
          </a:lstStyle>
          <a:p>
            <a:pPr>
              <a:defRPr/>
            </a:pPr>
            <a:fld id="{C346C8A6-4EAA-425C-AD65-FB7185D13849}" type="slidenum">
              <a:rPr lang="en-US" altLang="en-US"/>
              <a:t>‹#›</a:t>
            </a:fld>
            <a:endParaRPr lang="en-US" altLang="en-US" dirty="0"/>
          </a:p>
        </p:txBody>
      </p:sp>
    </p:spTree>
  </p:cSld>
  <p:clrMapOvr>
    <a:masterClrMapping/>
  </p:clrMapOvr>
  <p:transition spd="slow">
    <p:comb/>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2286000" y="6272784"/>
            <a:ext cx="5105400" cy="18288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
        <p:nvSpPr>
          <p:cNvPr id="7" name="Text Placeholder 6"/>
          <p:cNvSpPr>
            <a:spLocks noGrp="1"/>
          </p:cNvSpPr>
          <p:nvPr>
            <p:ph type="body" sz="quarter" idx="12"/>
          </p:nvPr>
        </p:nvSpPr>
        <p:spPr>
          <a:xfrm>
            <a:off x="2286000" y="6464808"/>
            <a:ext cx="5105400" cy="228600"/>
          </a:xfrm>
          <a:prstGeom prst="rect">
            <a:avLst/>
          </a:prstGeom>
        </p:spPr>
        <p:txBody>
          <a:bodyPr/>
          <a:lstStyle>
            <a:lvl1pPr>
              <a:buNone/>
              <a:defRPr sz="1000" baseline="0">
                <a:solidFill>
                  <a:schemeClr val="bg2"/>
                </a:solidFill>
              </a:defRPr>
            </a:lvl1pPr>
          </a:lstStyle>
          <a:p>
            <a:pPr lvl="0"/>
            <a:r>
              <a:rPr lang="en-US" smtClean="0"/>
              <a:t>Click to edit Master text styles</a:t>
            </a:r>
          </a:p>
        </p:txBody>
      </p:sp>
    </p:spTree>
  </p:cSld>
  <p:clrMapOvr>
    <a:masterClrMapping/>
  </p:clrMapOvr>
  <p:transition spd="slow">
    <p:comb/>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2286000"/>
            <a:ext cx="3962400" cy="38401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7" name="Rectangle 5"/>
          <p:cNvSpPr>
            <a:spLocks noGrp="1" noChangeArrowheads="1"/>
          </p:cNvSpPr>
          <p:nvPr>
            <p:ph type="ftr" sz="quarter" idx="12"/>
          </p:nvPr>
        </p:nvSpPr>
        <p:spPr>
          <a:xfrm>
            <a:off x="3124200" y="6245225"/>
            <a:ext cx="2895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8" name="Rectangle 6"/>
          <p:cNvSpPr>
            <a:spLocks noGrp="1" noChangeArrowheads="1"/>
          </p:cNvSpPr>
          <p:nvPr>
            <p:ph type="sldNum" sz="quarter" idx="13"/>
          </p:nvPr>
        </p:nvSpPr>
        <p:spPr>
          <a:xfrm>
            <a:off x="6553200" y="6245225"/>
            <a:ext cx="2133600" cy="476250"/>
          </a:xfrm>
          <a:prstGeom prst="rect">
            <a:avLst/>
          </a:prstGeom>
        </p:spPr>
        <p:txBody>
          <a:bodyPr/>
          <a:lstStyle>
            <a:lvl1pPr eaLnBrk="1" hangingPunct="1">
              <a:defRPr sz="2800">
                <a:solidFill>
                  <a:srgbClr val="0039A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a:defRPr/>
            </a:pPr>
            <a:endParaRPr lang="en-US"/>
          </a:p>
        </p:txBody>
      </p:sp>
      <p:sp>
        <p:nvSpPr>
          <p:cNvPr id="9" name="Rectangle 6"/>
          <p:cNvSpPr>
            <a:spLocks noGrp="1" noChangeArrowheads="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lvl1pPr algn="r" eaLnBrk="1" hangingPunct="1">
              <a:defRPr sz="2800">
                <a:solidFill>
                  <a:srgbClr val="0039A6"/>
                </a:solidFill>
                <a:effectLst>
                  <a:outerShdw blurRad="38100" dist="38100" dir="2700000" algn="tl">
                    <a:srgbClr val="C0C0C0"/>
                  </a:outerShdw>
                </a:effectLst>
                <a:latin typeface="Times New Roman" panose="02020603050405020304" pitchFamily="18" charset="0"/>
                <a:cs typeface="Times New Roman" panose="02020603050405020304" pitchFamily="18" charset="0"/>
              </a:defRPr>
            </a:lvl1pPr>
          </a:lstStyle>
          <a:p>
            <a:pPr>
              <a:defRPr/>
            </a:pPr>
            <a:fld id="{BF2DA97D-831A-48CD-A7A1-23EF5E790589}" type="slidenum">
              <a:rPr lang="en-US" altLang="en-US"/>
              <a:t>‹#›</a:t>
            </a:fld>
            <a:endParaRPr lang="en-US" altLang="en-US" dirty="0"/>
          </a:p>
        </p:txBody>
      </p:sp>
    </p:spTree>
  </p:cSld>
  <p:clrMapOvr>
    <a:masterClrMapping/>
  </p:clrMapOvr>
  <p:transition spd="slow">
    <p:comb/>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838200"/>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idx="1"/>
          </p:nvPr>
        </p:nvSpPr>
        <p:spPr>
          <a:xfrm>
            <a:off x="355600" y="1295400"/>
            <a:ext cx="8407400" cy="4724400"/>
          </a:xfrm>
          <a:prstGeom prst="rect">
            <a:avLst/>
          </a:prstGeom>
        </p:spPr>
        <p:txBody>
          <a:bodyPr/>
          <a:lstStyle/>
          <a:p>
            <a:pPr lvl="0"/>
            <a:endParaRPr lang="en-US" noProof="0" dirty="0" smtClean="0"/>
          </a:p>
        </p:txBody>
      </p:sp>
    </p:spTree>
  </p:cSld>
  <p:clrMapOvr>
    <a:masterClrMapping/>
  </p:clrMapOvr>
  <p:transition spd="slow">
    <p:comb/>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i="0" u="none">
                <a:solidFill>
                  <a:schemeClr val="bg2"/>
                </a:solidFill>
                <a:latin typeface="+mn-lt"/>
              </a:defRPr>
            </a:lvl2pPr>
            <a:lvl3pPr>
              <a:buClr>
                <a:schemeClr val="tx1"/>
              </a:buClr>
              <a:buSzPct val="100000"/>
              <a:buFont typeface="Arial" panose="020B0604020202020204" pitchFamily="34" charset="0"/>
              <a:buChar char="•"/>
              <a:defRPr sz="1800" i="0">
                <a:solidFill>
                  <a:schemeClr val="bg2"/>
                </a:solidFill>
              </a:defRPr>
            </a:lvl3pPr>
            <a:lvl4pPr>
              <a:buClr>
                <a:schemeClr val="tx1"/>
              </a:buClr>
              <a:buSzPct val="70000"/>
              <a:buFont typeface="Courier New" panose="02070309020205020404" pitchFamily="49" charset="0"/>
              <a:buChar char="o"/>
              <a:defRPr sz="1800" i="0" baseline="0">
                <a:solidFill>
                  <a:schemeClr val="bg2"/>
                </a:solidFill>
              </a:defRPr>
            </a:lvl4pPr>
            <a:lvl5pPr>
              <a:buClr>
                <a:schemeClr val="tx1"/>
              </a:buClr>
              <a:buSzPct val="70000"/>
              <a:buFont typeface="Arial" panose="020B0604020202020204" pitchFamily="34" charset="0"/>
              <a:buChar char="•"/>
              <a:defRPr sz="1800" i="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5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9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0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1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Badg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9" name="Text Placeholder 8"/>
          <p:cNvSpPr>
            <a:spLocks noGrp="1"/>
          </p:cNvSpPr>
          <p:nvPr>
            <p:ph type="body" sz="quarter" idx="10"/>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p:nvPr>
        </p:nvSpPr>
        <p:spPr>
          <a:xfrm>
            <a:off x="457200" y="1981200"/>
            <a:ext cx="8229600" cy="1676400"/>
          </a:xfrm>
          <a:prstGeom prst="rect">
            <a:avLst/>
          </a:prstGeom>
        </p:spPr>
        <p:txBody>
          <a:bodyPr/>
          <a:lstStyle>
            <a:lvl1pPr>
              <a:lnSpc>
                <a:spcPts val="3000"/>
              </a:lnSpc>
              <a:defRPr sz="2800" b="1" baseline="0">
                <a:effectLst/>
              </a:defRPr>
            </a:lvl1pPr>
          </a:lstStyle>
          <a:p>
            <a:r>
              <a:rPr lang="en-US" smtClean="0"/>
              <a:t>Click to edit Master title style</a:t>
            </a:r>
            <a:endParaRPr lang="en-US" dirty="0"/>
          </a:p>
        </p:txBody>
      </p:sp>
    </p:spTree>
  </p:cSld>
  <p:clrMapOvr>
    <a:masterClrMapping/>
  </p:clrMapOvr>
  <p:transition spd="slow">
    <p:comb/>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2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3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4_Basic Content">
    <p:spTree>
      <p:nvGrpSpPr>
        <p:cNvPr id="1" name=""/>
        <p:cNvGrpSpPr/>
        <p:nvPr/>
      </p:nvGrpSpPr>
      <p:grpSpPr>
        <a:xfrm>
          <a:off x="0" y="0"/>
          <a:ext cx="0" cy="0"/>
          <a:chOff x="0" y="0"/>
          <a:chExt cx="0" cy="0"/>
        </a:xfrm>
      </p:grpSpPr>
    </p:spTree>
  </p:cSld>
  <p:clrMapOvr>
    <a:masterClrMapping/>
  </p:clrMapOvr>
  <p:transition spd="slow">
    <p:comb/>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2754" name="Rectangle 2050"/>
          <p:cNvSpPr>
            <a:spLocks noGrp="1" noChangeArrowheads="1"/>
          </p:cNvSpPr>
          <p:nvPr>
            <p:ph type="ctrTitle"/>
          </p:nvPr>
        </p:nvSpPr>
        <p:spPr>
          <a:xfrm>
            <a:off x="914400" y="685800"/>
            <a:ext cx="7721600" cy="1143000"/>
          </a:xfrm>
        </p:spPr>
        <p:txBody>
          <a:bodyPr/>
          <a:lstStyle>
            <a:lvl1pPr>
              <a:defRPr/>
            </a:lvl1pPr>
          </a:lstStyle>
          <a:p>
            <a:pPr lvl="0"/>
            <a:r>
              <a:rPr lang="en-US" noProof="0" smtClean="0"/>
              <a:t>Click to edit Master title style</a:t>
            </a:r>
          </a:p>
        </p:txBody>
      </p:sp>
      <p:sp>
        <p:nvSpPr>
          <p:cNvPr id="202755" name="Rectangle 2051"/>
          <p:cNvSpPr>
            <a:spLocks noGrp="1" noChangeArrowheads="1"/>
          </p:cNvSpPr>
          <p:nvPr>
            <p:ph type="subTitle" idx="1"/>
          </p:nvPr>
        </p:nvSpPr>
        <p:spPr>
          <a:xfrm>
            <a:off x="2133600" y="3886200"/>
            <a:ext cx="6400800" cy="1771650"/>
          </a:xfrm>
        </p:spPr>
        <p:txBody>
          <a:bodyPr/>
          <a:lstStyle>
            <a:lvl1pPr marL="0" indent="0">
              <a:buFont typeface="Monotype Sorts" pitchFamily="2" charset="2"/>
              <a:buNone/>
              <a:defRPr>
                <a:latin typeface="Arial Black" pitchFamily="34" charset="0"/>
              </a:defRPr>
            </a:lvl1pPr>
          </a:lstStyle>
          <a:p>
            <a:pPr lvl="0"/>
            <a:r>
              <a:rPr lang="en-US" noProof="0" smtClean="0"/>
              <a:t>Click to edit Master subtitle style</a:t>
            </a:r>
          </a:p>
        </p:txBody>
      </p:sp>
      <p:sp>
        <p:nvSpPr>
          <p:cNvPr id="202756" name="Rectangle 2052"/>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fld id="{544213AF-26F6-41FA-8D85-E2C5388D6E58}" type="datetimeFigureOut">
              <a:rPr lang="en-US" smtClean="0"/>
              <a:t>10/6/2023</a:t>
            </a:fld>
            <a:endParaRPr lang="en-US" dirty="0">
              <a:solidFill>
                <a:srgbClr val="FFFFFF"/>
              </a:solidFill>
            </a:endParaRPr>
          </a:p>
        </p:txBody>
      </p:sp>
      <p:sp>
        <p:nvSpPr>
          <p:cNvPr id="202757" name="Rectangle 2053"/>
          <p:cNvSpPr>
            <a:spLocks noGrp="1" noChangeArrowheads="1"/>
          </p:cNvSpPr>
          <p:nvPr>
            <p:ph type="ftr" sz="quarter" idx="3"/>
          </p:nvPr>
        </p:nvSpPr>
        <p:spPr bwMode="auto">
          <a:xfrm>
            <a:off x="3149600" y="6229350"/>
            <a:ext cx="2844800" cy="5143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spcBef>
                <a:spcPct val="50000"/>
              </a:spcBef>
              <a:defRPr sz="1400">
                <a:solidFill>
                  <a:srgbClr val="5E574E"/>
                </a:solidFill>
                <a:latin typeface="Arial" charset="0"/>
              </a:defRPr>
            </a:lvl1pPr>
          </a:lstStyle>
          <a:p>
            <a:endParaRPr kumimoji="0" lang="en-US">
              <a:solidFill>
                <a:schemeClr val="accent1">
                  <a:tint val="20000"/>
                </a:schemeClr>
              </a:solidFill>
            </a:endParaRPr>
          </a:p>
        </p:txBody>
      </p:sp>
      <p:sp>
        <p:nvSpPr>
          <p:cNvPr id="202758" name="Rectangle 2054"/>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D5BBC35B-A44B-4119-B8DA-DE9E3DFADA20}" type="slidenum">
              <a:rPr kumimoji="0" lang="en-US" smtClean="0"/>
              <a:t>‹#›</a:t>
            </a:fld>
            <a:endParaRPr kumimoji="0" lang="en-US" dirty="0">
              <a:solidFill>
                <a:srgbClr val="FFFFFF"/>
              </a:solidFill>
            </a:endParaRPr>
          </a:p>
        </p:txBody>
      </p:sp>
      <p:pic>
        <p:nvPicPr>
          <p:cNvPr id="202759" name="Picture 2055" descr="A:\paint.GIF"/>
          <p:cNvPicPr>
            <a:picLocks noChangeAspect="1" noChangeArrowheads="1"/>
          </p:cNvPicPr>
          <p:nvPr/>
        </p:nvPicPr>
        <p:blipFill>
          <a:blip r:embed="rId2">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828800"/>
            <a:ext cx="8229600" cy="38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comb/>
  </p:transition>
  <p:timing>
    <p:tnLst>
      <p:par>
        <p:cTn id="1" dur="indefinite" restart="never" nodeType="tmRoot"/>
      </p:par>
    </p:tnLst>
  </p:timing>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Slide Number Placeholder 4"/>
          <p:cNvSpPr>
            <a:spLocks noGrp="1"/>
          </p:cNvSpPr>
          <p:nvPr>
            <p:ph type="sldNum" sz="quarter" idx="11"/>
          </p:nvPr>
        </p:nvSpPr>
        <p:spPr/>
        <p:txBody>
          <a:bodyPr/>
          <a:lstStyle>
            <a:lvl1pPr>
              <a:defRPr/>
            </a:lvl1pPr>
          </a:lstStyle>
          <a:p>
            <a:pPr>
              <a:defRPr/>
            </a:pPr>
            <a:fld id="{9EDE2762-D309-4A1B-90D4-EE2DB97D9608}" type="slidenum">
              <a:rPr lang="en-US" altLang="en-US" smtClean="0"/>
              <a:t>‹#›</a:t>
            </a:fld>
            <a:endParaRPr lang="en-US" altLang="en-US" dirty="0"/>
          </a:p>
        </p:txBody>
      </p:sp>
    </p:spTree>
    <p:extLst>
      <p:ext uri="{BB962C8B-B14F-4D97-AF65-F5344CB8AC3E}">
        <p14:creationId xmlns:p14="http://schemas.microsoft.com/office/powerpoint/2010/main" val="1229642194"/>
      </p:ext>
    </p:extLst>
  </p:cSld>
  <p:clrMapOvr>
    <a:masterClrMapping/>
  </p:clrMapOvr>
  <p:transition spd="slow">
    <p:comb/>
  </p:transition>
  <p:timing>
    <p:tnLst>
      <p:par>
        <p:cTn id="1" dur="indefinite" restart="never" nodeType="tmRoot"/>
      </p:par>
    </p:tnLst>
  </p:timing>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44213AF-26F6-41FA-8D85-E2C5388D6E58}" type="datetimeFigureOut">
              <a:rPr lang="en-US" smtClean="0"/>
              <a:t>10/6/2023</a:t>
            </a:fld>
            <a:endParaRPr lang="en-US"/>
          </a:p>
        </p:txBody>
      </p:sp>
      <p:sp>
        <p:nvSpPr>
          <p:cNvPr id="5" name="Slide Number Placeholder 4"/>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p>
        </p:txBody>
      </p:sp>
    </p:spTree>
    <p:extLst>
      <p:ext uri="{BB962C8B-B14F-4D97-AF65-F5344CB8AC3E}">
        <p14:creationId xmlns:p14="http://schemas.microsoft.com/office/powerpoint/2010/main" val="2452642350"/>
      </p:ext>
    </p:extLst>
  </p:cSld>
  <p:clrMapOvr>
    <a:masterClrMapping/>
  </p:clrMapOvr>
  <p:transition spd="slow">
    <p:comb/>
  </p:transition>
  <p:timing>
    <p:tnLst>
      <p:par>
        <p:cTn id="1" dur="indefinite" restart="never" nodeType="tmRoot"/>
      </p:par>
    </p:tnLst>
  </p:timing>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544213AF-26F6-41FA-8D85-E2C5388D6E58}" type="datetimeFigureOut">
              <a:rPr lang="en-US" smtClean="0"/>
              <a:t>10/6/2023</a:t>
            </a:fld>
            <a:endParaRPr lang="en-US"/>
          </a:p>
        </p:txBody>
      </p:sp>
      <p:sp>
        <p:nvSpPr>
          <p:cNvPr id="6" name="Slide Number Placeholder 5"/>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p>
        </p:txBody>
      </p:sp>
    </p:spTree>
    <p:extLst>
      <p:ext uri="{BB962C8B-B14F-4D97-AF65-F5344CB8AC3E}">
        <p14:creationId xmlns:p14="http://schemas.microsoft.com/office/powerpoint/2010/main" val="4275394762"/>
      </p:ext>
    </p:extLst>
  </p:cSld>
  <p:clrMapOvr>
    <a:masterClrMapping/>
  </p:clrMapOvr>
  <p:transition spd="slow">
    <p:comb/>
  </p:transition>
  <p:timing>
    <p:tnLst>
      <p:par>
        <p:cTn id="1" dur="indefinite" restart="never" nodeType="tmRoot"/>
      </p:par>
    </p:tnLst>
  </p:timing>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Slide Number Placeholder 7"/>
          <p:cNvSpPr>
            <a:spLocks noGrp="1"/>
          </p:cNvSpPr>
          <p:nvPr>
            <p:ph type="sldNum" sz="quarter" idx="11"/>
          </p:nvPr>
        </p:nvSpPr>
        <p:spPr/>
        <p:txBody>
          <a:bodyPr/>
          <a:lstStyle>
            <a:lvl1pPr>
              <a:defRPr/>
            </a:lvl1pPr>
          </a:lstStyle>
          <a:p>
            <a:pPr>
              <a:defRPr/>
            </a:pPr>
            <a:fld id="{C346C8A6-4EAA-425C-AD65-FB7185D13849}" type="slidenum">
              <a:rPr lang="en-US" altLang="en-US" smtClean="0"/>
              <a:t>‹#›</a:t>
            </a:fld>
            <a:endParaRPr lang="en-US" altLang="en-US" dirty="0"/>
          </a:p>
        </p:txBody>
      </p:sp>
    </p:spTree>
    <p:extLst>
      <p:ext uri="{BB962C8B-B14F-4D97-AF65-F5344CB8AC3E}">
        <p14:creationId xmlns:p14="http://schemas.microsoft.com/office/powerpoint/2010/main" val="4192882153"/>
      </p:ext>
    </p:extLst>
  </p:cSld>
  <p:clrMapOvr>
    <a:masterClrMapping/>
  </p:clrMapOvr>
  <p:transition spd="slow">
    <p:comb/>
  </p:transition>
  <p:timing>
    <p:tnLst>
      <p:par>
        <p:cTn id="1" dur="indefinite" restart="never" nodeType="tmRoot"/>
      </p:par>
    </p:tnLst>
  </p:timing>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Slide Number Placeholder 3"/>
          <p:cNvSpPr>
            <a:spLocks noGrp="1"/>
          </p:cNvSpPr>
          <p:nvPr>
            <p:ph type="sldNum" sz="quarter" idx="11"/>
          </p:nvPr>
        </p:nvSpPr>
        <p:spPr/>
        <p:txBody>
          <a:bodyPr/>
          <a:lstStyle>
            <a:lvl1pPr>
              <a:defRPr/>
            </a:lvl1pPr>
          </a:lstStyle>
          <a:p>
            <a:pPr>
              <a:defRPr/>
            </a:pPr>
            <a:fld id="{2CBE984D-2DD5-4668-BAF8-1C9AC1A13DBC}" type="slidenum">
              <a:rPr lang="en-US" altLang="en-US" smtClean="0"/>
              <a:t>‹#›</a:t>
            </a:fld>
            <a:endParaRPr lang="en-US" altLang="en-US" dirty="0"/>
          </a:p>
        </p:txBody>
      </p:sp>
    </p:spTree>
    <p:extLst>
      <p:ext uri="{BB962C8B-B14F-4D97-AF65-F5344CB8AC3E}">
        <p14:creationId xmlns:p14="http://schemas.microsoft.com/office/powerpoint/2010/main" val="3839178857"/>
      </p:ext>
    </p:extLst>
  </p:cSld>
  <p:clrMapOvr>
    <a:masterClrMapping/>
  </p:clrMapOvr>
  <p:transition spd="slow">
    <p:comb/>
  </p:transition>
  <p:timing>
    <p:tnLst>
      <p:par>
        <p:cTn id="1" dur="indefinite" restart="never" nodeType="tmRoot"/>
      </p:par>
    </p:tnLst>
  </p:timing>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Slide Number Placeholder 2"/>
          <p:cNvSpPr>
            <a:spLocks noGrp="1"/>
          </p:cNvSpPr>
          <p:nvPr>
            <p:ph type="sldNum" sz="quarter" idx="11"/>
          </p:nvPr>
        </p:nvSpPr>
        <p:spPr/>
        <p:txBody>
          <a:bodyPr/>
          <a:lstStyle>
            <a:lvl1pPr>
              <a:defRPr/>
            </a:lvl1pPr>
          </a:lstStyle>
          <a:p>
            <a:pPr>
              <a:defRPr/>
            </a:pPr>
            <a:fld id="{486D207D-9E64-417F-AA84-D9CB1A523B53}" type="slidenum">
              <a:rPr lang="en-US" altLang="en-US" smtClean="0"/>
              <a:t>‹#›</a:t>
            </a:fld>
            <a:endParaRPr lang="en-US" altLang="en-US" dirty="0"/>
          </a:p>
        </p:txBody>
      </p:sp>
    </p:spTree>
    <p:extLst>
      <p:ext uri="{BB962C8B-B14F-4D97-AF65-F5344CB8AC3E}">
        <p14:creationId xmlns:p14="http://schemas.microsoft.com/office/powerpoint/2010/main" val="3592344834"/>
      </p:ext>
    </p:extLst>
  </p:cSld>
  <p:clrMapOvr>
    <a:masterClrMapping/>
  </p:clrMapOvr>
  <p:transition spd="slow">
    <p:comb/>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sic Content Badg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600201"/>
            <a:ext cx="8229600" cy="4191000"/>
          </a:xfrm>
          <a:prstGeom prst="rect">
            <a:avLst/>
          </a:prstGeom>
        </p:spPr>
        <p:txBody>
          <a:bodyPr/>
          <a:lstStyle>
            <a:lvl1pPr>
              <a:buClr>
                <a:schemeClr val="tx1"/>
              </a:buClr>
              <a:buSzPct val="70000"/>
              <a:buFont typeface="Wingdings" panose="05000000000000000000" pitchFamily="2" charset="2"/>
              <a:buChar char="q"/>
              <a:defRPr sz="2400" b="1" baseline="0">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baseline="0">
                <a:solidFill>
                  <a:schemeClr val="bg2"/>
                </a:solidFill>
              </a:defRPr>
            </a:lvl4pPr>
            <a:lvl5pPr>
              <a:buClr>
                <a:schemeClr val="tx1"/>
              </a:buClr>
              <a:buSzPct val="70000"/>
              <a:buFont typeface="Arial" panose="020B0604020202020204" pitchFamily="34" charset="0"/>
              <a:buChar char="•"/>
              <a:defRPr sz="18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5"/>
          <p:cNvSpPr>
            <a:spLocks noGrp="1"/>
          </p:cNvSpPr>
          <p:nvPr>
            <p:ph type="body" sz="quarter" idx="11"/>
          </p:nvPr>
        </p:nvSpPr>
        <p:spPr>
          <a:xfrm>
            <a:off x="1905000" y="5791200"/>
            <a:ext cx="67818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44213AF-26F6-41FA-8D85-E2C5388D6E58}" type="datetimeFigureOut">
              <a:rPr lang="en-US" smtClean="0"/>
              <a:t>10/6/2023</a:t>
            </a:fld>
            <a:endParaRPr lang="en-US"/>
          </a:p>
        </p:txBody>
      </p:sp>
      <p:sp>
        <p:nvSpPr>
          <p:cNvPr id="6" name="Slide Number Placeholder 5"/>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p>
        </p:txBody>
      </p:sp>
    </p:spTree>
    <p:extLst>
      <p:ext uri="{BB962C8B-B14F-4D97-AF65-F5344CB8AC3E}">
        <p14:creationId xmlns:p14="http://schemas.microsoft.com/office/powerpoint/2010/main" val="2639199185"/>
      </p:ext>
    </p:extLst>
  </p:cSld>
  <p:clrMapOvr>
    <a:masterClrMapping/>
  </p:clrMapOvr>
  <p:transition spd="slow">
    <p:comb/>
  </p:transition>
  <p:timing>
    <p:tnLst>
      <p:par>
        <p:cTn id="1" dur="indefinite" restart="never" nodeType="tmRoot"/>
      </p:par>
    </p:tnLst>
  </p:timing>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544213AF-26F6-41FA-8D85-E2C5388D6E58}" type="datetimeFigureOut">
              <a:rPr lang="en-US" smtClean="0"/>
              <a:t>10/6/2023</a:t>
            </a:fld>
            <a:endParaRPr lang="en-US">
              <a:solidFill>
                <a:schemeClr val="tx1"/>
              </a:solidFill>
            </a:endParaRPr>
          </a:p>
        </p:txBody>
      </p:sp>
      <p:sp>
        <p:nvSpPr>
          <p:cNvPr id="6" name="Slide Number Placeholder 5"/>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solidFill>
                <a:schemeClr val="tx1"/>
              </a:solidFill>
            </a:endParaRPr>
          </a:p>
        </p:txBody>
      </p:sp>
    </p:spTree>
    <p:extLst>
      <p:ext uri="{BB962C8B-B14F-4D97-AF65-F5344CB8AC3E}">
        <p14:creationId xmlns:p14="http://schemas.microsoft.com/office/powerpoint/2010/main" val="1251648646"/>
      </p:ext>
    </p:extLst>
  </p:cSld>
  <p:clrMapOvr>
    <a:masterClrMapping/>
  </p:clrMapOvr>
  <p:transition spd="slow">
    <p:comb/>
  </p:transition>
  <p:timing>
    <p:tnLst>
      <p:par>
        <p:cTn id="1" dur="indefinite" restart="never" nodeType="tmRoot"/>
      </p:par>
    </p:tnLst>
  </p:timing>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44213AF-26F6-41FA-8D85-E2C5388D6E58}" type="datetimeFigureOut">
              <a:rPr lang="en-US" smtClean="0"/>
              <a:t>10/6/2023</a:t>
            </a:fld>
            <a:endParaRPr lang="en-US"/>
          </a:p>
        </p:txBody>
      </p:sp>
      <p:sp>
        <p:nvSpPr>
          <p:cNvPr id="5" name="Slide Number Placeholder 4"/>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p>
        </p:txBody>
      </p:sp>
    </p:spTree>
    <p:extLst>
      <p:ext uri="{BB962C8B-B14F-4D97-AF65-F5344CB8AC3E}">
        <p14:creationId xmlns:p14="http://schemas.microsoft.com/office/powerpoint/2010/main" val="2992435660"/>
      </p:ext>
    </p:extLst>
  </p:cSld>
  <p:clrMapOvr>
    <a:masterClrMapping/>
  </p:clrMapOvr>
  <p:transition spd="slow">
    <p:comb/>
  </p:transition>
  <p:timing>
    <p:tnLst>
      <p:par>
        <p:cTn id="1" dur="indefinite" restart="never" nodeType="tmRoot"/>
      </p:par>
    </p:tnLst>
  </p:timing>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228600"/>
            <a:ext cx="2057400" cy="5829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6400" y="228600"/>
            <a:ext cx="6019800" cy="5829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44213AF-26F6-41FA-8D85-E2C5388D6E58}" type="datetimeFigureOut">
              <a:rPr lang="en-US" smtClean="0"/>
              <a:t>10/6/2023</a:t>
            </a:fld>
            <a:endParaRPr lang="en-US"/>
          </a:p>
        </p:txBody>
      </p:sp>
      <p:sp>
        <p:nvSpPr>
          <p:cNvPr id="5" name="Slide Number Placeholder 4"/>
          <p:cNvSpPr>
            <a:spLocks noGrp="1"/>
          </p:cNvSpPr>
          <p:nvPr>
            <p:ph type="sldNum" sz="quarter" idx="11"/>
          </p:nvPr>
        </p:nvSpPr>
        <p:spPr/>
        <p:txBody>
          <a:bodyPr/>
          <a:lstStyle>
            <a:lvl1pPr>
              <a:defRPr/>
            </a:lvl1pPr>
          </a:lstStyle>
          <a:p>
            <a:fld id="{D5BBC35B-A44B-4119-B8DA-DE9E3DFADA20}" type="slidenum">
              <a:rPr kumimoji="0" lang="en-US" smtClean="0"/>
              <a:t>‹#›</a:t>
            </a:fld>
            <a:endParaRPr kumimoji="0" lang="en-US"/>
          </a:p>
        </p:txBody>
      </p:sp>
    </p:spTree>
    <p:extLst>
      <p:ext uri="{BB962C8B-B14F-4D97-AF65-F5344CB8AC3E}">
        <p14:creationId xmlns:p14="http://schemas.microsoft.com/office/powerpoint/2010/main" val="1173774640"/>
      </p:ext>
    </p:extLst>
  </p:cSld>
  <p:clrMapOvr>
    <a:masterClrMapping/>
  </p:clrMapOvr>
  <p:transition spd="slow">
    <p:comb/>
  </p:transition>
  <p:timing>
    <p:tnLst>
      <p:par>
        <p:cTn id="1" dur="indefinite" restart="never" nodeType="tmRoot"/>
      </p:par>
    </p:tnLst>
  </p:timing>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885950"/>
            <a:ext cx="4013200" cy="4171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22800" y="1885950"/>
            <a:ext cx="4013200" cy="4171950"/>
          </a:xfrm>
        </p:spPr>
        <p:txBody>
          <a:bodyPr/>
          <a:lstStyle/>
          <a:p>
            <a:r>
              <a:rPr lang="en-US" smtClean="0"/>
              <a:t>Click icon to add clip art</a:t>
            </a:r>
            <a:endParaRPr lang="en-US"/>
          </a:p>
        </p:txBody>
      </p:sp>
      <p:sp>
        <p:nvSpPr>
          <p:cNvPr id="5" name="Date Placeholder 4"/>
          <p:cNvSpPr>
            <a:spLocks noGrp="1"/>
          </p:cNvSpPr>
          <p:nvPr>
            <p:ph type="dt" sz="half" idx="10"/>
          </p:nvPr>
        </p:nvSpPr>
        <p:spPr>
          <a:xfrm>
            <a:off x="431800" y="6229350"/>
            <a:ext cx="1905000" cy="457200"/>
          </a:xfrm>
        </p:spPr>
        <p:txBody>
          <a:bodyPr/>
          <a:lstStyle>
            <a:lvl1pPr>
              <a:defRPr/>
            </a:lvl1pPr>
          </a:lstStyle>
          <a:p>
            <a:fld id="{B61BEF0D-F0BB-DE4B-95CE-6DB70DBA9567}" type="datetimeFigureOut">
              <a:rPr lang="en-US" smtClean="0"/>
              <a:pPr/>
              <a:t>10/6/2023</a:t>
            </a:fld>
            <a:endParaRPr lang="en-US" dirty="0"/>
          </a:p>
        </p:txBody>
      </p:sp>
      <p:sp>
        <p:nvSpPr>
          <p:cNvPr id="6" name="Slide Number Placeholder 5"/>
          <p:cNvSpPr>
            <a:spLocks noGrp="1"/>
          </p:cNvSpPr>
          <p:nvPr>
            <p:ph type="sldNum" sz="quarter" idx="11"/>
          </p:nvPr>
        </p:nvSpPr>
        <p:spPr>
          <a:xfrm>
            <a:off x="6731000" y="6229350"/>
            <a:ext cx="1905000" cy="457200"/>
          </a:xfrm>
        </p:spPr>
        <p:txBody>
          <a:bodyPr/>
          <a:lstStyle>
            <a:lvl1pP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459524"/>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4213AF-26F6-41FA-8D85-E2C5388D6E58}" type="datetimeFigureOut">
              <a:rPr lang="en-US" smtClean="0"/>
              <a:t>10/6/2023</a:t>
            </a:fld>
            <a:endParaRPr lang="en-US" sz="1000" dirty="0">
              <a:solidFill>
                <a:schemeClr val="tx1"/>
              </a:solidFill>
            </a:endParaRPr>
          </a:p>
        </p:txBody>
      </p:sp>
      <p:sp>
        <p:nvSpPr>
          <p:cNvPr id="4" name="Footer Placeholder 3"/>
          <p:cNvSpPr>
            <a:spLocks noGrp="1"/>
          </p:cNvSpPr>
          <p:nvPr>
            <p:ph type="ftr" sz="quarter" idx="11"/>
          </p:nvPr>
        </p:nvSpPr>
        <p:spPr>
          <a:xfrm>
            <a:off x="508001" y="6041363"/>
            <a:ext cx="4723209" cy="365125"/>
          </a:xfrm>
          <a:prstGeom prst="rect">
            <a:avLst/>
          </a:prstGeom>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p:txBody>
          <a:bodyPr/>
          <a:lstStyle/>
          <a:p>
            <a:fld id="{D5BBC35B-A44B-4119-B8DA-DE9E3DFADA20}" type="slidenum">
              <a:rPr kumimoji="0" lang="en-US" smtClean="0"/>
              <a:t>‹#›</a:t>
            </a:fld>
            <a:endParaRPr kumimoji="0" lang="en-US" sz="1000" b="0">
              <a:solidFill>
                <a:schemeClr val="tx1"/>
              </a:solidFill>
            </a:endParaRPr>
          </a:p>
        </p:txBody>
      </p:sp>
    </p:spTree>
  </p:cSld>
  <p:clrMapOvr>
    <a:masterClrMapping/>
  </p:clrMapOvr>
  <p:transition spd="slow">
    <p:comb/>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518150"/>
          </a:xfrm>
          <a:prstGeom prst="rect">
            <a:avLst/>
          </a:prstGeom>
        </p:spPr>
        <p:txBody>
          <a:bodyPr anchor="ctr" anchorCtr="0"/>
          <a:lstStyle>
            <a:lvl1pPr>
              <a:buClr>
                <a:schemeClr val="tx1"/>
              </a:buClr>
              <a:buSzPct val="70000"/>
              <a:buFont typeface="Wingdings" panose="05000000000000000000" pitchFamily="2" charset="2"/>
              <a:buChar char="q"/>
              <a:defRPr sz="2400" b="1">
                <a:solidFill>
                  <a:schemeClr val="bg2"/>
                </a:solidFill>
              </a:defRPr>
            </a:lvl1pPr>
            <a:lvl2pPr>
              <a:buClr>
                <a:schemeClr val="tx1"/>
              </a:buClr>
              <a:buSzPct val="100000"/>
              <a:buFont typeface="Wingdings" panose="05000000000000000000" pitchFamily="2" charset="2"/>
              <a:buChar char="§"/>
              <a:defRPr sz="2000">
                <a:solidFill>
                  <a:schemeClr val="bg2"/>
                </a:solidFill>
              </a:defRPr>
            </a:lvl2pPr>
            <a:lvl3pPr>
              <a:buClr>
                <a:schemeClr val="tx1"/>
              </a:buClr>
              <a:buSzPct val="100000"/>
              <a:buFont typeface="Arial" panose="020B0604020202020204" pitchFamily="34" charset="0"/>
              <a:buChar char="•"/>
              <a:defRPr sz="1800">
                <a:solidFill>
                  <a:schemeClr val="bg2"/>
                </a:solidFill>
              </a:defRPr>
            </a:lvl3pPr>
            <a:lvl4pPr>
              <a:buClr>
                <a:schemeClr val="tx1"/>
              </a:buClr>
              <a:buSzPct val="70000"/>
              <a:buFont typeface="Courier New" panose="02070309020205020404" pitchFamily="49" charset="0"/>
              <a:buChar char="o"/>
              <a:defRPr sz="1800">
                <a:solidFill>
                  <a:schemeClr val="bg2"/>
                </a:solidFill>
              </a:defRPr>
            </a:lvl4pPr>
            <a:lvl5pPr>
              <a:buClr>
                <a:schemeClr val="tx1"/>
              </a:buClr>
              <a:buSzPct val="70000"/>
              <a:buFont typeface="Arial" panose="020B0604020202020204"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2"/>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sp>
        <p:nvSpPr>
          <p:cNvPr id="7" name="Text Placeholder 5"/>
          <p:cNvSpPr>
            <a:spLocks noGrp="1"/>
          </p:cNvSpPr>
          <p:nvPr>
            <p:ph type="body" sz="quarter" idx="11"/>
          </p:nvPr>
        </p:nvSpPr>
        <p:spPr>
          <a:xfrm>
            <a:off x="457200" y="5791200"/>
            <a:ext cx="8229600" cy="609600"/>
          </a:xfrm>
          <a:prstGeom prst="rect">
            <a:avLst/>
          </a:prstGeom>
        </p:spPr>
        <p:txBody>
          <a:bodyPr anchor="b"/>
          <a:lstStyle>
            <a:lvl1pPr>
              <a:buNone/>
              <a:defRPr sz="1100">
                <a:solidFill>
                  <a:schemeClr val="tx1"/>
                </a:solidFill>
              </a:defRPr>
            </a:lvl1pPr>
          </a:lstStyle>
          <a:p>
            <a:pPr lvl="0"/>
            <a:r>
              <a:rPr lang="en-US" smtClean="0"/>
              <a:t>Click to edit Master text styles</a:t>
            </a:r>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a:prstGeom prst="rect">
            <a:avLst/>
          </a:prstGeom>
        </p:spPr>
        <p:txBody>
          <a:bodyPr anchor="b"/>
          <a:lstStyle>
            <a:lvl1pPr algn="l">
              <a:defRPr sz="2000" b="1" baseline="0">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9"/>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Subtitle 2"/>
          <p:cNvSpPr>
            <a:spLocks noGrp="1"/>
          </p:cNvSpPr>
          <p:nvPr>
            <p:ph type="subTitle" idx="1"/>
          </p:nvPr>
        </p:nvSpPr>
        <p:spPr>
          <a:xfrm>
            <a:off x="1371600" y="19812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11" name="Text Placeholder 5"/>
          <p:cNvSpPr>
            <a:spLocks noGrp="1"/>
          </p:cNvSpPr>
          <p:nvPr>
            <p:ph type="body" sz="quarter" idx="11"/>
          </p:nvPr>
        </p:nvSpPr>
        <p:spPr>
          <a:xfrm>
            <a:off x="2286000" y="6281928"/>
            <a:ext cx="5105400" cy="18288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
        <p:nvSpPr>
          <p:cNvPr id="12" name="Text Placeholder 6"/>
          <p:cNvSpPr>
            <a:spLocks noGrp="1"/>
          </p:cNvSpPr>
          <p:nvPr>
            <p:ph type="body" sz="quarter" idx="12"/>
          </p:nvPr>
        </p:nvSpPr>
        <p:spPr>
          <a:xfrm>
            <a:off x="2286000" y="6473952"/>
            <a:ext cx="5105400" cy="228600"/>
          </a:xfrm>
          <a:prstGeom prst="rect">
            <a:avLst/>
          </a:prstGeom>
        </p:spPr>
        <p:txBody>
          <a:bodyPr/>
          <a:lstStyle>
            <a:lvl1pPr>
              <a:buNone/>
              <a:defRPr sz="1000" baseline="0">
                <a:solidFill>
                  <a:schemeClr val="bg1"/>
                </a:solidFill>
              </a:defRPr>
            </a:lvl1pPr>
          </a:lstStyle>
          <a:p>
            <a:pPr lvl="0"/>
            <a:r>
              <a:rPr lang="en-US" smtClean="0"/>
              <a:t>Click to edit Master text styles</a:t>
            </a:r>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image" Target="../media/image2.png"/><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4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ransition spd="slow">
    <p:comb/>
  </p:transition>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Myriad Web Pro" charset="0"/>
        </a:defRPr>
      </a:lvl2pPr>
      <a:lvl3pPr algn="ctr" rtl="0" eaLnBrk="0" fontAlgn="base" hangingPunct="0">
        <a:spcBef>
          <a:spcPct val="0"/>
        </a:spcBef>
        <a:spcAft>
          <a:spcPct val="0"/>
        </a:spcAft>
        <a:defRPr sz="4400">
          <a:solidFill>
            <a:schemeClr val="tx1"/>
          </a:solidFill>
          <a:latin typeface="Myriad Web Pro" charset="0"/>
        </a:defRPr>
      </a:lvl3pPr>
      <a:lvl4pPr algn="ctr" rtl="0" eaLnBrk="0" fontAlgn="base" hangingPunct="0">
        <a:spcBef>
          <a:spcPct val="0"/>
        </a:spcBef>
        <a:spcAft>
          <a:spcPct val="0"/>
        </a:spcAft>
        <a:defRPr sz="4400">
          <a:solidFill>
            <a:schemeClr val="tx1"/>
          </a:solidFill>
          <a:latin typeface="Myriad Web Pro" charset="0"/>
        </a:defRPr>
      </a:lvl4pPr>
      <a:lvl5pPr algn="ctr" rtl="0" eaLnBrk="0" fontAlgn="base" hangingPunct="0">
        <a:spcBef>
          <a:spcPct val="0"/>
        </a:spcBef>
        <a:spcAft>
          <a:spcPct val="0"/>
        </a:spcAft>
        <a:defRPr sz="4400">
          <a:solidFill>
            <a:schemeClr val="tx1"/>
          </a:solidFill>
          <a:latin typeface="Myriad Web Pro" charset="0"/>
        </a:defRPr>
      </a:lvl5pPr>
      <a:lvl6pPr marL="457200" algn="ctr" rtl="0" fontAlgn="base">
        <a:spcBef>
          <a:spcPct val="0"/>
        </a:spcBef>
        <a:spcAft>
          <a:spcPct val="0"/>
        </a:spcAft>
        <a:defRPr sz="4400">
          <a:solidFill>
            <a:schemeClr val="tx1"/>
          </a:solidFill>
          <a:latin typeface="Myriad Web Pro" charset="0"/>
        </a:defRPr>
      </a:lvl6pPr>
      <a:lvl7pPr marL="914400" algn="ctr" rtl="0" fontAlgn="base">
        <a:spcBef>
          <a:spcPct val="0"/>
        </a:spcBef>
        <a:spcAft>
          <a:spcPct val="0"/>
        </a:spcAft>
        <a:defRPr sz="4400">
          <a:solidFill>
            <a:schemeClr val="tx1"/>
          </a:solidFill>
          <a:latin typeface="Myriad Web Pro" charset="0"/>
        </a:defRPr>
      </a:lvl7pPr>
      <a:lvl8pPr marL="1371600" algn="ctr" rtl="0" fontAlgn="base">
        <a:spcBef>
          <a:spcPct val="0"/>
        </a:spcBef>
        <a:spcAft>
          <a:spcPct val="0"/>
        </a:spcAft>
        <a:defRPr sz="4400">
          <a:solidFill>
            <a:schemeClr val="tx1"/>
          </a:solidFill>
          <a:latin typeface="Myriad Web Pro" charset="0"/>
        </a:defRPr>
      </a:lvl8pPr>
      <a:lvl9pPr marL="1828800" algn="ctr" rtl="0" fontAlgn="base">
        <a:spcBef>
          <a:spcPct val="0"/>
        </a:spcBef>
        <a:spcAft>
          <a:spcPct val="0"/>
        </a:spcAft>
        <a:defRPr sz="4400">
          <a:solidFill>
            <a:schemeClr val="tx1"/>
          </a:solidFill>
          <a:latin typeface="Myriad Web Pro"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01730" name="Rectangle 1026"/>
          <p:cNvSpPr>
            <a:spLocks noGrp="1" noChangeArrowheads="1"/>
          </p:cNvSpPr>
          <p:nvPr>
            <p:ph type="title"/>
          </p:nvPr>
        </p:nvSpPr>
        <p:spPr bwMode="auto">
          <a:xfrm>
            <a:off x="406400" y="228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1731" name="Rectangle 1027"/>
          <p:cNvSpPr>
            <a:spLocks noGrp="1" noChangeArrowheads="1"/>
          </p:cNvSpPr>
          <p:nvPr>
            <p:ph type="body" idx="1"/>
          </p:nvPr>
        </p:nvSpPr>
        <p:spPr bwMode="auto">
          <a:xfrm>
            <a:off x="457200" y="1885950"/>
            <a:ext cx="8178800"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1732" name="Rectangle 1028"/>
          <p:cNvSpPr>
            <a:spLocks noGrp="1" noChangeArrowheads="1"/>
          </p:cNvSpPr>
          <p:nvPr>
            <p:ph type="dt" sz="half" idx="2"/>
          </p:nvPr>
        </p:nvSpPr>
        <p:spPr bwMode="auto">
          <a:xfrm>
            <a:off x="4318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l">
              <a:spcBef>
                <a:spcPct val="50000"/>
              </a:spcBef>
              <a:defRPr sz="1400">
                <a:solidFill>
                  <a:schemeClr val="bg2"/>
                </a:solidFill>
                <a:latin typeface="Arial" charset="0"/>
              </a:defRPr>
            </a:lvl1pPr>
          </a:lstStyle>
          <a:p>
            <a:endParaRPr lang="en-US"/>
          </a:p>
        </p:txBody>
      </p:sp>
      <p:sp>
        <p:nvSpPr>
          <p:cNvPr id="201733" name="Rectangle 1029"/>
          <p:cNvSpPr>
            <a:spLocks noGrp="1" noChangeArrowheads="1"/>
          </p:cNvSpPr>
          <p:nvPr>
            <p:ph type="sldNum" sz="quarter" idx="4"/>
          </p:nvPr>
        </p:nvSpPr>
        <p:spPr bwMode="auto">
          <a:xfrm>
            <a:off x="6731000" y="62293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9AFA2D0C-001A-49D1-86F1-9A1B5BD823B6}" type="slidenum">
              <a:rPr lang="en-US"/>
              <a:pPr/>
              <a:t>‹#›</a:t>
            </a:fld>
            <a:endParaRPr lang="en-US"/>
          </a:p>
        </p:txBody>
      </p:sp>
      <p:pic>
        <p:nvPicPr>
          <p:cNvPr id="201734" name="Picture 1030" descr="A:\paint.GIF"/>
          <p:cNvPicPr>
            <a:picLocks noChangeAspect="1" noChangeArrowheads="1"/>
          </p:cNvPicPr>
          <p:nvPr/>
        </p:nvPicPr>
        <p:blipFill>
          <a:blip r:embed="rId15">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914400" y="1390650"/>
            <a:ext cx="8229600" cy="28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transition spd="slow">
    <p:comb/>
  </p:transition>
  <p:timing>
    <p:tnLst>
      <p:par>
        <p:cTn id="1" dur="indefinite" restart="never" nodeType="tmRoot"/>
      </p:par>
    </p:tnLst>
  </p:timing>
  <p:hf hdr="0" ftr="0" dt="0"/>
  <p:txStyles>
    <p:titleStyle>
      <a:lvl1pPr algn="l" rtl="0" eaLnBrk="1" fontAlgn="base" hangingPunct="1">
        <a:spcBef>
          <a:spcPct val="0"/>
        </a:spcBef>
        <a:spcAft>
          <a:spcPct val="0"/>
        </a:spcAft>
        <a:defRPr kumimoji="1" sz="4000">
          <a:solidFill>
            <a:schemeClr val="tx2"/>
          </a:solidFill>
          <a:latin typeface="+mj-lt"/>
          <a:ea typeface="+mj-ea"/>
          <a:cs typeface="+mj-cs"/>
        </a:defRPr>
      </a:lvl1pPr>
      <a:lvl2pPr algn="l" rtl="0" eaLnBrk="1" fontAlgn="base" hangingPunct="1">
        <a:spcBef>
          <a:spcPct val="0"/>
        </a:spcBef>
        <a:spcAft>
          <a:spcPct val="0"/>
        </a:spcAft>
        <a:defRPr kumimoji="1" sz="4000">
          <a:solidFill>
            <a:schemeClr val="tx2"/>
          </a:solidFill>
          <a:latin typeface="Arial Black" pitchFamily="34" charset="0"/>
        </a:defRPr>
      </a:lvl2pPr>
      <a:lvl3pPr algn="l" rtl="0" eaLnBrk="1" fontAlgn="base" hangingPunct="1">
        <a:spcBef>
          <a:spcPct val="0"/>
        </a:spcBef>
        <a:spcAft>
          <a:spcPct val="0"/>
        </a:spcAft>
        <a:defRPr kumimoji="1" sz="4000">
          <a:solidFill>
            <a:schemeClr val="tx2"/>
          </a:solidFill>
          <a:latin typeface="Arial Black" pitchFamily="34" charset="0"/>
        </a:defRPr>
      </a:lvl3pPr>
      <a:lvl4pPr algn="l" rtl="0" eaLnBrk="1" fontAlgn="base" hangingPunct="1">
        <a:spcBef>
          <a:spcPct val="0"/>
        </a:spcBef>
        <a:spcAft>
          <a:spcPct val="0"/>
        </a:spcAft>
        <a:defRPr kumimoji="1" sz="4000">
          <a:solidFill>
            <a:schemeClr val="tx2"/>
          </a:solidFill>
          <a:latin typeface="Arial Black" pitchFamily="34" charset="0"/>
        </a:defRPr>
      </a:lvl4pPr>
      <a:lvl5pPr algn="l" rtl="0" eaLnBrk="1" fontAlgn="base" hangingPunct="1">
        <a:spcBef>
          <a:spcPct val="0"/>
        </a:spcBef>
        <a:spcAft>
          <a:spcPct val="0"/>
        </a:spcAft>
        <a:defRPr kumimoji="1" sz="4000">
          <a:solidFill>
            <a:schemeClr val="tx2"/>
          </a:solidFill>
          <a:latin typeface="Arial Black" pitchFamily="34" charset="0"/>
        </a:defRPr>
      </a:lvl5pPr>
      <a:lvl6pPr marL="457200" algn="l" rtl="0" eaLnBrk="1" fontAlgn="base" hangingPunct="1">
        <a:spcBef>
          <a:spcPct val="0"/>
        </a:spcBef>
        <a:spcAft>
          <a:spcPct val="0"/>
        </a:spcAft>
        <a:defRPr kumimoji="1" sz="4000">
          <a:solidFill>
            <a:schemeClr val="tx2"/>
          </a:solidFill>
          <a:latin typeface="Arial Black" pitchFamily="34" charset="0"/>
        </a:defRPr>
      </a:lvl6pPr>
      <a:lvl7pPr marL="914400" algn="l" rtl="0" eaLnBrk="1" fontAlgn="base" hangingPunct="1">
        <a:spcBef>
          <a:spcPct val="0"/>
        </a:spcBef>
        <a:spcAft>
          <a:spcPct val="0"/>
        </a:spcAft>
        <a:defRPr kumimoji="1" sz="4000">
          <a:solidFill>
            <a:schemeClr val="tx2"/>
          </a:solidFill>
          <a:latin typeface="Arial Black" pitchFamily="34" charset="0"/>
        </a:defRPr>
      </a:lvl7pPr>
      <a:lvl8pPr marL="1371600" algn="l" rtl="0" eaLnBrk="1" fontAlgn="base" hangingPunct="1">
        <a:spcBef>
          <a:spcPct val="0"/>
        </a:spcBef>
        <a:spcAft>
          <a:spcPct val="0"/>
        </a:spcAft>
        <a:defRPr kumimoji="1" sz="4000">
          <a:solidFill>
            <a:schemeClr val="tx2"/>
          </a:solidFill>
          <a:latin typeface="Arial Black" pitchFamily="34" charset="0"/>
        </a:defRPr>
      </a:lvl8pPr>
      <a:lvl9pPr marL="1828800" algn="l" rtl="0" eaLnBrk="1" fontAlgn="base" hangingPunct="1">
        <a:spcBef>
          <a:spcPct val="0"/>
        </a:spcBef>
        <a:spcAft>
          <a:spcPct val="0"/>
        </a:spcAft>
        <a:defRPr kumimoji="1" sz="4000">
          <a:solidFill>
            <a:schemeClr val="tx2"/>
          </a:solidFill>
          <a:latin typeface="Arial Black" pitchFamily="34" charset="0"/>
        </a:defRPr>
      </a:lvl9pPr>
    </p:titleStyle>
    <p:bodyStyle>
      <a:lvl1pPr marL="342900" indent="-342900" algn="l" rtl="0" eaLnBrk="1" fontAlgn="base" hangingPunct="1">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1" fontAlgn="base" hangingPunct="1">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1" fontAlgn="base" hangingPunct="1">
        <a:spcBef>
          <a:spcPct val="20000"/>
        </a:spcBef>
        <a:spcAft>
          <a:spcPct val="0"/>
        </a:spcAft>
        <a:buClr>
          <a:schemeClr val="accent2"/>
        </a:buClr>
        <a:buChar char="•"/>
        <a:defRPr kumimoji="1" sz="2000">
          <a:solidFill>
            <a:schemeClr val="tx1"/>
          </a:solidFill>
          <a:latin typeface="+mn-lt"/>
        </a:defRPr>
      </a:lvl4pPr>
      <a:lvl5pPr marL="2057400" indent="-228600" algn="l" rtl="0" eaLnBrk="1" fontAlgn="base" hangingPunct="1">
        <a:spcBef>
          <a:spcPct val="20000"/>
        </a:spcBef>
        <a:spcAft>
          <a:spcPct val="0"/>
        </a:spcAft>
        <a:buClr>
          <a:schemeClr val="accent2"/>
        </a:buClr>
        <a:buChar char="–"/>
        <a:defRPr kumimoji="1" sz="2000">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2000">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2000">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2000">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8" Type="http://schemas.openxmlformats.org/officeDocument/2006/relationships/hyperlink" Target="https://www.r-project.org/" TargetMode="External"/><Relationship Id="rId3" Type="http://schemas.openxmlformats.org/officeDocument/2006/relationships/hyperlink" Target="https://www.knime.com/" TargetMode="External"/><Relationship Id="rId7" Type="http://schemas.openxmlformats.org/officeDocument/2006/relationships/hyperlink" Target="https://www.qlik.com/us/" TargetMode="External"/><Relationship Id="rId2" Type="http://schemas.openxmlformats.org/officeDocument/2006/relationships/hyperlink" Target="https://h2o.ai/" TargetMode="External"/><Relationship Id="rId1" Type="http://schemas.openxmlformats.org/officeDocument/2006/relationships/slideLayout" Target="../slideLayouts/slideLayout55.xml"/><Relationship Id="rId6" Type="http://schemas.openxmlformats.org/officeDocument/2006/relationships/hyperlink" Target="https://orangedatamining.com/" TargetMode="External"/><Relationship Id="rId5" Type="http://schemas.openxmlformats.org/officeDocument/2006/relationships/hyperlink" Target="https://powerbi.microsoft.com/en-us/" TargetMode="External"/><Relationship Id="rId4" Type="http://schemas.openxmlformats.org/officeDocument/2006/relationships/hyperlink" Target="https://www.microsoft.com/en-us/microsoft-365/excel"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thoughtspot.com/" TargetMode="External"/><Relationship Id="rId3" Type="http://schemas.openxmlformats.org/officeDocument/2006/relationships/hyperlink" Target="https://www.sap.com/products/business-technology-platform/bi-platform.html" TargetMode="External"/><Relationship Id="rId7" Type="http://schemas.openxmlformats.org/officeDocument/2006/relationships/hyperlink" Target="https://www.tibco.com/products/tibco-spotfire" TargetMode="External"/><Relationship Id="rId2" Type="http://schemas.openxmlformats.org/officeDocument/2006/relationships/hyperlink" Target="https://rapidminer.com/" TargetMode="External"/><Relationship Id="rId1" Type="http://schemas.openxmlformats.org/officeDocument/2006/relationships/slideLayout" Target="../slideLayouts/slideLayout55.xml"/><Relationship Id="rId6" Type="http://schemas.openxmlformats.org/officeDocument/2006/relationships/hyperlink" Target="https://www.talend.com/" TargetMode="External"/><Relationship Id="rId5" Type="http://schemas.openxmlformats.org/officeDocument/2006/relationships/hyperlink" Target="https://www.tableau.com/" TargetMode="External"/><Relationship Id="rId4" Type="http://schemas.openxmlformats.org/officeDocument/2006/relationships/hyperlink" Target="https://www.sisense.com/" TargetMode="External"/><Relationship Id="rId9" Type="http://schemas.openxmlformats.org/officeDocument/2006/relationships/hyperlink" Target="https://www.trifacta.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logo1"/>
          <p:cNvPicPr>
            <a:picLocks noChangeAspect="1" noChangeArrowheads="1"/>
          </p:cNvPicPr>
          <p:nvPr/>
        </p:nvPicPr>
        <p:blipFill>
          <a:blip r:embed="rId3" cstate="print"/>
          <a:srcRect/>
          <a:stretch>
            <a:fillRect/>
          </a:stretch>
        </p:blipFill>
        <p:spPr bwMode="auto">
          <a:xfrm>
            <a:off x="0" y="413792"/>
            <a:ext cx="1143000" cy="1143000"/>
          </a:xfrm>
          <a:prstGeom prst="rect">
            <a:avLst/>
          </a:prstGeom>
          <a:noFill/>
          <a:ln w="9525">
            <a:noFill/>
            <a:miter lim="800000"/>
            <a:headEnd/>
            <a:tailEnd/>
          </a:ln>
        </p:spPr>
      </p:pic>
      <p:pic>
        <p:nvPicPr>
          <p:cNvPr id="16387" name="Picture 3" descr="strip1"/>
          <p:cNvPicPr>
            <a:picLocks noChangeAspect="1" noChangeArrowheads="1"/>
          </p:cNvPicPr>
          <p:nvPr/>
        </p:nvPicPr>
        <p:blipFill>
          <a:blip r:embed="rId4" cstate="print"/>
          <a:srcRect/>
          <a:stretch>
            <a:fillRect/>
          </a:stretch>
        </p:blipFill>
        <p:spPr bwMode="auto">
          <a:xfrm>
            <a:off x="1066800" y="947192"/>
            <a:ext cx="7620000" cy="76200"/>
          </a:xfrm>
          <a:prstGeom prst="rect">
            <a:avLst/>
          </a:prstGeom>
          <a:noFill/>
          <a:ln w="9525">
            <a:noFill/>
            <a:miter lim="800000"/>
            <a:headEnd/>
            <a:tailEnd/>
          </a:ln>
        </p:spPr>
      </p:pic>
      <p:sp>
        <p:nvSpPr>
          <p:cNvPr id="8" name="Rectangle 7"/>
          <p:cNvSpPr/>
          <p:nvPr/>
        </p:nvSpPr>
        <p:spPr>
          <a:xfrm>
            <a:off x="2400608" y="2184737"/>
            <a:ext cx="4696350" cy="1015663"/>
          </a:xfrm>
          <a:prstGeom prst="rect">
            <a:avLst/>
          </a:prstGeom>
          <a:noFill/>
        </p:spPr>
        <p:txBody>
          <a:bodyPr wrap="none">
            <a:spAutoFit/>
          </a:bodyPr>
          <a:lstStyle/>
          <a:p>
            <a:pPr algn="ctr" fontAlgn="auto">
              <a:spcBef>
                <a:spcPts val="0"/>
              </a:spcBef>
              <a:spcAft>
                <a:spcPts val="0"/>
              </a:spcAft>
              <a:defRPr/>
            </a:pPr>
            <a:r>
              <a:rPr lang="en-US" altLang="en-US" sz="6000" b="1" dirty="0" smtClean="0">
                <a:latin typeface="Times New Roman" pitchFamily="18" charset="0"/>
                <a:cs typeface="Times New Roman" pitchFamily="18" charset="0"/>
              </a:rPr>
              <a:t>Data </a:t>
            </a:r>
            <a:r>
              <a:rPr lang="en-US" altLang="en-US" sz="6000" b="1" dirty="0" smtClean="0">
                <a:solidFill>
                  <a:srgbClr val="FF0000"/>
                </a:solidFill>
                <a:latin typeface="Times New Roman" pitchFamily="18" charset="0"/>
                <a:cs typeface="Times New Roman" pitchFamily="18" charset="0"/>
              </a:rPr>
              <a:t>Analysis</a:t>
            </a:r>
            <a:endParaRPr lang="en-US" sz="6000" b="1" spc="300" dirty="0">
              <a:ln w="11430" cmpd="sng">
                <a:solidFill>
                  <a:schemeClr val="accent1">
                    <a:tint val="10000"/>
                  </a:schemeClr>
                </a:solidFill>
                <a:prstDash val="solid"/>
                <a:miter lim="800000"/>
              </a:ln>
              <a:solidFill>
                <a:srgbClr val="FF0000"/>
              </a:solidFill>
              <a:effectLst>
                <a:glow rad="45500">
                  <a:schemeClr val="accent1">
                    <a:satMod val="220000"/>
                    <a:alpha val="35000"/>
                  </a:schemeClr>
                </a:glow>
              </a:effectLst>
            </a:endParaRPr>
          </a:p>
        </p:txBody>
      </p:sp>
    </p:spTree>
    <p:extLst>
      <p:ext uri="{BB962C8B-B14F-4D97-AF65-F5344CB8AC3E}">
        <p14:creationId xmlns:p14="http://schemas.microsoft.com/office/powerpoint/2010/main" val="1084568976"/>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Why is Data Analysis Important?</a:t>
            </a:r>
          </a:p>
        </p:txBody>
      </p:sp>
      <p:sp>
        <p:nvSpPr>
          <p:cNvPr id="2" name="TextBox 1"/>
          <p:cNvSpPr txBox="1"/>
          <p:nvPr/>
        </p:nvSpPr>
        <p:spPr>
          <a:xfrm>
            <a:off x="930275" y="1743075"/>
            <a:ext cx="7527925" cy="4276725"/>
          </a:xfrm>
          <a:prstGeom prst="rect">
            <a:avLst/>
          </a:prstGeom>
          <a:noFill/>
        </p:spPr>
        <p:txBody>
          <a:bodyPr wrap="square">
            <a:spAutoFit/>
          </a:bodyPr>
          <a:lstStyle/>
          <a:p>
            <a:pPr marL="0" indent="0">
              <a:buFont typeface="Arial" panose="020B0604020202020204" pitchFamily="34" charset="0"/>
              <a:buNone/>
            </a:pPr>
            <a:r>
              <a:rPr lang="en-US" sz="3200" b="1" dirty="0" smtClean="0"/>
              <a:t>You Get More Accurate Data: </a:t>
            </a:r>
          </a:p>
          <a:p>
            <a:pPr marL="457200" indent="-457200">
              <a:buFont typeface="Arial" panose="020B0604020202020204" pitchFamily="34" charset="0"/>
              <a:buChar char="•"/>
            </a:pPr>
            <a:r>
              <a:rPr lang="en-US" sz="3000" dirty="0" smtClean="0"/>
              <a:t>If you want to make informed decisions, you need data, but there’s more to it. The data in question must be accurate. </a:t>
            </a:r>
          </a:p>
          <a:p>
            <a:pPr marL="457200" indent="-457200">
              <a:buFont typeface="Arial" panose="020B0604020202020204" pitchFamily="34" charset="0"/>
              <a:buChar char="•"/>
            </a:pPr>
            <a:r>
              <a:rPr lang="en-US" sz="3000" dirty="0" smtClean="0"/>
              <a:t>Data analysis helps businesses acquire relevant, accurate information, suitable for developing future marketing strategies, business plans, and realigning the company’s vision or mission.</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10</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Data Analysis Process</a:t>
            </a:r>
          </a:p>
        </p:txBody>
      </p:sp>
      <p:sp>
        <p:nvSpPr>
          <p:cNvPr id="2" name="TextBox 1"/>
          <p:cNvSpPr txBox="1"/>
          <p:nvPr/>
        </p:nvSpPr>
        <p:spPr>
          <a:xfrm>
            <a:off x="989330" y="1676400"/>
            <a:ext cx="7316470" cy="4307840"/>
          </a:xfrm>
          <a:prstGeom prst="rect">
            <a:avLst/>
          </a:prstGeom>
          <a:noFill/>
        </p:spPr>
        <p:txBody>
          <a:bodyPr wrap="square">
            <a:spAutoFit/>
          </a:bodyPr>
          <a:lstStyle/>
          <a:p>
            <a:pPr marL="0" indent="0">
              <a:buFont typeface="Arial" panose="020B0604020202020204" pitchFamily="34" charset="0"/>
              <a:buNone/>
            </a:pPr>
            <a:r>
              <a:rPr lang="en-US" sz="3200" b="1" dirty="0" smtClean="0"/>
              <a:t>Data Requirement Gathering: </a:t>
            </a:r>
          </a:p>
          <a:p>
            <a:pPr marL="514350" indent="-514350">
              <a:buFont typeface="Arial" panose="020B0604020202020204" pitchFamily="34" charset="0"/>
              <a:buChar char="•"/>
            </a:pPr>
            <a:r>
              <a:rPr lang="en-US" sz="3000" dirty="0" smtClean="0"/>
              <a:t>Ask yourself why you’re doing this analysis, what type of data analysis you want to use, and what data you are planning on analyzing.</a:t>
            </a:r>
          </a:p>
          <a:p>
            <a:pPr marL="0" indent="0">
              <a:buFont typeface="Arial" panose="020B0604020202020204" pitchFamily="34" charset="0"/>
              <a:buNone/>
            </a:pPr>
            <a:r>
              <a:rPr lang="en-US" sz="3200" b="1" dirty="0" smtClean="0"/>
              <a:t>Data Collection: </a:t>
            </a:r>
          </a:p>
          <a:p>
            <a:pPr marL="514350" indent="-514350">
              <a:buFont typeface="Arial" panose="020B0604020202020204" pitchFamily="34" charset="0"/>
              <a:buChar char="•"/>
            </a:pPr>
            <a:r>
              <a:rPr lang="en-US" sz="3000" dirty="0" smtClean="0"/>
              <a:t>Guided by the requirements you’ve identified, it’s time to collect the data from your sources.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11</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Data Analysis Process</a:t>
            </a:r>
          </a:p>
        </p:txBody>
      </p:sp>
      <p:sp>
        <p:nvSpPr>
          <p:cNvPr id="2" name="TextBox 1"/>
          <p:cNvSpPr txBox="1"/>
          <p:nvPr/>
        </p:nvSpPr>
        <p:spPr>
          <a:xfrm>
            <a:off x="836930" y="1661795"/>
            <a:ext cx="7316470" cy="4739005"/>
          </a:xfrm>
          <a:prstGeom prst="rect">
            <a:avLst/>
          </a:prstGeom>
          <a:noFill/>
        </p:spPr>
        <p:txBody>
          <a:bodyPr wrap="square">
            <a:spAutoFit/>
          </a:bodyPr>
          <a:lstStyle/>
          <a:p>
            <a:pPr marL="0" indent="0">
              <a:buFont typeface="Arial" panose="020B0604020202020204" pitchFamily="34" charset="0"/>
              <a:buNone/>
            </a:pPr>
            <a:r>
              <a:rPr lang="en-US" sz="3200" b="1" dirty="0" smtClean="0"/>
              <a:t>Data Cleaning: </a:t>
            </a:r>
          </a:p>
          <a:p>
            <a:pPr marL="457200" indent="-457200">
              <a:buFont typeface="Arial" panose="020B0604020202020204" pitchFamily="34" charset="0"/>
              <a:buChar char="•"/>
            </a:pPr>
            <a:r>
              <a:rPr lang="en-US" sz="3000" dirty="0" smtClean="0"/>
              <a:t>Not all of the data you collect will be useful, so it’s time to clean it up. This process is where you remove white spaces, duplicate records, and basic errors.</a:t>
            </a:r>
          </a:p>
          <a:p>
            <a:pPr marL="0" indent="0">
              <a:buFont typeface="Arial" panose="020B0604020202020204" pitchFamily="34" charset="0"/>
              <a:buNone/>
            </a:pPr>
            <a:r>
              <a:rPr lang="en-US" sz="3000" b="1" dirty="0" smtClean="0"/>
              <a:t>Data Analysis: </a:t>
            </a:r>
          </a:p>
          <a:p>
            <a:pPr marL="457200" indent="-457200">
              <a:buFont typeface="Arial" panose="020B0604020202020204" pitchFamily="34" charset="0"/>
              <a:buChar char="•"/>
            </a:pPr>
            <a:r>
              <a:rPr lang="en-US" sz="3000" dirty="0" smtClean="0"/>
              <a:t>Here is where you use data analysis software and other tools to help you interpret and understand the data and arrive at conclusions. </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12</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Data Analysis Process</a:t>
            </a:r>
          </a:p>
        </p:txBody>
      </p:sp>
      <p:sp>
        <p:nvSpPr>
          <p:cNvPr id="2" name="TextBox 1"/>
          <p:cNvSpPr txBox="1"/>
          <p:nvPr/>
        </p:nvSpPr>
        <p:spPr>
          <a:xfrm>
            <a:off x="896620" y="1649095"/>
            <a:ext cx="7866380" cy="4523105"/>
          </a:xfrm>
          <a:prstGeom prst="rect">
            <a:avLst/>
          </a:prstGeom>
          <a:noFill/>
        </p:spPr>
        <p:txBody>
          <a:bodyPr wrap="square">
            <a:spAutoFit/>
          </a:bodyPr>
          <a:lstStyle/>
          <a:p>
            <a:pPr marL="0" indent="0">
              <a:buFont typeface="Arial" panose="020B0604020202020204" pitchFamily="34" charset="0"/>
              <a:buNone/>
            </a:pPr>
            <a:r>
              <a:rPr lang="en-US" sz="3200" b="1" dirty="0" smtClean="0"/>
              <a:t>Data Interpretation: </a:t>
            </a:r>
          </a:p>
          <a:p>
            <a:pPr marL="457200" indent="-457200">
              <a:buFont typeface="Arial" panose="020B0604020202020204" pitchFamily="34" charset="0"/>
              <a:buChar char="•"/>
            </a:pPr>
            <a:r>
              <a:rPr lang="en-US" sz="3200" dirty="0" smtClean="0"/>
              <a:t>Now that you have your results, you need to interpret them and come up with the best courses of action, based on your findings.</a:t>
            </a:r>
          </a:p>
          <a:p>
            <a:pPr marL="457200" indent="-457200">
              <a:buFont typeface="Arial" panose="020B0604020202020204" pitchFamily="34" charset="0"/>
              <a:buNone/>
            </a:pPr>
            <a:r>
              <a:rPr lang="en-US" sz="3200" b="1" dirty="0" smtClean="0"/>
              <a:t>Data Visualization: </a:t>
            </a:r>
          </a:p>
          <a:p>
            <a:pPr marL="457200" indent="-457200">
              <a:buFont typeface="Arial" panose="020B0604020202020204" pitchFamily="34" charset="0"/>
              <a:buChar char="•"/>
            </a:pPr>
            <a:r>
              <a:rPr lang="en-US" sz="3200" dirty="0" smtClean="0"/>
              <a:t>Data visualization is a fancy way of saying, “graphically show your information in a way that people can read and understand it.”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13</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Types of Data Analysis  </a:t>
            </a:r>
          </a:p>
        </p:txBody>
      </p:sp>
      <p:sp>
        <p:nvSpPr>
          <p:cNvPr id="2" name="TextBox 1"/>
          <p:cNvSpPr txBox="1"/>
          <p:nvPr/>
        </p:nvSpPr>
        <p:spPr>
          <a:xfrm>
            <a:off x="838200" y="1760220"/>
            <a:ext cx="7924800" cy="4030980"/>
          </a:xfrm>
          <a:prstGeom prst="rect">
            <a:avLst/>
          </a:prstGeom>
          <a:noFill/>
        </p:spPr>
        <p:txBody>
          <a:bodyPr wrap="square">
            <a:spAutoFit/>
          </a:bodyPr>
          <a:lstStyle/>
          <a:p>
            <a:pPr marL="0" indent="0">
              <a:buFont typeface="Arial" panose="020B0604020202020204" pitchFamily="34" charset="0"/>
              <a:buNone/>
            </a:pPr>
            <a:r>
              <a:rPr lang="en-US" sz="3200" b="1" dirty="0" smtClean="0"/>
              <a:t>Diagnostic Analysis: </a:t>
            </a:r>
          </a:p>
          <a:p>
            <a:pPr marL="514350" indent="-514350">
              <a:buFont typeface="Arial" panose="020B0604020202020204" pitchFamily="34" charset="0"/>
              <a:buChar char="•"/>
            </a:pPr>
            <a:r>
              <a:rPr lang="en-US" sz="2800" dirty="0" smtClean="0"/>
              <a:t>Diagnostic analysis answers the question, “Why did this happen?” Using insights gained from statistical analysis (more on that later!), analysts use diagnostic analysis to identify patterns in data. Ideally, the analysts find similar patterns that existed in the past, and consequently, use those solutions to resolve the present challenges hopefully.</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14</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Types of Data Analysis  </a:t>
            </a:r>
          </a:p>
        </p:txBody>
      </p:sp>
      <p:sp>
        <p:nvSpPr>
          <p:cNvPr id="2" name="TextBox 1"/>
          <p:cNvSpPr txBox="1"/>
          <p:nvPr/>
        </p:nvSpPr>
        <p:spPr>
          <a:xfrm>
            <a:off x="838200" y="1684020"/>
            <a:ext cx="7924800" cy="4030980"/>
          </a:xfrm>
          <a:prstGeom prst="rect">
            <a:avLst/>
          </a:prstGeom>
          <a:noFill/>
        </p:spPr>
        <p:txBody>
          <a:bodyPr wrap="square">
            <a:spAutoFit/>
          </a:bodyPr>
          <a:lstStyle/>
          <a:p>
            <a:pPr marL="0" indent="0">
              <a:buFont typeface="Arial" panose="020B0604020202020204" pitchFamily="34" charset="0"/>
              <a:buNone/>
            </a:pPr>
            <a:r>
              <a:rPr lang="en-US" sz="3200" b="1" dirty="0" smtClean="0"/>
              <a:t>Predictive Analysis: </a:t>
            </a:r>
          </a:p>
          <a:p>
            <a:pPr marL="457200" indent="-457200">
              <a:buFont typeface="Arial" panose="020B0604020202020204" pitchFamily="34" charset="0"/>
              <a:buChar char="•"/>
            </a:pPr>
            <a:r>
              <a:rPr lang="en-US" sz="2800" dirty="0" smtClean="0"/>
              <a:t>Predictive analysis answers the question, “What is most likely to happen?” By using patterns found in older data as well as current events, analysts predict future events. </a:t>
            </a:r>
          </a:p>
          <a:p>
            <a:pPr marL="457200" indent="-457200">
              <a:buFont typeface="Arial" panose="020B0604020202020204" pitchFamily="34" charset="0"/>
              <a:buChar char="•"/>
            </a:pPr>
            <a:r>
              <a:rPr lang="en-US" sz="2800" dirty="0" smtClean="0"/>
              <a:t>While there’s no such thing as 100 percent accurate forecasting, the odds improve if the analysts have plenty of detailed information and the discipline to research it thoroughly.</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15</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Types of Data Analysis  </a:t>
            </a:r>
          </a:p>
        </p:txBody>
      </p:sp>
      <p:sp>
        <p:nvSpPr>
          <p:cNvPr id="2" name="TextBox 1"/>
          <p:cNvSpPr txBox="1"/>
          <p:nvPr/>
        </p:nvSpPr>
        <p:spPr>
          <a:xfrm>
            <a:off x="914400" y="1719580"/>
            <a:ext cx="7924800" cy="3538220"/>
          </a:xfrm>
          <a:prstGeom prst="rect">
            <a:avLst/>
          </a:prstGeom>
          <a:noFill/>
        </p:spPr>
        <p:txBody>
          <a:bodyPr wrap="square">
            <a:spAutoFit/>
          </a:bodyPr>
          <a:lstStyle/>
          <a:p>
            <a:pPr marL="0" indent="0">
              <a:buFont typeface="Arial" panose="020B0604020202020204" pitchFamily="34" charset="0"/>
              <a:buNone/>
            </a:pPr>
            <a:r>
              <a:rPr lang="en-US" sz="3200" b="1" dirty="0" smtClean="0"/>
              <a:t>Prescriptive Analysis: </a:t>
            </a:r>
          </a:p>
          <a:p>
            <a:pPr marL="457200" indent="-457200">
              <a:buFont typeface="Arial" panose="020B0604020202020204" pitchFamily="34" charset="0"/>
              <a:buChar char="•"/>
            </a:pPr>
            <a:r>
              <a:rPr lang="en-US" sz="3200" dirty="0" smtClean="0"/>
              <a:t>Mix all the insights gained from the other data analysis types, and you have prescriptive analysis. </a:t>
            </a:r>
          </a:p>
          <a:p>
            <a:pPr marL="457200" indent="-457200">
              <a:buFont typeface="Arial" panose="020B0604020202020204" pitchFamily="34" charset="0"/>
              <a:buChar char="•"/>
            </a:pPr>
            <a:r>
              <a:rPr lang="en-US" sz="3200" dirty="0" smtClean="0"/>
              <a:t>Sometimes, an issue can’t be solved solely with one analysis type, and instead requires multiple insights.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Types of Data Analysis  </a:t>
            </a:r>
          </a:p>
        </p:txBody>
      </p:sp>
      <p:sp>
        <p:nvSpPr>
          <p:cNvPr id="2" name="TextBox 1"/>
          <p:cNvSpPr txBox="1"/>
          <p:nvPr/>
        </p:nvSpPr>
        <p:spPr>
          <a:xfrm>
            <a:off x="838200" y="1754505"/>
            <a:ext cx="7924800" cy="3046095"/>
          </a:xfrm>
          <a:prstGeom prst="rect">
            <a:avLst/>
          </a:prstGeom>
          <a:noFill/>
        </p:spPr>
        <p:txBody>
          <a:bodyPr wrap="square">
            <a:spAutoFit/>
          </a:bodyPr>
          <a:lstStyle/>
          <a:p>
            <a:pPr marL="0" indent="0">
              <a:buFont typeface="Arial" panose="020B0604020202020204" pitchFamily="34" charset="0"/>
              <a:buNone/>
            </a:pPr>
            <a:r>
              <a:rPr lang="en-US" sz="3200" b="1" dirty="0" smtClean="0"/>
              <a:t>Statistical Analysis: </a:t>
            </a:r>
          </a:p>
          <a:p>
            <a:pPr marL="457200" indent="-457200">
              <a:buFont typeface="Arial" panose="020B0604020202020204" pitchFamily="34" charset="0"/>
              <a:buChar char="•"/>
            </a:pPr>
            <a:r>
              <a:rPr lang="en-US" sz="3200" dirty="0" smtClean="0"/>
              <a:t>Statistical analysis answers the question, “What happened?” This analysis covers data collection, analysis, modeling, interpretation, and presentation using dashboards.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17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BBC35B-A44B-4119-B8DA-DE9E3DFADA20}" type="slidenum">
              <a:rPr kumimoji="0" lang="en-US" smtClean="0"/>
              <a:t>18</a:t>
            </a:fld>
            <a:endParaRPr kumimoji="0" lang="en-US" sz="1000" b="0">
              <a:solidFill>
                <a:schemeClr val="tx1"/>
              </a:solidFill>
            </a:endParaRPr>
          </a:p>
        </p:txBody>
      </p:sp>
      <p:pic>
        <p:nvPicPr>
          <p:cNvPr id="4" name="Picture 3" descr="LifeCycleRefresh_FINAL-2"/>
          <p:cNvPicPr>
            <a:picLocks noChangeAspect="1"/>
          </p:cNvPicPr>
          <p:nvPr/>
        </p:nvPicPr>
        <p:blipFill>
          <a:blip r:embed="rId2"/>
          <a:srcRect t="8509" b="9083"/>
          <a:stretch>
            <a:fillRect/>
          </a:stretch>
        </p:blipFill>
        <p:spPr>
          <a:xfrm>
            <a:off x="733425" y="914400"/>
            <a:ext cx="7953375" cy="4916170"/>
          </a:xfrm>
          <a:prstGeom prst="rect">
            <a:avLst/>
          </a:prstGeom>
        </p:spPr>
      </p:pic>
    </p:spTree>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BBC35B-A44B-4119-B8DA-DE9E3DFADA20}" type="slidenum">
              <a:rPr kumimoji="0" lang="en-US" smtClean="0"/>
              <a:t>19</a:t>
            </a:fld>
            <a:endParaRPr kumimoji="0" lang="en-US" sz="1000" b="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0" y="609600"/>
            <a:ext cx="9144000" cy="5143500"/>
          </a:xfrm>
          <a:prstGeom prst="rect">
            <a:avLst/>
          </a:prstGeom>
        </p:spPr>
      </p:pic>
    </p:spTree>
    <p:extLst>
      <p:ext uri="{BB962C8B-B14F-4D97-AF65-F5344CB8AC3E}">
        <p14:creationId xmlns:p14="http://schemas.microsoft.com/office/powerpoint/2010/main" val="3502197167"/>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1447800" y="304800"/>
            <a:ext cx="609473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400" b="1" dirty="0" smtClean="0">
                <a:solidFill>
                  <a:srgbClr val="0070C0"/>
                </a:solidFill>
                <a:latin typeface="Times New Roman" panose="02020603050405020304" pitchFamily="18" charset="0"/>
                <a:cs typeface="Times New Roman" panose="02020603050405020304" pitchFamily="18" charset="0"/>
              </a:rPr>
              <a:t>Table Contents</a:t>
            </a:r>
          </a:p>
        </p:txBody>
      </p:sp>
      <p:sp>
        <p:nvSpPr>
          <p:cNvPr id="71685" name="Content Placeholder 2"/>
          <p:cNvSpPr txBox="1"/>
          <p:nvPr/>
        </p:nvSpPr>
        <p:spPr bwMode="auto">
          <a:xfrm>
            <a:off x="533400" y="1676400"/>
            <a:ext cx="8229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buClr>
                <a:srgbClr val="0039A6"/>
              </a:buClr>
            </a:pPr>
            <a:r>
              <a:rPr lang="en-IN" altLang="en-US" sz="2600" dirty="0">
                <a:latin typeface="Times New Roman" panose="02020603050405020304" pitchFamily="18" charset="0"/>
                <a:cs typeface="Times New Roman" panose="02020603050405020304" pitchFamily="18" charset="0"/>
              </a:rPr>
              <a:t>Definition</a:t>
            </a:r>
          </a:p>
          <a:p>
            <a:pPr lvl="1" eaLnBrk="1" hangingPunct="1">
              <a:buClr>
                <a:srgbClr val="0039A6"/>
              </a:buClr>
            </a:pPr>
            <a:r>
              <a:rPr lang="en-IN" altLang="en-US" sz="2600" dirty="0">
                <a:latin typeface="Times New Roman" panose="02020603050405020304" pitchFamily="18" charset="0"/>
                <a:cs typeface="Times New Roman" panose="02020603050405020304" pitchFamily="18" charset="0"/>
              </a:rPr>
              <a:t>Introduction</a:t>
            </a:r>
          </a:p>
          <a:p>
            <a:pPr lvl="1" eaLnBrk="1" hangingPunct="1">
              <a:buClr>
                <a:srgbClr val="0039A6"/>
              </a:buClr>
            </a:pPr>
            <a:r>
              <a:rPr lang="en-US" altLang="en-US" sz="2600" dirty="0" smtClean="0">
                <a:solidFill>
                  <a:schemeClr val="tx1"/>
                </a:solidFill>
                <a:latin typeface="Times New Roman" panose="02020603050405020304" pitchFamily="18" charset="0"/>
                <a:cs typeface="Times New Roman" panose="02020603050405020304" pitchFamily="18" charset="0"/>
                <a:sym typeface="+mn-ea"/>
              </a:rPr>
              <a:t>Why is Data Analysis Important?</a:t>
            </a:r>
          </a:p>
          <a:p>
            <a:pPr lvl="1" eaLnBrk="1" hangingPunct="1">
              <a:buClr>
                <a:srgbClr val="0039A6"/>
              </a:buClr>
            </a:pPr>
            <a:r>
              <a:rPr lang="en-US" altLang="en-US" sz="2600" dirty="0" smtClean="0">
                <a:solidFill>
                  <a:schemeClr val="tx1"/>
                </a:solidFill>
                <a:latin typeface="Times New Roman" panose="02020603050405020304" pitchFamily="18" charset="0"/>
                <a:cs typeface="Times New Roman" panose="02020603050405020304" pitchFamily="18" charset="0"/>
                <a:sym typeface="+mn-ea"/>
              </a:rPr>
              <a:t>Data Analysis Process</a:t>
            </a:r>
            <a:endParaRPr lang="en-US" altLang="en-US" sz="2600"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pPr>
            <a:r>
              <a:rPr lang="en-IN" altLang="en-US" sz="2600" dirty="0" smtClean="0">
                <a:solidFill>
                  <a:schemeClr val="tx1"/>
                </a:solidFill>
                <a:latin typeface="Times New Roman" panose="02020603050405020304" pitchFamily="18" charset="0"/>
                <a:cs typeface="Times New Roman" panose="02020603050405020304" pitchFamily="18" charset="0"/>
              </a:rPr>
              <a:t>Types of Data Analysis</a:t>
            </a:r>
            <a:endParaRPr lang="en-US" altLang="en-US" sz="2600"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pPr>
            <a:r>
              <a:rPr lang="en-IN" altLang="en-US" sz="2600" dirty="0" smtClean="0">
                <a:solidFill>
                  <a:schemeClr val="tx1"/>
                </a:solidFill>
                <a:latin typeface="Times New Roman" panose="02020603050405020304" pitchFamily="18" charset="0"/>
                <a:cs typeface="Times New Roman" panose="02020603050405020304" pitchFamily="18" charset="0"/>
                <a:sym typeface="+mn-ea"/>
              </a:rPr>
              <a:t>Conclusion</a:t>
            </a:r>
            <a:endParaRPr lang="en-IN" altLang="en-US" sz="2600" dirty="0" smtClean="0">
              <a:solidFill>
                <a:schemeClr val="tx1"/>
              </a:solidFill>
              <a:latin typeface="Times New Roman" panose="02020603050405020304" pitchFamily="18" charset="0"/>
              <a:cs typeface="Times New Roman" panose="02020603050405020304" pitchFamily="18" charset="0"/>
            </a:endParaRPr>
          </a:p>
          <a:p>
            <a:pPr lvl="1" eaLnBrk="1" hangingPunct="1">
              <a:buClr>
                <a:srgbClr val="0039A6"/>
              </a:buClr>
              <a:buNone/>
            </a:pPr>
            <a:endParaRPr lang="en-US" altLang="en-US" sz="2600" dirty="0" smtClean="0">
              <a:solidFill>
                <a:schemeClr val="tx1"/>
              </a:solidFill>
              <a:latin typeface="Times New Roman" panose="02020603050405020304" pitchFamily="18" charset="0"/>
              <a:cs typeface="Times New Roman" panose="02020603050405020304" pitchFamily="18" charset="0"/>
            </a:endParaRPr>
          </a:p>
          <a:p>
            <a:pPr marL="457200" lvl="1" indent="0" eaLnBrk="1" hangingPunct="1">
              <a:buClr>
                <a:srgbClr val="0039A6"/>
              </a:buClr>
              <a:buNone/>
            </a:pPr>
            <a:endParaRPr lang="en-IN" altLang="en-US" sz="2600" dirty="0">
              <a:latin typeface="Times New Roman" panose="02020603050405020304" pitchFamily="18" charset="0"/>
              <a:cs typeface="Times New Roman" panose="02020603050405020304" pitchFamily="18" charset="0"/>
            </a:endParaRPr>
          </a:p>
          <a:p>
            <a:pPr marL="457200" lvl="1" indent="0" eaLnBrk="1" hangingPunct="1">
              <a:buClr>
                <a:srgbClr val="0039A6"/>
              </a:buClr>
              <a:buNone/>
            </a:pPr>
            <a:endParaRPr lang="en-IN" altLang="en-US" sz="2600" dirty="0">
              <a:latin typeface="Times New Roman" panose="02020603050405020304" pitchFamily="18" charset="0"/>
              <a:cs typeface="Times New Roman" panose="02020603050405020304" pitchFamily="18" charset="0"/>
            </a:endParaRPr>
          </a:p>
        </p:txBody>
      </p:sp>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2</a:t>
            </a:fld>
            <a:endParaRPr lang="en-US" altLang="en-US" sz="1400" dirty="0">
              <a:solidFill>
                <a:srgbClr val="0039A6"/>
              </a:solidFill>
              <a:latin typeface="Myriad Web Pro" charset="0"/>
            </a:endParaRPr>
          </a:p>
        </p:txBody>
      </p:sp>
    </p:spTree>
  </p:cSld>
  <p:clrMapOvr>
    <a:masterClrMapping/>
  </p:clrMapOvr>
  <p:transition spd="slow">
    <p:comb/>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BBC35B-A44B-4119-B8DA-DE9E3DFADA20}" type="slidenum">
              <a:rPr kumimoji="0" lang="en-US" smtClean="0"/>
              <a:t>20</a:t>
            </a:fld>
            <a:endParaRPr kumimoji="0" lang="en-US" sz="1000" b="0">
              <a:solidFill>
                <a:schemeClr val="tx1"/>
              </a:solidFill>
            </a:endParaRPr>
          </a:p>
        </p:txBody>
      </p:sp>
      <p:sp>
        <p:nvSpPr>
          <p:cNvPr id="6" name="TextBox 5"/>
          <p:cNvSpPr txBox="1"/>
          <p:nvPr/>
        </p:nvSpPr>
        <p:spPr>
          <a:xfrm>
            <a:off x="838200" y="1752600"/>
            <a:ext cx="7569200" cy="4370427"/>
          </a:xfrm>
          <a:prstGeom prst="rect">
            <a:avLst/>
          </a:prstGeom>
          <a:noFill/>
        </p:spPr>
        <p:txBody>
          <a:bodyPr wrap="square" rtlCol="0">
            <a:spAutoFit/>
          </a:bodyPr>
          <a:lstStyle/>
          <a:p>
            <a:r>
              <a:rPr lang="en-US" sz="2000" dirty="0" smtClean="0">
                <a:hlinkClick r:id="rId2"/>
              </a:rPr>
              <a:t>H2O</a:t>
            </a:r>
            <a:r>
              <a:rPr lang="en-US" sz="2000" dirty="0"/>
              <a:t>, an AI-based platform that excels at identifying patterns in collected data</a:t>
            </a:r>
          </a:p>
          <a:p>
            <a:r>
              <a:rPr lang="en-US" sz="2000" dirty="0">
                <a:hlinkClick r:id="rId3"/>
              </a:rPr>
              <a:t>KNIME</a:t>
            </a:r>
            <a:r>
              <a:rPr lang="en-US" sz="2000" dirty="0"/>
              <a:t>, which data analysts use to build machine learning solutions and visualize data</a:t>
            </a:r>
          </a:p>
          <a:p>
            <a:r>
              <a:rPr lang="en-US" sz="2000" dirty="0">
                <a:hlinkClick r:id="rId4"/>
              </a:rPr>
              <a:t>Microsoft Excel</a:t>
            </a:r>
            <a:r>
              <a:rPr lang="en-US" sz="2000" dirty="0"/>
              <a:t>, which lets non-analysts perform basic analysis on numerical data—and display their results in easy-to-understand charts</a:t>
            </a:r>
          </a:p>
          <a:p>
            <a:r>
              <a:rPr lang="en-US" sz="2000" dirty="0">
                <a:hlinkClick r:id="rId5"/>
              </a:rPr>
              <a:t>Microsoft Power BI</a:t>
            </a:r>
            <a:r>
              <a:rPr lang="en-US" sz="2000" dirty="0"/>
              <a:t>, a popular business intelligence platform with powerful data visualization capabilities</a:t>
            </a:r>
          </a:p>
          <a:p>
            <a:r>
              <a:rPr lang="en-US" sz="2000" dirty="0">
                <a:hlinkClick r:id="rId6"/>
              </a:rPr>
              <a:t>Orange</a:t>
            </a:r>
            <a:r>
              <a:rPr lang="en-US" sz="2000" dirty="0"/>
              <a:t>, a toolkit for data mining, machine learning, and data visualizations</a:t>
            </a:r>
          </a:p>
          <a:p>
            <a:r>
              <a:rPr lang="en-US" sz="2000" dirty="0" err="1">
                <a:hlinkClick r:id="rId7"/>
              </a:rPr>
              <a:t>Qlik</a:t>
            </a:r>
            <a:r>
              <a:rPr lang="en-US" sz="2000" dirty="0"/>
              <a:t>, a powerful yet easy-to-use tool for data visualization</a:t>
            </a:r>
          </a:p>
          <a:p>
            <a:r>
              <a:rPr lang="en-US" sz="2000" dirty="0">
                <a:hlinkClick r:id="rId8"/>
              </a:rPr>
              <a:t>R Project</a:t>
            </a:r>
            <a:r>
              <a:rPr lang="en-US" sz="2000" dirty="0"/>
              <a:t>, a free, open-source project that focuses on statistical computing and graphics</a:t>
            </a:r>
          </a:p>
          <a:p>
            <a:endParaRPr lang="en-US" dirty="0"/>
          </a:p>
        </p:txBody>
      </p:sp>
    </p:spTree>
    <p:extLst>
      <p:ext uri="{BB962C8B-B14F-4D97-AF65-F5344CB8AC3E}">
        <p14:creationId xmlns:p14="http://schemas.microsoft.com/office/powerpoint/2010/main" val="2471383884"/>
      </p:ext>
    </p:extLst>
  </p:cSld>
  <p:clrMapOvr>
    <a:masterClrMapping/>
  </p:clrMapOvr>
  <p:transition spd="slow">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BBC35B-A44B-4119-B8DA-DE9E3DFADA20}" type="slidenum">
              <a:rPr kumimoji="0" lang="en-US" smtClean="0"/>
              <a:t>21</a:t>
            </a:fld>
            <a:endParaRPr kumimoji="0" lang="en-US" sz="1000" b="0">
              <a:solidFill>
                <a:schemeClr val="tx1"/>
              </a:solidFill>
            </a:endParaRPr>
          </a:p>
        </p:txBody>
      </p:sp>
      <p:sp>
        <p:nvSpPr>
          <p:cNvPr id="6" name="TextBox 5"/>
          <p:cNvSpPr txBox="1"/>
          <p:nvPr/>
        </p:nvSpPr>
        <p:spPr>
          <a:xfrm>
            <a:off x="914400" y="1828800"/>
            <a:ext cx="7569200" cy="3970318"/>
          </a:xfrm>
          <a:prstGeom prst="rect">
            <a:avLst/>
          </a:prstGeom>
          <a:noFill/>
        </p:spPr>
        <p:txBody>
          <a:bodyPr wrap="square" rtlCol="0">
            <a:spAutoFit/>
          </a:bodyPr>
          <a:lstStyle/>
          <a:p>
            <a:r>
              <a:rPr lang="en-US" dirty="0" err="1" smtClean="0">
                <a:hlinkClick r:id="rId2"/>
              </a:rPr>
              <a:t>RapidMiner</a:t>
            </a:r>
            <a:r>
              <a:rPr lang="en-US" dirty="0"/>
              <a:t>, an enterprise-level data science platform for machine learning, deep learning, and other advanced data analysis</a:t>
            </a:r>
          </a:p>
          <a:p>
            <a:r>
              <a:rPr lang="en-US" dirty="0">
                <a:hlinkClick r:id="rId3"/>
              </a:rPr>
              <a:t>SAP </a:t>
            </a:r>
            <a:r>
              <a:rPr lang="en-US" dirty="0" err="1">
                <a:hlinkClick r:id="rId3"/>
              </a:rPr>
              <a:t>BusinessObjects</a:t>
            </a:r>
            <a:r>
              <a:rPr lang="en-US" dirty="0"/>
              <a:t>, a suite of business analysis applications for data discovery, analysis, and reporting</a:t>
            </a:r>
          </a:p>
          <a:p>
            <a:r>
              <a:rPr lang="en-US" dirty="0" err="1">
                <a:hlinkClick r:id="rId4"/>
              </a:rPr>
              <a:t>Sisense</a:t>
            </a:r>
            <a:r>
              <a:rPr lang="en-US" dirty="0"/>
              <a:t>, a data analytics platform designed for both business analysts and technical developers</a:t>
            </a:r>
          </a:p>
          <a:p>
            <a:r>
              <a:rPr lang="en-US" dirty="0">
                <a:hlinkClick r:id="rId5"/>
              </a:rPr>
              <a:t>Tableau</a:t>
            </a:r>
            <a:r>
              <a:rPr lang="en-US" dirty="0"/>
              <a:t>, a free interactive data visualization tool</a:t>
            </a:r>
          </a:p>
          <a:p>
            <a:r>
              <a:rPr lang="en-US" dirty="0" err="1">
                <a:hlinkClick r:id="rId6"/>
              </a:rPr>
              <a:t>Talend</a:t>
            </a:r>
            <a:r>
              <a:rPr lang="en-US" dirty="0"/>
              <a:t>, an open-source cloud-based data analysis tool</a:t>
            </a:r>
          </a:p>
          <a:p>
            <a:r>
              <a:rPr lang="en-US" dirty="0">
                <a:hlinkClick r:id="rId7"/>
              </a:rPr>
              <a:t>TIBCO </a:t>
            </a:r>
            <a:r>
              <a:rPr lang="en-US" dirty="0" err="1">
                <a:hlinkClick r:id="rId7"/>
              </a:rPr>
              <a:t>Spotfire</a:t>
            </a:r>
            <a:r>
              <a:rPr lang="en-US" dirty="0"/>
              <a:t>, a natural-language data analytics platform with natural language search powered by AI technology</a:t>
            </a:r>
          </a:p>
          <a:p>
            <a:r>
              <a:rPr lang="en-US" dirty="0" err="1">
                <a:hlinkClick r:id="rId8"/>
              </a:rPr>
              <a:t>ThoughtSpot</a:t>
            </a:r>
            <a:r>
              <a:rPr lang="en-US" dirty="0"/>
              <a:t>, a data analytics platform with advanced reporting and natural language searching</a:t>
            </a:r>
          </a:p>
          <a:p>
            <a:r>
              <a:rPr lang="en-US" dirty="0" err="1">
                <a:hlinkClick r:id="rId9"/>
              </a:rPr>
              <a:t>Trifacta</a:t>
            </a:r>
            <a:r>
              <a:rPr lang="en-US" dirty="0"/>
              <a:t>, an open source tool for transforming raw data into structured formats</a:t>
            </a:r>
          </a:p>
          <a:p>
            <a:endParaRPr lang="en-US" dirty="0"/>
          </a:p>
        </p:txBody>
      </p:sp>
    </p:spTree>
    <p:extLst>
      <p:ext uri="{BB962C8B-B14F-4D97-AF65-F5344CB8AC3E}">
        <p14:creationId xmlns:p14="http://schemas.microsoft.com/office/powerpoint/2010/main" val="3895599512"/>
      </p:ext>
    </p:extLst>
  </p:cSld>
  <p:clrMapOvr>
    <a:masterClrMapping/>
  </p:clrMapOvr>
  <p:transition spd="slow">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609600"/>
            <a:ext cx="8763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rgbClr val="0070C0"/>
                </a:solidFill>
                <a:latin typeface="Times New Roman" panose="02020603050405020304" pitchFamily="18" charset="0"/>
                <a:cs typeface="Times New Roman" panose="02020603050405020304" pitchFamily="18" charset="0"/>
              </a:rPr>
              <a:t>Conclusion</a:t>
            </a:r>
          </a:p>
        </p:txBody>
      </p:sp>
      <p:sp>
        <p:nvSpPr>
          <p:cNvPr id="2" name="TextBox 1"/>
          <p:cNvSpPr txBox="1"/>
          <p:nvPr/>
        </p:nvSpPr>
        <p:spPr>
          <a:xfrm>
            <a:off x="533400" y="1676400"/>
            <a:ext cx="7924800" cy="2676525"/>
          </a:xfrm>
          <a:prstGeom prst="rect">
            <a:avLst/>
          </a:prstGeom>
          <a:noFill/>
        </p:spPr>
        <p:txBody>
          <a:bodyPr wrap="square">
            <a:spAutoFit/>
          </a:bodyPr>
          <a:lstStyle/>
          <a:p>
            <a:pPr marL="514350" indent="-514350">
              <a:buFont typeface="Wingdings" panose="05000000000000000000" pitchFamily="2" charset="2"/>
              <a:buChar char="ü"/>
            </a:pPr>
            <a:r>
              <a:rPr lang="en-US" sz="2800" dirty="0" smtClean="0"/>
              <a:t>Data analysis includes the inspection, modification, modeling, and transforming of data as per the need of the research topic. </a:t>
            </a:r>
          </a:p>
          <a:p>
            <a:pPr marL="514350" indent="-514350">
              <a:buFont typeface="Wingdings" panose="05000000000000000000" pitchFamily="2" charset="2"/>
              <a:buChar char="ü"/>
            </a:pPr>
            <a:r>
              <a:rPr lang="en-US" sz="2800" dirty="0" smtClean="0"/>
              <a:t>The conclusion is the final inference drawn from the data analysis, review of literature, and findings.</a:t>
            </a:r>
          </a:p>
        </p:txBody>
      </p:sp>
      <p:cxnSp>
        <p:nvCxnSpPr>
          <p:cNvPr id="5" name="Straight Connector 4"/>
          <p:cNvCxnSpPr/>
          <p:nvPr/>
        </p:nvCxnSpPr>
        <p:spPr>
          <a:xfrm>
            <a:off x="609600" y="13716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0EF9015A-DAF8-47A9-8291-B9B5A3191301}" type="slidenum">
              <a:rPr lang="en-US" altLang="en-US" sz="1400">
                <a:solidFill>
                  <a:srgbClr val="0039A6"/>
                </a:solidFill>
                <a:latin typeface="Myriad Web Pro" charset="0"/>
              </a:rPr>
              <a:t>22</a:t>
            </a:fld>
            <a:endParaRPr lang="en-US" altLang="en-US" sz="1400" dirty="0">
              <a:solidFill>
                <a:srgbClr val="0039A6"/>
              </a:solidFill>
              <a:latin typeface="Myriad Web Pro" charset="0"/>
            </a:endParaRPr>
          </a:p>
        </p:txBody>
      </p:sp>
    </p:spTree>
  </p:cSld>
  <p:clrMapOvr>
    <a:masterClrMapping/>
  </p:clrMapOvr>
  <p:transition spd="slow">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rgbClr val="0070C0"/>
                </a:solidFill>
                <a:latin typeface="Times New Roman" panose="02020603050405020304" pitchFamily="18" charset="0"/>
                <a:cs typeface="Times New Roman" panose="02020603050405020304" pitchFamily="18" charset="0"/>
              </a:rPr>
              <a:t>Definition</a:t>
            </a:r>
            <a:endParaRPr lang="en-US" altLang="en-US" sz="3600" b="1" dirty="0">
              <a:solidFill>
                <a:srgbClr val="0070C0"/>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456915" y="16764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IN" sz="2800" dirty="0" smtClean="0"/>
              <a:t>    </a:t>
            </a:r>
            <a:r>
              <a:rPr sz="2800" dirty="0" smtClean="0"/>
              <a:t>Data analysis is the process of cleaning, changing, and processing raw data, and extracting actionable, relevant information that helps businesses make informed decisions.</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3</a:t>
            </a:fld>
            <a:endParaRPr lang="en-US" altLang="en-US" sz="1400" dirty="0">
              <a:solidFill>
                <a:srgbClr val="0039A6"/>
              </a:solidFill>
              <a:latin typeface="Myriad Web Pro" charset="0"/>
            </a:endParaRPr>
          </a:p>
        </p:txBody>
      </p:sp>
      <p:cxnSp>
        <p:nvCxnSpPr>
          <p:cNvPr id="6" name="Straight Connector 5"/>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pic>
        <p:nvPicPr>
          <p:cNvPr id="2" name="Picture 1" descr="1_J_EXEmUkOcg-rgzJudUhZQ"/>
          <p:cNvPicPr>
            <a:picLocks noChangeAspect="1"/>
          </p:cNvPicPr>
          <p:nvPr/>
        </p:nvPicPr>
        <p:blipFill>
          <a:blip r:embed="rId3"/>
          <a:stretch>
            <a:fillRect/>
          </a:stretch>
        </p:blipFill>
        <p:spPr>
          <a:xfrm>
            <a:off x="2248535" y="3657600"/>
            <a:ext cx="4799330" cy="2844165"/>
          </a:xfrm>
          <a:prstGeom prst="rect">
            <a:avLst/>
          </a:prstGeom>
        </p:spPr>
      </p:pic>
    </p:spTree>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Box 6"/>
          <p:cNvSpPr txBox="1">
            <a:spLocks noChangeArrowheads="1"/>
          </p:cNvSpPr>
          <p:nvPr/>
        </p:nvSpPr>
        <p:spPr bwMode="auto">
          <a:xfrm>
            <a:off x="2206625" y="638175"/>
            <a:ext cx="47402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dirty="0" smtClean="0">
                <a:solidFill>
                  <a:srgbClr val="0070C0"/>
                </a:solidFill>
                <a:latin typeface="Times New Roman" panose="02020603050405020304" pitchFamily="18" charset="0"/>
                <a:cs typeface="Times New Roman" panose="02020603050405020304" pitchFamily="18" charset="0"/>
              </a:rPr>
              <a:t>Introduction</a:t>
            </a:r>
            <a:endParaRPr lang="en-US" altLang="en-US" sz="3600" b="1" dirty="0">
              <a:solidFill>
                <a:srgbClr val="0070C0"/>
              </a:solidFill>
              <a:latin typeface="Times New Roman" panose="02020603050405020304" pitchFamily="18" charset="0"/>
              <a:cs typeface="Times New Roman" panose="02020603050405020304" pitchFamily="18" charset="0"/>
            </a:endParaRPr>
          </a:p>
        </p:txBody>
      </p:sp>
      <p:sp>
        <p:nvSpPr>
          <p:cNvPr id="71685" name="Content Placeholder 2"/>
          <p:cNvSpPr txBox="1"/>
          <p:nvPr/>
        </p:nvSpPr>
        <p:spPr bwMode="auto">
          <a:xfrm>
            <a:off x="727075" y="1672590"/>
            <a:ext cx="717677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sz="3000" dirty="0" smtClean="0"/>
              <a:t>A simple example of data analysis can be seen whenever we take a decision in our daily lives by evaluating what has happened in the past or what will happen if we make that decision. </a:t>
            </a:r>
          </a:p>
          <a:p>
            <a:r>
              <a:rPr lang="en-US" sz="3000" dirty="0" smtClean="0"/>
              <a:t>Basically, this is the process of analyzing the past or future and making a decision based on that analysis.</a:t>
            </a:r>
          </a:p>
        </p:txBody>
      </p:sp>
      <p:sp>
        <p:nvSpPr>
          <p:cNvPr id="71686" name="Slide Number Placeholder 1"/>
          <p:cNvSpPr txBox="1"/>
          <p:nvPr/>
        </p:nvSpPr>
        <p:spPr bwMode="auto">
          <a:xfrm>
            <a:off x="6629400" y="5791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fld id="{F3A21016-E51D-4AAE-8DF1-DF6B1BFA55A8}" type="slidenum">
              <a:rPr lang="en-US" altLang="en-US" sz="1400">
                <a:solidFill>
                  <a:srgbClr val="0039A6"/>
                </a:solidFill>
                <a:latin typeface="Myriad Web Pro" charset="0"/>
              </a:rPr>
              <a:t>4</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endParaRPr lang="en-US" altLang="en-US" sz="1400" dirty="0" smtClean="0">
              <a:solidFill>
                <a:srgbClr val="0039A6"/>
              </a:solidFill>
              <a:latin typeface="Myriad Web Pro" charset="0"/>
            </a:endParaRPr>
          </a:p>
          <a:p>
            <a:pPr algn="r" eaLnBrk="1" hangingPunct="1">
              <a:spcBef>
                <a:spcPct val="0"/>
              </a:spcBef>
              <a:buFontTx/>
              <a:buNone/>
            </a:pPr>
            <a:fld id="{F3A21016-E51D-4AAE-8DF1-DF6B1BFA55A8}" type="slidenum">
              <a:rPr lang="en-US" altLang="en-US" sz="1400" smtClean="0">
                <a:solidFill>
                  <a:srgbClr val="0039A6"/>
                </a:solidFill>
                <a:latin typeface="Myriad Web Pro" charset="0"/>
              </a:rPr>
              <a:t>5</a:t>
            </a:fld>
            <a:endParaRPr lang="en-US" altLang="en-US" sz="1400" dirty="0">
              <a:solidFill>
                <a:srgbClr val="0039A6"/>
              </a:solidFill>
              <a:latin typeface="Myriad Web Pro" charset="0"/>
            </a:endParaRPr>
          </a:p>
        </p:txBody>
      </p:sp>
      <p:pic>
        <p:nvPicPr>
          <p:cNvPr id="2" name="Picture 1" descr="data-analysis-process"/>
          <p:cNvPicPr>
            <a:picLocks noChangeAspect="1"/>
          </p:cNvPicPr>
          <p:nvPr/>
        </p:nvPicPr>
        <p:blipFill>
          <a:blip r:embed="rId3"/>
          <a:srcRect l="-47059" t="-2606"/>
          <a:stretch>
            <a:fillRect/>
          </a:stretch>
        </p:blipFill>
        <p:spPr>
          <a:xfrm>
            <a:off x="-2590800" y="914400"/>
            <a:ext cx="10631805" cy="5257800"/>
          </a:xfrm>
          <a:prstGeom prst="rect">
            <a:avLst/>
          </a:prstGeom>
        </p:spPr>
      </p:pic>
    </p:spTree>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Why is Data Analysis Important?</a:t>
            </a:r>
          </a:p>
        </p:txBody>
      </p:sp>
      <p:sp>
        <p:nvSpPr>
          <p:cNvPr id="2" name="TextBox 1"/>
          <p:cNvSpPr txBox="1"/>
          <p:nvPr/>
        </p:nvSpPr>
        <p:spPr>
          <a:xfrm>
            <a:off x="779145" y="1631315"/>
            <a:ext cx="7298055" cy="4769485"/>
          </a:xfrm>
          <a:prstGeom prst="rect">
            <a:avLst/>
          </a:prstGeom>
          <a:noFill/>
        </p:spPr>
        <p:txBody>
          <a:bodyPr wrap="square">
            <a:spAutoFit/>
          </a:bodyPr>
          <a:lstStyle/>
          <a:p>
            <a:pPr marL="0" indent="0">
              <a:buFont typeface="Arial" panose="020B0604020202020204" pitchFamily="34" charset="0"/>
              <a:buNone/>
            </a:pPr>
            <a:r>
              <a:rPr lang="en-US" sz="3200" b="1" dirty="0" smtClean="0"/>
              <a:t>Better Customer Targeting: </a:t>
            </a:r>
          </a:p>
          <a:p>
            <a:pPr marL="514350" indent="-514350">
              <a:buFont typeface="Arial" panose="020B0604020202020204" pitchFamily="34" charset="0"/>
              <a:buChar char="•"/>
            </a:pPr>
            <a:r>
              <a:rPr lang="en-US" sz="3000" dirty="0" smtClean="0"/>
              <a:t>You don’t want to waste your business’s precious time, resources, and money putting together advertising campaigns targeted at demographic groups that have little to no interest in the goods and services you offer. </a:t>
            </a:r>
          </a:p>
          <a:p>
            <a:pPr marL="514350" indent="-514350">
              <a:buFont typeface="Arial" panose="020B0604020202020204" pitchFamily="34" charset="0"/>
              <a:buChar char="•"/>
            </a:pPr>
            <a:r>
              <a:rPr lang="en-US" sz="3000" dirty="0" smtClean="0"/>
              <a:t>Data analysis helps you see where you should be focusing your advertising efforts</a:t>
            </a:r>
            <a:r>
              <a:rPr lang="en-US" sz="3200" dirty="0" smtClean="0"/>
              <a: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6</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Why is Data Analysis Important?</a:t>
            </a:r>
          </a:p>
        </p:txBody>
      </p:sp>
      <p:sp>
        <p:nvSpPr>
          <p:cNvPr id="2" name="TextBox 1"/>
          <p:cNvSpPr txBox="1"/>
          <p:nvPr/>
        </p:nvSpPr>
        <p:spPr>
          <a:xfrm>
            <a:off x="930275" y="1635760"/>
            <a:ext cx="7527925" cy="4307840"/>
          </a:xfrm>
          <a:prstGeom prst="rect">
            <a:avLst/>
          </a:prstGeom>
          <a:noFill/>
        </p:spPr>
        <p:txBody>
          <a:bodyPr wrap="square">
            <a:spAutoFit/>
          </a:bodyPr>
          <a:lstStyle/>
          <a:p>
            <a:pPr marL="0" indent="0">
              <a:buFont typeface="Arial" panose="020B0604020202020204" pitchFamily="34" charset="0"/>
              <a:buNone/>
            </a:pPr>
            <a:r>
              <a:rPr lang="en-US" sz="3200" b="1" dirty="0" smtClean="0"/>
              <a:t>You Will Know Your Target Customers Better: </a:t>
            </a:r>
          </a:p>
          <a:p>
            <a:pPr marL="457200" indent="-457200">
              <a:buFont typeface="Arial" panose="020B0604020202020204" pitchFamily="34" charset="0"/>
              <a:buChar char="•"/>
            </a:pPr>
            <a:r>
              <a:rPr lang="en-US" sz="3000" dirty="0" smtClean="0"/>
              <a:t>Data analysis tracks how well your products and campaigns are performing within your target demographic. </a:t>
            </a:r>
          </a:p>
          <a:p>
            <a:pPr marL="457200" indent="-457200">
              <a:buFont typeface="Arial" panose="020B0604020202020204" pitchFamily="34" charset="0"/>
              <a:buChar char="•"/>
            </a:pPr>
            <a:r>
              <a:rPr lang="en-US" sz="3000" dirty="0" smtClean="0"/>
              <a:t>Through data analysis, your business can get a better idea of your target audience’s spending habits, disposable income, and most likely areas of interest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7</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Why is Data Analysis Important?</a:t>
            </a:r>
          </a:p>
        </p:txBody>
      </p:sp>
      <p:sp>
        <p:nvSpPr>
          <p:cNvPr id="2" name="TextBox 1"/>
          <p:cNvSpPr txBox="1"/>
          <p:nvPr/>
        </p:nvSpPr>
        <p:spPr>
          <a:xfrm>
            <a:off x="1006475" y="1754505"/>
            <a:ext cx="7527925" cy="3046095"/>
          </a:xfrm>
          <a:prstGeom prst="rect">
            <a:avLst/>
          </a:prstGeom>
          <a:noFill/>
        </p:spPr>
        <p:txBody>
          <a:bodyPr wrap="square">
            <a:spAutoFit/>
          </a:bodyPr>
          <a:lstStyle/>
          <a:p>
            <a:pPr marL="0" indent="0">
              <a:buFont typeface="Arial" panose="020B0604020202020204" pitchFamily="34" charset="0"/>
              <a:buNone/>
            </a:pPr>
            <a:r>
              <a:rPr lang="en-US" sz="3200" b="1" dirty="0" smtClean="0"/>
              <a:t>Reduce Operational Costs: </a:t>
            </a:r>
          </a:p>
          <a:p>
            <a:pPr marL="457200" indent="-457200">
              <a:buFont typeface="Arial" panose="020B0604020202020204" pitchFamily="34" charset="0"/>
              <a:buChar char="•"/>
            </a:pPr>
            <a:r>
              <a:rPr lang="en-US" sz="3200" dirty="0" smtClean="0"/>
              <a:t>Data analysis shows you which areas in your business need more resources and money, and which areas are not producing and thus should be scaled back or eliminated outright.</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8</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None/>
            </a:pPr>
            <a:r>
              <a:rPr lang="en-US" altLang="en-US" sz="3600" b="1" dirty="0" smtClean="0">
                <a:solidFill>
                  <a:srgbClr val="0070C0"/>
                </a:solidFill>
                <a:latin typeface="Times New Roman" panose="02020603050405020304" pitchFamily="18" charset="0"/>
                <a:cs typeface="Times New Roman" panose="02020603050405020304" pitchFamily="18" charset="0"/>
              </a:rPr>
              <a:t>Why is Data Analysis Important?</a:t>
            </a:r>
          </a:p>
        </p:txBody>
      </p:sp>
      <p:sp>
        <p:nvSpPr>
          <p:cNvPr id="2" name="TextBox 1"/>
          <p:cNvSpPr txBox="1"/>
          <p:nvPr/>
        </p:nvSpPr>
        <p:spPr>
          <a:xfrm>
            <a:off x="685800" y="1795780"/>
            <a:ext cx="7527925" cy="3538220"/>
          </a:xfrm>
          <a:prstGeom prst="rect">
            <a:avLst/>
          </a:prstGeom>
          <a:noFill/>
        </p:spPr>
        <p:txBody>
          <a:bodyPr wrap="square">
            <a:spAutoFit/>
          </a:bodyPr>
          <a:lstStyle/>
          <a:p>
            <a:pPr marL="0" indent="0">
              <a:buFont typeface="Arial" panose="020B0604020202020204" pitchFamily="34" charset="0"/>
              <a:buNone/>
            </a:pPr>
            <a:r>
              <a:rPr lang="en-US" sz="3200" b="1" dirty="0" smtClean="0"/>
              <a:t>Better Problem-Solving Methods: </a:t>
            </a:r>
          </a:p>
          <a:p>
            <a:pPr marL="457200" indent="-457200">
              <a:buFont typeface="Arial" panose="020B0604020202020204" pitchFamily="34" charset="0"/>
              <a:buChar char="•"/>
            </a:pPr>
            <a:r>
              <a:rPr lang="en-US" sz="3200" dirty="0" smtClean="0"/>
              <a:t>Informed decisions are more likely to be successful decisions. Data provides businesses with information. You can see where this progression is leading. </a:t>
            </a:r>
          </a:p>
          <a:p>
            <a:pPr marL="457200" indent="-457200">
              <a:buFont typeface="Arial" panose="020B0604020202020204" pitchFamily="34" charset="0"/>
              <a:buChar char="•"/>
            </a:pPr>
            <a:r>
              <a:rPr lang="en-US" sz="3200" dirty="0" smtClean="0"/>
              <a:t>Data analysis helps businesses make the right choices and avoid costly pitfalls.</a:t>
            </a: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Tx/>
              <a:buNone/>
            </a:pPr>
            <a:r>
              <a:rPr lang="en-US" altLang="en-US" sz="1400" dirty="0" smtClean="0">
                <a:latin typeface="Times New Roman" panose="02020603050405020304"/>
                <a:cs typeface="Times New Roman" panose="02020603050405020304"/>
              </a:rPr>
              <a:t>●●●</a:t>
            </a:r>
            <a:endParaRPr lang="en-US" altLang="en-US" sz="1400" dirty="0" smtClean="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t>9</a:t>
            </a:fld>
            <a:endParaRPr lang="en-US" altLang="en-US" sz="1400" dirty="0">
              <a:solidFill>
                <a:srgbClr val="0039A6"/>
              </a:solidFill>
              <a:latin typeface="Myriad Web Pro" charset="0"/>
            </a:endParaRPr>
          </a:p>
        </p:txBody>
      </p:sp>
      <p:cxnSp>
        <p:nvCxnSpPr>
          <p:cNvPr id="5" name="Straight Connector 4"/>
          <p:cNvCxnSpPr/>
          <p:nvPr/>
        </p:nvCxnSpPr>
        <p:spPr>
          <a:xfrm>
            <a:off x="609600" y="1447800"/>
            <a:ext cx="8042275" cy="0"/>
          </a:xfrm>
          <a:prstGeom prst="line">
            <a:avLst/>
          </a:prstGeom>
          <a:ln>
            <a:solidFill>
              <a:srgbClr val="0039A6"/>
            </a:solidFill>
          </a:ln>
          <a:effectLst/>
        </p:spPr>
        <p:style>
          <a:lnRef idx="2">
            <a:schemeClr val="dk1"/>
          </a:lnRef>
          <a:fillRef idx="0">
            <a:schemeClr val="dk1"/>
          </a:fillRef>
          <a:effectRef idx="1">
            <a:schemeClr val="dk1"/>
          </a:effectRef>
          <a:fontRef idx="minor">
            <a:schemeClr val="tx1"/>
          </a:fontRef>
        </p:style>
      </p:cxnSp>
    </p:spTree>
  </p:cSld>
  <p:clrMapOvr>
    <a:masterClrMapping/>
  </p:clrMapOvr>
  <p:transition spd="slow">
    <p:comb/>
  </p:transition>
  <p:timing>
    <p:tnLst>
      <p:par>
        <p:cTn id="1" dur="indefinite" restart="never" nodeType="tmRoot"/>
      </p:par>
    </p:tnLst>
  </p:timing>
</p:sld>
</file>

<file path=ppt/theme/theme1.xml><?xml version="1.0" encoding="utf-8"?>
<a:theme xmlns:a="http://schemas.openxmlformats.org/drawingml/2006/main" name="7_SEPDPO">
  <a:themeElements>
    <a:clrScheme name="OSELS Light PPT Colors">
      <a:dk1>
        <a:srgbClr val="0039A6"/>
      </a:dk1>
      <a:lt1>
        <a:srgbClr val="FFFFFF"/>
      </a:lt1>
      <a:dk2>
        <a:srgbClr val="3077FF"/>
      </a:dk2>
      <a:lt2>
        <a:srgbClr val="4B4B4B"/>
      </a:lt2>
      <a:accent1>
        <a:srgbClr val="0039A6"/>
      </a:accent1>
      <a:accent2>
        <a:srgbClr val="9E302D"/>
      </a:accent2>
      <a:accent3>
        <a:srgbClr val="5B8F22"/>
      </a:accent3>
      <a:accent4>
        <a:srgbClr val="532E60"/>
      </a:accent4>
      <a:accent5>
        <a:srgbClr val="FDC82F"/>
      </a:accent5>
      <a:accent6>
        <a:srgbClr val="0CC6DE"/>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6CCFF"/>
        </a:solidFill>
        <a:ln w="9525">
          <a:miter lim="800000"/>
        </a:ln>
      </a:spPr>
      <a:bodyPr wrap="none" rtlCol="0" anchor="ctr">
        <a:flatTx/>
      </a:bodyPr>
      <a:lstStyle>
        <a:defPPr algn="ctr">
          <a:defRPr sz="1200" b="1" dirty="0">
            <a:solidFill>
              <a:schemeClr val="bg1"/>
            </a:solidFill>
            <a:latin typeface="Tahoma" panose="020B0604030504040204" pitchFamily="34" charset="0"/>
          </a:defRPr>
        </a:defPPr>
      </a:lstStyle>
    </a:spDef>
    <a:lnDef>
      <a:spPr>
        <a:ln w="22225">
          <a:solidFill>
            <a:srgbClr val="0A0A0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2">
  <a:themeElements>
    <a:clrScheme name="TEMPLATE FINAL 12.17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TEMPLATE FINAL 12.17">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600" b="0" i="0" u="none" strike="noStrike" cap="none" normalizeH="0" baseline="0" smtClean="0">
            <a:ln>
              <a:noFill/>
            </a:ln>
            <a:solidFill>
              <a:srgbClr val="FDF6DB"/>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600" b="0" i="0" u="none" strike="noStrike" cap="none" normalizeH="0" baseline="0" smtClean="0">
            <a:ln>
              <a:noFill/>
            </a:ln>
            <a:solidFill>
              <a:srgbClr val="FDF6DB"/>
            </a:solidFill>
            <a:effectLst/>
            <a:latin typeface="Helvetica" pitchFamily="34" charset="0"/>
          </a:defRPr>
        </a:defPPr>
      </a:lstStyle>
    </a:lnDef>
  </a:objectDefaults>
  <a:extraClrSchemeLst>
    <a:extraClrScheme>
      <a:clrScheme name="TEMPLATE FINAL 12.17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TEMPLATE FINAL 12.17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TEMPLATE FINAL 12.17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PLATE FINAL 12.17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TEMPLATE FINAL 12.17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TEMPLATE FINAL 12.17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TEMPLATE FINAL 12.17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1126</Words>
  <Application>Microsoft Office PowerPoint</Application>
  <PresentationFormat>On-screen Show (4:3)</PresentationFormat>
  <Paragraphs>277</Paragraphs>
  <Slides>22</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Arial Black</vt:lpstr>
      <vt:lpstr>Calibri</vt:lpstr>
      <vt:lpstr>Courier New</vt:lpstr>
      <vt:lpstr>Monotype Sorts</vt:lpstr>
      <vt:lpstr>Myriad Web Pro</vt:lpstr>
      <vt:lpstr>Tahoma</vt:lpstr>
      <vt:lpstr>Times New Roman</vt:lpstr>
      <vt:lpstr>Wingdings</vt:lpstr>
      <vt:lpstr>Wingdings 2</vt:lpstr>
      <vt:lpstr>7_SEPDPO</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 PANDITA</dc:creator>
  <cp:lastModifiedBy>Administrator</cp:lastModifiedBy>
  <cp:revision>905</cp:revision>
  <cp:lastPrinted>2014-09-05T11:57:00Z</cp:lastPrinted>
  <dcterms:created xsi:type="dcterms:W3CDTF">2014-04-08T13:15:00Z</dcterms:created>
  <dcterms:modified xsi:type="dcterms:W3CDTF">2023-10-06T03:10:53Z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260F0AA9491E4AFDB198B32DC95C46E1</vt:lpwstr>
  </property>
  <property fmtid="{D5CDD505-2E9C-101B-9397-08002B2CF9AE}" pid="3" name="KSOProductBuildVer">
    <vt:lpwstr>1033-11.2.0.11380</vt:lpwstr>
  </property>
</Properties>
</file>