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66" r:id="rId3"/>
    <p:sldId id="267" r:id="rId4"/>
    <p:sldId id="302" r:id="rId5"/>
    <p:sldId id="303" r:id="rId6"/>
    <p:sldId id="304" r:id="rId7"/>
    <p:sldId id="305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6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-54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91CD63-5F23-455C-BB56-C7374F9C62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TO</a:t>
            </a:r>
            <a:b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POWER </a:t>
            </a:r>
            <a:r>
              <a:rPr lang="en-IN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 DATA TRANSFORMATION</a:t>
            </a:r>
            <a:br>
              <a:rPr lang="en-IN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EDITING &amp; MODIFICATIONS)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A1DE1-D94C-4115-916B-03839699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711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POWER DATA EDITING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98C401-E402-4556-BDEF-C5A1B9AA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1535"/>
            <a:ext cx="8596668" cy="40798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Data Editing is used to add new capabilities to the data. </a:t>
            </a:r>
          </a:p>
          <a:p>
            <a:pPr marL="11430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Power BI Data Editing, we can remove rows, columns , modify/ replace values, filter data and add new calculated columns to the existing data.  Also its support features of merge and append data from multiple sources. </a:t>
            </a:r>
          </a:p>
          <a:p>
            <a:pPr marL="114300" indent="0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Edit data in Power BI click on Edit Queries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180109"/>
            <a:ext cx="10848110" cy="658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4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4188D-7CCE-4BDC-A2A5-7375A301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982"/>
            <a:ext cx="10087648" cy="457200"/>
          </a:xfrm>
        </p:spPr>
        <p:txBody>
          <a:bodyPr>
            <a:normAutofit fontScale="90000"/>
          </a:bodyPr>
          <a:lstStyle/>
          <a:p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  <a:r>
              <a:rPr lang="en-IN" sz="20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POWER BI DATA EDITING FEATURES</a:t>
            </a:r>
            <a:r>
              <a:rPr lang="en-IN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28352"/>
              </p:ext>
            </p:extLst>
          </p:nvPr>
        </p:nvGraphicFramePr>
        <p:xfrm>
          <a:off x="775854" y="729826"/>
          <a:ext cx="10169236" cy="583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/>
                <a:gridCol w="8506690"/>
              </a:tblGrid>
              <a:tr h="15980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remove the rows</a:t>
                      </a:r>
                      <a:r>
                        <a:rPr lang="en-US" baseline="0" dirty="0" smtClean="0"/>
                        <a:t> from table, which is used to clean or remove the error records from the table.  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remove</a:t>
                      </a:r>
                      <a:r>
                        <a:rPr lang="en-US" baseline="0" dirty="0" smtClean="0"/>
                        <a:t> columns from the table. Single column or multiple columns can be removed using this feature.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SPLIT</a:t>
                      </a:r>
                      <a:r>
                        <a:rPr lang="en-US" baseline="0" dirty="0" smtClean="0"/>
                        <a:t>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split</a:t>
                      </a:r>
                      <a:r>
                        <a:rPr lang="en-US" baseline="0" dirty="0" smtClean="0"/>
                        <a:t> a column into multiple columns based upon a splitter. </a:t>
                      </a:r>
                    </a:p>
                    <a:p>
                      <a:r>
                        <a:rPr lang="en-US" baseline="0" dirty="0" smtClean="0"/>
                        <a:t>Eg : Name can be splitted into FirstName and </a:t>
                      </a:r>
                      <a:r>
                        <a:rPr lang="en-US" baseline="0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r>
                        <a:rPr lang="en-US" baseline="0" dirty="0" smtClean="0"/>
                        <a:t>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merge</a:t>
                      </a:r>
                      <a:r>
                        <a:rPr lang="en-US" baseline="0" dirty="0" smtClean="0"/>
                        <a:t> two column into single column. </a:t>
                      </a:r>
                    </a:p>
                    <a:p>
                      <a:r>
                        <a:rPr lang="en-US" baseline="0" dirty="0" smtClean="0"/>
                        <a:t>Eg : FirstName and </a:t>
                      </a:r>
                      <a:r>
                        <a:rPr lang="en-US" baseline="0" dirty="0" err="1" smtClean="0"/>
                        <a:t>LastName</a:t>
                      </a:r>
                      <a:r>
                        <a:rPr lang="en-US" baseline="0" dirty="0" smtClean="0"/>
                        <a:t> can be combined into </a:t>
                      </a:r>
                      <a:r>
                        <a:rPr lang="en-US" baseline="0" dirty="0" err="1" smtClean="0"/>
                        <a:t>FullName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REPLACE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replace values in the</a:t>
                      </a:r>
                      <a:r>
                        <a:rPr lang="en-US" baseline="0" dirty="0" smtClean="0"/>
                        <a:t> column of the tables. All values in a particular column will be replaced by new values.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Eg : Male can be replaced by M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FIRST ROW</a:t>
                      </a:r>
                    </a:p>
                    <a:p>
                      <a:r>
                        <a:rPr lang="en-US" baseline="0" dirty="0" smtClean="0"/>
                        <a:t>AS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make</a:t>
                      </a:r>
                      <a:r>
                        <a:rPr lang="en-US" baseline="0" dirty="0" smtClean="0"/>
                        <a:t> the data row as the header of the table/datasets. The values of the column will be come the column-names </a:t>
                      </a:r>
                      <a:r>
                        <a:rPr lang="en-US" baseline="0" smtClean="0"/>
                        <a:t>of the table.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FILTER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filter the columns</a:t>
                      </a:r>
                      <a:r>
                        <a:rPr lang="en-US" baseline="0" dirty="0" smtClean="0"/>
                        <a:t> values based upon which the rows of the table will be filtered.</a:t>
                      </a:r>
                    </a:p>
                    <a:p>
                      <a:r>
                        <a:rPr lang="en-US" baseline="0" dirty="0" smtClean="0"/>
                        <a:t>We can apply static filters in Power BI and dynamic filters can be done using Parameters.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3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4188D-7CCE-4BDC-A2A5-7375A301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982"/>
            <a:ext cx="10087648" cy="457200"/>
          </a:xfrm>
        </p:spPr>
        <p:txBody>
          <a:bodyPr>
            <a:normAutofit fontScale="90000"/>
          </a:bodyPr>
          <a:lstStyle/>
          <a:p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  <a:r>
              <a:rPr lang="en-IN" sz="20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POWER BI DATA EDITING FEATURES</a:t>
            </a:r>
            <a:r>
              <a:rPr lang="en-IN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0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162003"/>
              </p:ext>
            </p:extLst>
          </p:nvPr>
        </p:nvGraphicFramePr>
        <p:xfrm>
          <a:off x="775854" y="729826"/>
          <a:ext cx="10169236" cy="598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/>
                <a:gridCol w="8506690"/>
              </a:tblGrid>
              <a:tr h="15980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CALCULATED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add a new calculated column</a:t>
                      </a:r>
                      <a:r>
                        <a:rPr lang="en-US" baseline="0" dirty="0" smtClean="0"/>
                        <a:t> to the datasets of Power BI based upon an expression which can be used in visualization.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ADD INDEX COLULM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add</a:t>
                      </a:r>
                      <a:r>
                        <a:rPr lang="en-US" baseline="0" dirty="0" smtClean="0"/>
                        <a:t> a index column with a start value and increment value. It is like adding a sequence number to the table.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ADD CONDITION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is used to add a conditional column. The values will be based upon a condition.</a:t>
                      </a:r>
                    </a:p>
                    <a:p>
                      <a:r>
                        <a:rPr lang="en-US" baseline="0" dirty="0" smtClean="0"/>
                        <a:t>We can apply multiple conditions and based upon which the values will be populated.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is used to change the data type from one data type to another data type.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r>
                        <a:rPr lang="en-US" baseline="0" dirty="0" smtClean="0"/>
                        <a:t>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apply</a:t>
                      </a:r>
                      <a:r>
                        <a:rPr lang="en-US" baseline="0" dirty="0" smtClean="0"/>
                        <a:t> date functions to the date time columns . </a:t>
                      </a:r>
                    </a:p>
                    <a:p>
                      <a:r>
                        <a:rPr lang="en-US" baseline="0" dirty="0" smtClean="0"/>
                        <a:t>For </a:t>
                      </a:r>
                      <a:r>
                        <a:rPr lang="en-US" baseline="0" dirty="0" err="1" smtClean="0"/>
                        <a:t>eg</a:t>
                      </a:r>
                      <a:r>
                        <a:rPr lang="en-US" baseline="0" dirty="0" smtClean="0"/>
                        <a:t> : Year, Month, Day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ARITHMATIC </a:t>
                      </a:r>
                    </a:p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apply arithmetic</a:t>
                      </a:r>
                      <a:r>
                        <a:rPr lang="en-US" baseline="0" dirty="0" smtClean="0"/>
                        <a:t> functions to the numerical values of the table.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ROUNDING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apply rounding  functions to decimal number to round the numbers with precisions.  For </a:t>
                      </a:r>
                      <a:r>
                        <a:rPr lang="en-US" dirty="0" err="1" smtClean="0"/>
                        <a:t>eg</a:t>
                      </a:r>
                      <a:r>
                        <a:rPr lang="en-US" dirty="0" smtClean="0"/>
                        <a:t> : 55.67889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7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4188D-7CCE-4BDC-A2A5-7375A301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982"/>
            <a:ext cx="10087648" cy="457200"/>
          </a:xfrm>
        </p:spPr>
        <p:txBody>
          <a:bodyPr>
            <a:normAutofit fontScale="90000"/>
          </a:bodyPr>
          <a:lstStyle/>
          <a:p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  <a:r>
              <a:rPr lang="en-IN" sz="20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POWER BI  ADVANCE EDITING FEATURES</a:t>
            </a: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60836"/>
              </p:ext>
            </p:extLst>
          </p:nvPr>
        </p:nvGraphicFramePr>
        <p:xfrm>
          <a:off x="775854" y="729826"/>
          <a:ext cx="10169236" cy="416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/>
                <a:gridCol w="8506690"/>
              </a:tblGrid>
              <a:tr h="15980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MERGE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can combine data from multiple tables using Merge Command from different data sources. It will basically combine the columns from multiple tables. It is similar to joins.</a:t>
                      </a:r>
                    </a:p>
                    <a:p>
                      <a:r>
                        <a:rPr lang="en-US" baseline="0" dirty="0" smtClean="0"/>
                        <a:t>There should be a common column to do the merging. </a:t>
                      </a:r>
                    </a:p>
                    <a:p>
                      <a:r>
                        <a:rPr lang="en-US" baseline="0" dirty="0" smtClean="0"/>
                        <a:t>Different types of Merge / Joins are as follow </a:t>
                      </a:r>
                    </a:p>
                    <a:p>
                      <a:r>
                        <a:rPr lang="en-US" baseline="0" dirty="0" smtClean="0"/>
                        <a:t>INNER JOIN</a:t>
                      </a:r>
                    </a:p>
                    <a:p>
                      <a:r>
                        <a:rPr lang="en-US" baseline="0" dirty="0" smtClean="0"/>
                        <a:t>LEFT OUTER JOIN</a:t>
                      </a:r>
                    </a:p>
                    <a:p>
                      <a:r>
                        <a:rPr lang="en-US" baseline="0" dirty="0" smtClean="0"/>
                        <a:t>RIGHT OUTER JOIN</a:t>
                      </a:r>
                    </a:p>
                    <a:p>
                      <a:r>
                        <a:rPr lang="en-US" baseline="0" dirty="0" smtClean="0"/>
                        <a:t>FULL OUTER JOIN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APPEND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will combine the rows from multiple tables /data from different data sources.</a:t>
                      </a:r>
                    </a:p>
                    <a:p>
                      <a:r>
                        <a:rPr lang="en-US" baseline="0" dirty="0" smtClean="0"/>
                        <a:t>The data types of the columns in both the data tables should be same.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By is used for aggregation of a measures based upon a single or multiple group by column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0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44188D-7CCE-4BDC-A2A5-7375A301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982"/>
            <a:ext cx="10087648" cy="457200"/>
          </a:xfrm>
        </p:spPr>
        <p:txBody>
          <a:bodyPr>
            <a:normAutofit fontScale="90000"/>
          </a:bodyPr>
          <a:lstStyle/>
          <a:p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N" sz="16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</a:t>
            </a:r>
            <a:r>
              <a:rPr lang="en-IN" sz="2000" b="1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POWER BI  ADVANCE FEATURES</a:t>
            </a: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20368"/>
              </p:ext>
            </p:extLst>
          </p:nvPr>
        </p:nvGraphicFramePr>
        <p:xfrm>
          <a:off x="775854" y="729826"/>
          <a:ext cx="10169236" cy="264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46"/>
                <a:gridCol w="8506690"/>
              </a:tblGrid>
              <a:tr h="15980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REVERSE</a:t>
                      </a:r>
                      <a:r>
                        <a:rPr lang="en-US" baseline="0" dirty="0" smtClean="0"/>
                        <a:t>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will reverse the rows of the table. The bottom rows</a:t>
                      </a:r>
                      <a:r>
                        <a:rPr lang="en-US" baseline="0" dirty="0" smtClean="0"/>
                        <a:t> will come to the top and top rows will go to the bottom of the tables.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TRANSPOSE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In transpose</a:t>
                      </a:r>
                      <a:r>
                        <a:rPr lang="en-US" dirty="0" smtClean="0"/>
                        <a:t> the rows becomes columns and column becomes rows</a:t>
                      </a:r>
                      <a:endParaRPr lang="en-US" dirty="0"/>
                    </a:p>
                  </a:txBody>
                  <a:tcPr/>
                </a:tc>
              </a:tr>
              <a:tr h="759063">
                <a:tc>
                  <a:txBody>
                    <a:bodyPr/>
                    <a:lstStyle/>
                    <a:p>
                      <a:r>
                        <a:rPr lang="en-US" dirty="0" smtClean="0"/>
                        <a:t>PIVOT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 pivot</a:t>
                      </a:r>
                      <a:r>
                        <a:rPr lang="en-US" dirty="0" smtClean="0"/>
                        <a:t> functionality you turn rows to columns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0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29CD07-87CE-4B3D-AD87-F8D6D249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52" y="1706879"/>
            <a:ext cx="8596668" cy="4018671"/>
          </a:xfrm>
        </p:spPr>
        <p:txBody>
          <a:bodyPr/>
          <a:lstStyle/>
          <a:p>
            <a:r>
              <a:rPr lang="en-IN" dirty="0"/>
              <a:t>                   </a:t>
            </a:r>
            <a:r>
              <a:rPr lang="en-I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I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1027</TotalTime>
  <Words>613</Words>
  <Application>Microsoft Office PowerPoint</Application>
  <PresentationFormat>Custom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INTRODUCTION  TO  POWER BI- DATA TRANSFORMATION (DATA EDITING &amp; MODIFICATIONS)</vt:lpstr>
      <vt:lpstr>POWER DATA EDITING </vt:lpstr>
      <vt:lpstr>PowerPoint Presentation</vt:lpstr>
      <vt:lpstr>                                                                                                                             POWER BI DATA EDITING FEATURES </vt:lpstr>
      <vt:lpstr>                                                                                                                             POWER BI DATA EDITING FEATURES </vt:lpstr>
      <vt:lpstr>                                                                                                                            POWER BI  ADVANCE EDITING FEATURES</vt:lpstr>
      <vt:lpstr>                                                                                                                            POWER BI  ADVANCE FEATURES</vt:lpstr>
      <vt:lpstr>                   THANK YOU 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POWER BI</dc:title>
  <dc:creator>Lizdavid</dc:creator>
  <cp:lastModifiedBy>ENOSIS</cp:lastModifiedBy>
  <cp:revision>93</cp:revision>
  <dcterms:created xsi:type="dcterms:W3CDTF">2019-09-30T07:23:59Z</dcterms:created>
  <dcterms:modified xsi:type="dcterms:W3CDTF">2020-10-15T16:07:11Z</dcterms:modified>
</cp:coreProperties>
</file>