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256" r:id="rId2"/>
    <p:sldId id="324" r:id="rId3"/>
    <p:sldId id="319" r:id="rId4"/>
    <p:sldId id="258" r:id="rId5"/>
    <p:sldId id="320" r:id="rId6"/>
    <p:sldId id="260" r:id="rId7"/>
    <p:sldId id="293" r:id="rId8"/>
    <p:sldId id="323" r:id="rId9"/>
    <p:sldId id="325" r:id="rId10"/>
    <p:sldId id="321" r:id="rId11"/>
    <p:sldId id="322" r:id="rId12"/>
    <p:sldId id="316" r:id="rId13"/>
    <p:sldId id="264" r:id="rId14"/>
    <p:sldId id="28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lr>
        <a:srgbClr val="003366"/>
      </a:buClr>
      <a:buSzPct val="80000"/>
      <a:buFont typeface="Wingdings" pitchFamily="2" charset="2"/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1pPr>
    <a:lvl2pPr marL="457200" algn="l" rtl="0" fontAlgn="base">
      <a:spcBef>
        <a:spcPct val="50000"/>
      </a:spcBef>
      <a:spcAft>
        <a:spcPct val="0"/>
      </a:spcAft>
      <a:buClr>
        <a:srgbClr val="003366"/>
      </a:buClr>
      <a:buSzPct val="80000"/>
      <a:buFont typeface="Wingdings" pitchFamily="2" charset="2"/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2pPr>
    <a:lvl3pPr marL="914400" algn="l" rtl="0" fontAlgn="base">
      <a:spcBef>
        <a:spcPct val="50000"/>
      </a:spcBef>
      <a:spcAft>
        <a:spcPct val="0"/>
      </a:spcAft>
      <a:buClr>
        <a:srgbClr val="003366"/>
      </a:buClr>
      <a:buSzPct val="80000"/>
      <a:buFont typeface="Wingdings" pitchFamily="2" charset="2"/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3pPr>
    <a:lvl4pPr marL="1371600" algn="l" rtl="0" fontAlgn="base">
      <a:spcBef>
        <a:spcPct val="50000"/>
      </a:spcBef>
      <a:spcAft>
        <a:spcPct val="0"/>
      </a:spcAft>
      <a:buClr>
        <a:srgbClr val="003366"/>
      </a:buClr>
      <a:buSzPct val="80000"/>
      <a:buFont typeface="Wingdings" pitchFamily="2" charset="2"/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4pPr>
    <a:lvl5pPr marL="1828800" algn="l" rtl="0" fontAlgn="base">
      <a:spcBef>
        <a:spcPct val="50000"/>
      </a:spcBef>
      <a:spcAft>
        <a:spcPct val="0"/>
      </a:spcAft>
      <a:buClr>
        <a:srgbClr val="003366"/>
      </a:buClr>
      <a:buSzPct val="80000"/>
      <a:buFont typeface="Wingdings" pitchFamily="2" charset="2"/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Eurostile" pitchFamily="34" charset="0"/>
        <a:ea typeface="+mn-ea"/>
        <a:cs typeface="Times New Roman" pitchFamily="18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4702B4D-20FE-4DAA-8F86-329016B1DE59}">
          <p14:sldIdLst>
            <p14:sldId id="256"/>
            <p14:sldId id="324"/>
            <p14:sldId id="319"/>
            <p14:sldId id="258"/>
            <p14:sldId id="320"/>
            <p14:sldId id="260"/>
            <p14:sldId id="293"/>
            <p14:sldId id="323"/>
            <p14:sldId id="325"/>
            <p14:sldId id="321"/>
            <p14:sldId id="322"/>
            <p14:sldId id="316"/>
            <p14:sldId id="264"/>
          </p14:sldIdLst>
        </p14:section>
        <p14:section name="Untitled Section" id="{F9794C07-FE0B-43AE-8A64-6DA2354635E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6c23442fb7583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0000"/>
    <a:srgbClr val="006666"/>
    <a:srgbClr val="009999"/>
    <a:srgbClr val="0000CC"/>
    <a:srgbClr val="0000FF"/>
    <a:srgbClr val="CC0000"/>
    <a:srgbClr val="CCCC00"/>
    <a:srgbClr val="6666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8738" autoAdjust="0"/>
  </p:normalViewPr>
  <p:slideViewPr>
    <p:cSldViewPr>
      <p:cViewPr varScale="1">
        <p:scale>
          <a:sx n="61" d="100"/>
          <a:sy n="61" d="100"/>
        </p:scale>
        <p:origin x="7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8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946778-8B5B-402F-854A-529A10907D0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2DA2D0-E941-42D2-A937-AD8E1EDEA5F9}">
      <dgm:prSet phldrT="[Text]" custT="1"/>
      <dgm:spPr>
        <a:solidFill>
          <a:schemeClr val="accent3"/>
        </a:solidFill>
        <a:ln>
          <a:solidFill>
            <a:schemeClr val="accent4">
              <a:lumMod val="75000"/>
            </a:schemeClr>
          </a:solidFill>
        </a:ln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Notebooks/</a:t>
          </a:r>
        </a:p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Papers</a:t>
          </a:r>
        </a:p>
        <a:p>
          <a:endParaRPr lang="en-US" sz="17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4E5C5F8B-7CA7-4269-BB88-DDEC219A6813}" type="parTrans" cxnId="{0F2FAC92-9DC1-4841-A2E0-A1DF7A073CC0}">
      <dgm:prSet/>
      <dgm:spPr/>
      <dgm:t>
        <a:bodyPr/>
        <a:lstStyle/>
        <a:p>
          <a:endParaRPr lang="en-US"/>
        </a:p>
      </dgm:t>
    </dgm:pt>
    <dgm:pt modelId="{CF737CB3-8D90-4F4E-8541-7E0B06973C84}" type="sibTrans" cxnId="{0F2FAC92-9DC1-4841-A2E0-A1DF7A073CC0}">
      <dgm:prSet/>
      <dgm:spPr/>
      <dgm:t>
        <a:bodyPr/>
        <a:lstStyle/>
        <a:p>
          <a:endParaRPr lang="en-US"/>
        </a:p>
      </dgm:t>
    </dgm:pt>
    <dgm:pt modelId="{D524DD3F-F453-4904-A61A-B697A4DE2FD0}">
      <dgm:prSet phldrT="[Text]" custT="1"/>
      <dgm:spPr>
        <a:solidFill>
          <a:schemeClr val="accent3">
            <a:lumMod val="75000"/>
          </a:schemeClr>
        </a:solidFill>
        <a:ln>
          <a:solidFill>
            <a:schemeClr val="accent4">
              <a:lumMod val="75000"/>
            </a:schemeClr>
          </a:solidFill>
        </a:ln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DBMS</a:t>
          </a:r>
        </a:p>
      </dgm:t>
    </dgm:pt>
    <dgm:pt modelId="{418888C5-6C52-4762-8FFE-AEF9B18884B7}" type="parTrans" cxnId="{31B8CF45-99B9-433F-A944-F834BC26A5C0}">
      <dgm:prSet/>
      <dgm:spPr/>
      <dgm:t>
        <a:bodyPr/>
        <a:lstStyle/>
        <a:p>
          <a:endParaRPr lang="en-US"/>
        </a:p>
      </dgm:t>
    </dgm:pt>
    <dgm:pt modelId="{CEEE58F5-590C-4C20-B376-436C05CB82B6}" type="sibTrans" cxnId="{31B8CF45-99B9-433F-A944-F834BC26A5C0}">
      <dgm:prSet/>
      <dgm:spPr/>
      <dgm:t>
        <a:bodyPr/>
        <a:lstStyle/>
        <a:p>
          <a:endParaRPr lang="en-US"/>
        </a:p>
      </dgm:t>
    </dgm:pt>
    <dgm:pt modelId="{3C6395CC-5D25-44F3-B40E-1330C2CE3E7F}">
      <dgm:prSet phldrT="[Text]" custT="1"/>
      <dgm:spPr>
        <a:solidFill>
          <a:schemeClr val="accent3">
            <a:lumMod val="50000"/>
          </a:schemeClr>
        </a:solidFill>
        <a:ln>
          <a:solidFill>
            <a:schemeClr val="accent4">
              <a:lumMod val="75000"/>
            </a:schemeClr>
          </a:solidFill>
        </a:ln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RDBMS	</a:t>
          </a:r>
        </a:p>
      </dgm:t>
    </dgm:pt>
    <dgm:pt modelId="{0DDD39B9-FB1E-490F-AE51-88075D479AF8}" type="parTrans" cxnId="{B3F1877D-9D5D-4FD1-8C07-DAE2C0D6376F}">
      <dgm:prSet/>
      <dgm:spPr/>
      <dgm:t>
        <a:bodyPr/>
        <a:lstStyle/>
        <a:p>
          <a:endParaRPr lang="en-US"/>
        </a:p>
      </dgm:t>
    </dgm:pt>
    <dgm:pt modelId="{3406BC3F-8517-476C-9433-D342C2F2C76B}" type="sibTrans" cxnId="{B3F1877D-9D5D-4FD1-8C07-DAE2C0D6376F}">
      <dgm:prSet/>
      <dgm:spPr/>
      <dgm:t>
        <a:bodyPr/>
        <a:lstStyle/>
        <a:p>
          <a:endParaRPr lang="en-US"/>
        </a:p>
      </dgm:t>
    </dgm:pt>
    <dgm:pt modelId="{7B33ED58-1E3A-485A-8685-95B386C2825B}">
      <dgm:prSet phldrT="[Text]" custT="1"/>
      <dgm:spPr>
        <a:solidFill>
          <a:schemeClr val="accent3">
            <a:lumMod val="25000"/>
          </a:schemeClr>
        </a:solidFill>
        <a:ln>
          <a:solidFill>
            <a:schemeClr val="accent4">
              <a:lumMod val="75000"/>
            </a:schemeClr>
          </a:solidFill>
        </a:ln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ORDBMS	</a:t>
          </a:r>
        </a:p>
      </dgm:t>
    </dgm:pt>
    <dgm:pt modelId="{84E9CE42-427E-4F2A-BD16-3B0B4AC860D6}" type="parTrans" cxnId="{DF711D71-6C20-477E-B6C6-090D49F5C149}">
      <dgm:prSet/>
      <dgm:spPr/>
      <dgm:t>
        <a:bodyPr/>
        <a:lstStyle/>
        <a:p>
          <a:endParaRPr lang="en-US"/>
        </a:p>
      </dgm:t>
    </dgm:pt>
    <dgm:pt modelId="{9A7151C3-6645-47F6-A215-B1B6C71F98F8}" type="sibTrans" cxnId="{DF711D71-6C20-477E-B6C6-090D49F5C149}">
      <dgm:prSet/>
      <dgm:spPr/>
      <dgm:t>
        <a:bodyPr/>
        <a:lstStyle/>
        <a:p>
          <a:endParaRPr lang="en-US"/>
        </a:p>
      </dgm:t>
    </dgm:pt>
    <dgm:pt modelId="{5C78DEFB-F774-483C-9125-D508C6D5067D}">
      <dgm:prSet phldrT="[Text]" custT="1"/>
      <dgm:spPr>
        <a:solidFill>
          <a:schemeClr val="accent3">
            <a:lumMod val="90000"/>
          </a:schemeClr>
        </a:solidFill>
        <a:ln>
          <a:solidFill>
            <a:schemeClr val="accent4">
              <a:lumMod val="75000"/>
            </a:schemeClr>
          </a:solidFill>
        </a:ln>
        <a:effectLst>
          <a:innerShdw blurRad="63500" dist="50800" dir="2700000">
            <a:prstClr val="black">
              <a:alpha val="50000"/>
            </a:prstClr>
          </a:innerShdw>
        </a:effectLst>
      </dgm:spPr>
      <dgm:t>
        <a:bodyPr/>
        <a:lstStyle/>
        <a:p>
          <a:r>
            <a: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File Systems	</a:t>
          </a:r>
          <a:endParaRPr lang="en-US" sz="17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gm:t>
    </dgm:pt>
    <dgm:pt modelId="{DDDCD8E6-6AD1-415B-8663-F343C01A850D}" type="sibTrans" cxnId="{9D156853-E72A-4F69-8A55-060F0AE6A6FF}">
      <dgm:prSet/>
      <dgm:spPr/>
      <dgm:t>
        <a:bodyPr/>
        <a:lstStyle/>
        <a:p>
          <a:endParaRPr lang="en-US"/>
        </a:p>
      </dgm:t>
    </dgm:pt>
    <dgm:pt modelId="{A0BDE3E7-B872-4220-AC09-8F2CD4DB46B9}" type="parTrans" cxnId="{9D156853-E72A-4F69-8A55-060F0AE6A6FF}">
      <dgm:prSet/>
      <dgm:spPr/>
      <dgm:t>
        <a:bodyPr/>
        <a:lstStyle/>
        <a:p>
          <a:endParaRPr lang="en-US"/>
        </a:p>
      </dgm:t>
    </dgm:pt>
    <dgm:pt modelId="{A4FBBA5D-E68D-41B0-AE55-92374931363F}" type="pres">
      <dgm:prSet presAssocID="{60946778-8B5B-402F-854A-529A10907D0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151C3C-E610-44CA-830E-F5E096C95310}" type="pres">
      <dgm:prSet presAssocID="{732DA2D0-E941-42D2-A937-AD8E1EDEA5F9}" presName="node" presStyleLbl="node1" presStyleIdx="0" presStyleCnt="5" custScaleX="110000" custLinFactNeighborX="-3376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BD1AA-CB94-4F9E-91EA-BA62EA788057}" type="pres">
      <dgm:prSet presAssocID="{CF737CB3-8D90-4F4E-8541-7E0B06973C84}" presName="sibTrans" presStyleCnt="0"/>
      <dgm:spPr/>
    </dgm:pt>
    <dgm:pt modelId="{1191AACF-4B22-4658-BC45-0C6BD887F1B6}" type="pres">
      <dgm:prSet presAssocID="{5C78DEFB-F774-483C-9125-D508C6D506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85DCBA-6034-4BD5-BB16-0A875F19EAF6}" type="pres">
      <dgm:prSet presAssocID="{DDDCD8E6-6AD1-415B-8663-F343C01A850D}" presName="sibTrans" presStyleCnt="0"/>
      <dgm:spPr/>
    </dgm:pt>
    <dgm:pt modelId="{00CD6542-DB74-4F53-8AE6-4A12441073EC}" type="pres">
      <dgm:prSet presAssocID="{D524DD3F-F453-4904-A61A-B697A4DE2FD0}" presName="node" presStyleLbl="node1" presStyleIdx="2" presStyleCnt="5" custLinFactNeighborX="17571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0827E-0A56-46A4-8D34-7CAD63497E7D}" type="pres">
      <dgm:prSet presAssocID="{CEEE58F5-590C-4C20-B376-436C05CB82B6}" presName="sibTrans" presStyleCnt="0"/>
      <dgm:spPr/>
    </dgm:pt>
    <dgm:pt modelId="{A75CC978-4E1C-47BD-AED7-32512CBED759}" type="pres">
      <dgm:prSet presAssocID="{3C6395CC-5D25-44F3-B40E-1330C2CE3E7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620F4-AAFA-488E-97B2-992799EE6B76}" type="pres">
      <dgm:prSet presAssocID="{3406BC3F-8517-476C-9433-D342C2F2C76B}" presName="sibTrans" presStyleCnt="0"/>
      <dgm:spPr/>
    </dgm:pt>
    <dgm:pt modelId="{2199C49B-B3E7-4B07-A412-7C04B40E92F6}" type="pres">
      <dgm:prSet presAssocID="{7B33ED58-1E3A-485A-8685-95B386C2825B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2EA89-69C8-46B2-AC86-A80D927EAA99}" type="presOf" srcId="{60946778-8B5B-402F-854A-529A10907D0F}" destId="{A4FBBA5D-E68D-41B0-AE55-92374931363F}" srcOrd="0" destOrd="0" presId="urn:microsoft.com/office/officeart/2005/8/layout/hList6"/>
    <dgm:cxn modelId="{DF711D71-6C20-477E-B6C6-090D49F5C149}" srcId="{60946778-8B5B-402F-854A-529A10907D0F}" destId="{7B33ED58-1E3A-485A-8685-95B386C2825B}" srcOrd="4" destOrd="0" parTransId="{84E9CE42-427E-4F2A-BD16-3B0B4AC860D6}" sibTransId="{9A7151C3-6645-47F6-A215-B1B6C71F98F8}"/>
    <dgm:cxn modelId="{9BB4F352-34EC-41E3-8EE8-08700D6A3F91}" type="presOf" srcId="{7B33ED58-1E3A-485A-8685-95B386C2825B}" destId="{2199C49B-B3E7-4B07-A412-7C04B40E92F6}" srcOrd="0" destOrd="0" presId="urn:microsoft.com/office/officeart/2005/8/layout/hList6"/>
    <dgm:cxn modelId="{B3F1877D-9D5D-4FD1-8C07-DAE2C0D6376F}" srcId="{60946778-8B5B-402F-854A-529A10907D0F}" destId="{3C6395CC-5D25-44F3-B40E-1330C2CE3E7F}" srcOrd="3" destOrd="0" parTransId="{0DDD39B9-FB1E-490F-AE51-88075D479AF8}" sibTransId="{3406BC3F-8517-476C-9433-D342C2F2C76B}"/>
    <dgm:cxn modelId="{020D87E3-6E21-402D-B32E-81321FC6B527}" type="presOf" srcId="{D524DD3F-F453-4904-A61A-B697A4DE2FD0}" destId="{00CD6542-DB74-4F53-8AE6-4A12441073EC}" srcOrd="0" destOrd="0" presId="urn:microsoft.com/office/officeart/2005/8/layout/hList6"/>
    <dgm:cxn modelId="{9D156853-E72A-4F69-8A55-060F0AE6A6FF}" srcId="{60946778-8B5B-402F-854A-529A10907D0F}" destId="{5C78DEFB-F774-483C-9125-D508C6D5067D}" srcOrd="1" destOrd="0" parTransId="{A0BDE3E7-B872-4220-AC09-8F2CD4DB46B9}" sibTransId="{DDDCD8E6-6AD1-415B-8663-F343C01A850D}"/>
    <dgm:cxn modelId="{2A973C68-1704-46EB-B66B-1C501EE314E6}" type="presOf" srcId="{732DA2D0-E941-42D2-A937-AD8E1EDEA5F9}" destId="{FE151C3C-E610-44CA-830E-F5E096C95310}" srcOrd="0" destOrd="0" presId="urn:microsoft.com/office/officeart/2005/8/layout/hList6"/>
    <dgm:cxn modelId="{1845B28D-9E7C-4442-A5AD-BC211542109C}" type="presOf" srcId="{5C78DEFB-F774-483C-9125-D508C6D5067D}" destId="{1191AACF-4B22-4658-BC45-0C6BD887F1B6}" srcOrd="0" destOrd="0" presId="urn:microsoft.com/office/officeart/2005/8/layout/hList6"/>
    <dgm:cxn modelId="{5D60C469-9471-4C2C-B85B-0C87C50B8B20}" type="presOf" srcId="{3C6395CC-5D25-44F3-B40E-1330C2CE3E7F}" destId="{A75CC978-4E1C-47BD-AED7-32512CBED759}" srcOrd="0" destOrd="0" presId="urn:microsoft.com/office/officeart/2005/8/layout/hList6"/>
    <dgm:cxn modelId="{31B8CF45-99B9-433F-A944-F834BC26A5C0}" srcId="{60946778-8B5B-402F-854A-529A10907D0F}" destId="{D524DD3F-F453-4904-A61A-B697A4DE2FD0}" srcOrd="2" destOrd="0" parTransId="{418888C5-6C52-4762-8FFE-AEF9B18884B7}" sibTransId="{CEEE58F5-590C-4C20-B376-436C05CB82B6}"/>
    <dgm:cxn modelId="{0F2FAC92-9DC1-4841-A2E0-A1DF7A073CC0}" srcId="{60946778-8B5B-402F-854A-529A10907D0F}" destId="{732DA2D0-E941-42D2-A937-AD8E1EDEA5F9}" srcOrd="0" destOrd="0" parTransId="{4E5C5F8B-7CA7-4269-BB88-DDEC219A6813}" sibTransId="{CF737CB3-8D90-4F4E-8541-7E0B06973C84}"/>
    <dgm:cxn modelId="{1CE91DE1-59A5-440A-8C8D-835937D07A39}" type="presParOf" srcId="{A4FBBA5D-E68D-41B0-AE55-92374931363F}" destId="{FE151C3C-E610-44CA-830E-F5E096C95310}" srcOrd="0" destOrd="0" presId="urn:microsoft.com/office/officeart/2005/8/layout/hList6"/>
    <dgm:cxn modelId="{5FA67043-E328-4CE2-9CC0-88E4C55E9E78}" type="presParOf" srcId="{A4FBBA5D-E68D-41B0-AE55-92374931363F}" destId="{C05BD1AA-CB94-4F9E-91EA-BA62EA788057}" srcOrd="1" destOrd="0" presId="urn:microsoft.com/office/officeart/2005/8/layout/hList6"/>
    <dgm:cxn modelId="{1C8DFFDA-E29D-485F-8FC4-DBC3EAD8AB0E}" type="presParOf" srcId="{A4FBBA5D-E68D-41B0-AE55-92374931363F}" destId="{1191AACF-4B22-4658-BC45-0C6BD887F1B6}" srcOrd="2" destOrd="0" presId="urn:microsoft.com/office/officeart/2005/8/layout/hList6"/>
    <dgm:cxn modelId="{9C86A126-172A-4536-9B60-0B4D4CB656E2}" type="presParOf" srcId="{A4FBBA5D-E68D-41B0-AE55-92374931363F}" destId="{9385DCBA-6034-4BD5-BB16-0A875F19EAF6}" srcOrd="3" destOrd="0" presId="urn:microsoft.com/office/officeart/2005/8/layout/hList6"/>
    <dgm:cxn modelId="{1F76A176-999C-4FFB-8FB5-81CCBD1997C6}" type="presParOf" srcId="{A4FBBA5D-E68D-41B0-AE55-92374931363F}" destId="{00CD6542-DB74-4F53-8AE6-4A12441073EC}" srcOrd="4" destOrd="0" presId="urn:microsoft.com/office/officeart/2005/8/layout/hList6"/>
    <dgm:cxn modelId="{3DE2ABC3-1680-4B09-A69C-EA5A4146B264}" type="presParOf" srcId="{A4FBBA5D-E68D-41B0-AE55-92374931363F}" destId="{FEC0827E-0A56-46A4-8D34-7CAD63497E7D}" srcOrd="5" destOrd="0" presId="urn:microsoft.com/office/officeart/2005/8/layout/hList6"/>
    <dgm:cxn modelId="{725E7DC7-82E6-493D-A8AB-16D6E8013B8F}" type="presParOf" srcId="{A4FBBA5D-E68D-41B0-AE55-92374931363F}" destId="{A75CC978-4E1C-47BD-AED7-32512CBED759}" srcOrd="6" destOrd="0" presId="urn:microsoft.com/office/officeart/2005/8/layout/hList6"/>
    <dgm:cxn modelId="{E7DE2322-579B-4FAC-B452-49639671FBCB}" type="presParOf" srcId="{A4FBBA5D-E68D-41B0-AE55-92374931363F}" destId="{5F1620F4-AAFA-488E-97B2-992799EE6B76}" srcOrd="7" destOrd="0" presId="urn:microsoft.com/office/officeart/2005/8/layout/hList6"/>
    <dgm:cxn modelId="{228D856B-1B2D-41BA-80AD-8FC6F5024668}" type="presParOf" srcId="{A4FBBA5D-E68D-41B0-AE55-92374931363F}" destId="{2199C49B-B3E7-4B07-A412-7C04B40E92F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53A31-1715-4568-99F6-AF6111DC9D4B}" type="doc">
      <dgm:prSet loTypeId="urn:microsoft.com/office/officeart/2005/8/layout/hierarchy4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093B1-6F5E-4675-BFC4-0768C4363905}">
      <dgm:prSet phldrT="[Text]" custT="1"/>
      <dgm:spPr>
        <a:solidFill>
          <a:schemeClr val="accent3">
            <a:lumMod val="90000"/>
          </a:schemeClr>
        </a:solidFill>
      </dgm:spPr>
      <dgm:t>
        <a:bodyPr/>
        <a:lstStyle/>
        <a:p>
          <a:r>
            <a:rPr lang="en-US" sz="2000" baseline="0" dirty="0" smtClean="0">
              <a:latin typeface="Calibri" pitchFamily="34" charset="0"/>
            </a:rPr>
            <a:t>Application</a:t>
          </a:r>
          <a:endParaRPr lang="en-US" sz="2000" baseline="0" dirty="0">
            <a:latin typeface="Calibri" pitchFamily="34" charset="0"/>
          </a:endParaRPr>
        </a:p>
      </dgm:t>
    </dgm:pt>
    <dgm:pt modelId="{A7D0BA9F-04FD-47C5-8837-BF5A2C7A8102}" type="parTrans" cxnId="{EC40461F-CD8E-4649-BFAF-6429BAB0F44B}">
      <dgm:prSet/>
      <dgm:spPr/>
      <dgm:t>
        <a:bodyPr/>
        <a:lstStyle/>
        <a:p>
          <a:endParaRPr lang="en-US"/>
        </a:p>
      </dgm:t>
    </dgm:pt>
    <dgm:pt modelId="{62CC3E57-CBE4-4931-957A-28E9FFCC3D55}" type="sibTrans" cxnId="{EC40461F-CD8E-4649-BFAF-6429BAB0F44B}">
      <dgm:prSet/>
      <dgm:spPr/>
      <dgm:t>
        <a:bodyPr/>
        <a:lstStyle/>
        <a:p>
          <a:endParaRPr lang="en-US"/>
        </a:p>
      </dgm:t>
    </dgm:pt>
    <dgm:pt modelId="{FC7EF284-3CDC-4476-8EE9-1FE89743E503}">
      <dgm:prSet phldrT="[Text]" custT="1"/>
      <dgm:spPr>
        <a:solidFill>
          <a:schemeClr val="accent4">
            <a:lumMod val="90000"/>
          </a:schemeClr>
        </a:solidFill>
      </dgm:spPr>
      <dgm:t>
        <a:bodyPr/>
        <a:lstStyle/>
        <a:p>
          <a:r>
            <a:rPr lang="en-US" sz="2000" baseline="0" dirty="0" smtClean="0">
              <a:latin typeface="Calibri" pitchFamily="34" charset="0"/>
            </a:rPr>
            <a:t>Service</a:t>
          </a:r>
          <a:endParaRPr lang="en-US" sz="2000" baseline="0" dirty="0">
            <a:latin typeface="Calibri" pitchFamily="34" charset="0"/>
          </a:endParaRPr>
        </a:p>
      </dgm:t>
    </dgm:pt>
    <dgm:pt modelId="{F8533829-743F-45C0-A33F-A416B889B787}" type="parTrans" cxnId="{B9081396-5B57-4D6E-B551-B9C7BF1060B8}">
      <dgm:prSet/>
      <dgm:spPr/>
      <dgm:t>
        <a:bodyPr/>
        <a:lstStyle/>
        <a:p>
          <a:endParaRPr lang="en-US"/>
        </a:p>
      </dgm:t>
    </dgm:pt>
    <dgm:pt modelId="{EA859408-CBA9-424B-AD5D-3B013DDC81E4}" type="sibTrans" cxnId="{B9081396-5B57-4D6E-B551-B9C7BF1060B8}">
      <dgm:prSet/>
      <dgm:spPr/>
      <dgm:t>
        <a:bodyPr/>
        <a:lstStyle/>
        <a:p>
          <a:endParaRPr lang="en-US"/>
        </a:p>
      </dgm:t>
    </dgm:pt>
    <dgm:pt modelId="{CBE27FC2-D06A-4641-9F2E-3AF03A5D50BA}">
      <dgm:prSet phldrT="[Text]" custT="1"/>
      <dgm:spPr>
        <a:solidFill>
          <a:schemeClr val="accent4">
            <a:lumMod val="90000"/>
          </a:schemeClr>
        </a:solidFill>
      </dgm:spPr>
      <dgm:t>
        <a:bodyPr/>
        <a:lstStyle/>
        <a:p>
          <a:r>
            <a:rPr lang="en-US" sz="2000" baseline="0" dirty="0" smtClean="0">
              <a:latin typeface="Calibri" pitchFamily="34" charset="0"/>
            </a:rPr>
            <a:t>Business</a:t>
          </a:r>
          <a:endParaRPr lang="en-US" sz="2000" baseline="0" dirty="0">
            <a:latin typeface="Calibri" pitchFamily="34" charset="0"/>
          </a:endParaRPr>
        </a:p>
      </dgm:t>
    </dgm:pt>
    <dgm:pt modelId="{B8C93A15-E141-435C-8454-98A87AE0B8F5}" type="parTrans" cxnId="{5B7D83F9-4155-4505-AD4D-3B1D887BB467}">
      <dgm:prSet/>
      <dgm:spPr/>
      <dgm:t>
        <a:bodyPr/>
        <a:lstStyle/>
        <a:p>
          <a:endParaRPr lang="en-US"/>
        </a:p>
      </dgm:t>
    </dgm:pt>
    <dgm:pt modelId="{47DF632B-5A06-4952-9ADE-84AF0D74D0E0}" type="sibTrans" cxnId="{5B7D83F9-4155-4505-AD4D-3B1D887BB467}">
      <dgm:prSet/>
      <dgm:spPr/>
      <dgm:t>
        <a:bodyPr/>
        <a:lstStyle/>
        <a:p>
          <a:endParaRPr lang="en-US"/>
        </a:p>
      </dgm:t>
    </dgm:pt>
    <dgm:pt modelId="{72E14B44-897C-47D1-899A-7B5122626A99}">
      <dgm:prSet phldrT="[Text]" custT="1"/>
      <dgm:spPr>
        <a:solidFill>
          <a:schemeClr val="accent4">
            <a:lumMod val="90000"/>
          </a:schemeClr>
        </a:solidFill>
      </dgm:spPr>
      <dgm:t>
        <a:bodyPr/>
        <a:lstStyle/>
        <a:p>
          <a:r>
            <a:rPr lang="en-US" sz="2000" baseline="0" dirty="0" smtClean="0">
              <a:latin typeface="Calibri" pitchFamily="34" charset="0"/>
            </a:rPr>
            <a:t>Data</a:t>
          </a:r>
          <a:endParaRPr lang="en-US" sz="2000" baseline="0" dirty="0">
            <a:latin typeface="Calibri" pitchFamily="34" charset="0"/>
          </a:endParaRPr>
        </a:p>
      </dgm:t>
    </dgm:pt>
    <dgm:pt modelId="{E38077D1-D9BE-43A3-9EBF-859AB0576C44}" type="parTrans" cxnId="{C6E48B60-4A96-4CE5-AA91-B5B2E0C329BF}">
      <dgm:prSet/>
      <dgm:spPr/>
      <dgm:t>
        <a:bodyPr/>
        <a:lstStyle/>
        <a:p>
          <a:endParaRPr lang="en-US"/>
        </a:p>
      </dgm:t>
    </dgm:pt>
    <dgm:pt modelId="{1250504E-5E08-4A2E-B094-D12E170FB1EE}" type="sibTrans" cxnId="{C6E48B60-4A96-4CE5-AA91-B5B2E0C329BF}">
      <dgm:prSet/>
      <dgm:spPr/>
      <dgm:t>
        <a:bodyPr/>
        <a:lstStyle/>
        <a:p>
          <a:endParaRPr lang="en-US"/>
        </a:p>
      </dgm:t>
    </dgm:pt>
    <dgm:pt modelId="{E6C0BAB8-F620-420C-8C7D-DC08B213BFE2}" type="pres">
      <dgm:prSet presAssocID="{B7453A31-1715-4568-99F6-AF6111DC9D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822E4B-E29D-4B26-9D03-B0125E76C7CC}" type="pres">
      <dgm:prSet presAssocID="{3C5093B1-6F5E-4675-BFC4-0768C4363905}" presName="vertOne" presStyleCnt="0"/>
      <dgm:spPr/>
    </dgm:pt>
    <dgm:pt modelId="{0B966B78-DD7D-4B0B-97CC-E503F8D5E61B}" type="pres">
      <dgm:prSet presAssocID="{3C5093B1-6F5E-4675-BFC4-0768C4363905}" presName="txOne" presStyleLbl="node0" presStyleIdx="0" presStyleCnt="1" custScaleY="57671" custLinFactNeighborY="656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645576-23C0-4FB7-B692-021660918214}" type="pres">
      <dgm:prSet presAssocID="{3C5093B1-6F5E-4675-BFC4-0768C4363905}" presName="parTransOne" presStyleCnt="0"/>
      <dgm:spPr/>
    </dgm:pt>
    <dgm:pt modelId="{97889765-E387-415A-9888-CA499A6848E2}" type="pres">
      <dgm:prSet presAssocID="{3C5093B1-6F5E-4675-BFC4-0768C4363905}" presName="horzOne" presStyleCnt="0"/>
      <dgm:spPr/>
    </dgm:pt>
    <dgm:pt modelId="{D0122C74-25D3-4020-91F2-EC9CEE8E9606}" type="pres">
      <dgm:prSet presAssocID="{FC7EF284-3CDC-4476-8EE9-1FE89743E503}" presName="vertTwo" presStyleCnt="0"/>
      <dgm:spPr/>
    </dgm:pt>
    <dgm:pt modelId="{6FBB06CC-D983-43E8-8E54-423A85369B2B}" type="pres">
      <dgm:prSet presAssocID="{FC7EF284-3CDC-4476-8EE9-1FE89743E503}" presName="txTwo" presStyleLbl="node2" presStyleIdx="0" presStyleCnt="3" custScaleY="468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F0BF28-DA48-4919-A5E0-8F912740AE7F}" type="pres">
      <dgm:prSet presAssocID="{FC7EF284-3CDC-4476-8EE9-1FE89743E503}" presName="horzTwo" presStyleCnt="0"/>
      <dgm:spPr/>
    </dgm:pt>
    <dgm:pt modelId="{154A8EB1-EA0D-443B-BDB6-C4399AD6D76A}" type="pres">
      <dgm:prSet presAssocID="{EA859408-CBA9-424B-AD5D-3B013DDC81E4}" presName="sibSpaceTwo" presStyleCnt="0"/>
      <dgm:spPr/>
    </dgm:pt>
    <dgm:pt modelId="{555DF3C6-6685-425F-B226-186F81A57DED}" type="pres">
      <dgm:prSet presAssocID="{CBE27FC2-D06A-4641-9F2E-3AF03A5D50BA}" presName="vertTwo" presStyleCnt="0"/>
      <dgm:spPr/>
    </dgm:pt>
    <dgm:pt modelId="{132325AF-DB16-4A92-B211-FB4E5C8E2AEE}" type="pres">
      <dgm:prSet presAssocID="{CBE27FC2-D06A-4641-9F2E-3AF03A5D50BA}" presName="txTwo" presStyleLbl="node2" presStyleIdx="1" presStyleCnt="3" custScaleY="425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466015-EACD-48D9-87DA-7788FDBA068F}" type="pres">
      <dgm:prSet presAssocID="{CBE27FC2-D06A-4641-9F2E-3AF03A5D50BA}" presName="horzTwo" presStyleCnt="0"/>
      <dgm:spPr/>
    </dgm:pt>
    <dgm:pt modelId="{5D40C994-179B-4D95-A651-194AAD41AF50}" type="pres">
      <dgm:prSet presAssocID="{47DF632B-5A06-4952-9ADE-84AF0D74D0E0}" presName="sibSpaceTwo" presStyleCnt="0"/>
      <dgm:spPr/>
    </dgm:pt>
    <dgm:pt modelId="{075A17A6-C28F-4ADD-937A-333E382604A6}" type="pres">
      <dgm:prSet presAssocID="{72E14B44-897C-47D1-899A-7B5122626A99}" presName="vertTwo" presStyleCnt="0"/>
      <dgm:spPr/>
    </dgm:pt>
    <dgm:pt modelId="{47E82DB2-1ACA-4299-A44D-03D241E37534}" type="pres">
      <dgm:prSet presAssocID="{72E14B44-897C-47D1-899A-7B5122626A99}" presName="txTwo" presStyleLbl="node2" presStyleIdx="2" presStyleCnt="3" custScaleY="468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61ACB-7B01-4634-A5A1-B4CAF30F4B68}" type="pres">
      <dgm:prSet presAssocID="{72E14B44-897C-47D1-899A-7B5122626A99}" presName="horzTwo" presStyleCnt="0"/>
      <dgm:spPr/>
    </dgm:pt>
  </dgm:ptLst>
  <dgm:cxnLst>
    <dgm:cxn modelId="{C6946BB1-B095-4992-8401-225341A8E137}" type="presOf" srcId="{B7453A31-1715-4568-99F6-AF6111DC9D4B}" destId="{E6C0BAB8-F620-420C-8C7D-DC08B213BFE2}" srcOrd="0" destOrd="0" presId="urn:microsoft.com/office/officeart/2005/8/layout/hierarchy4"/>
    <dgm:cxn modelId="{7A763BEE-9CC5-44BD-ACC5-F1C7961DFC3F}" type="presOf" srcId="{72E14B44-897C-47D1-899A-7B5122626A99}" destId="{47E82DB2-1ACA-4299-A44D-03D241E37534}" srcOrd="0" destOrd="0" presId="urn:microsoft.com/office/officeart/2005/8/layout/hierarchy4"/>
    <dgm:cxn modelId="{C6E48B60-4A96-4CE5-AA91-B5B2E0C329BF}" srcId="{3C5093B1-6F5E-4675-BFC4-0768C4363905}" destId="{72E14B44-897C-47D1-899A-7B5122626A99}" srcOrd="2" destOrd="0" parTransId="{E38077D1-D9BE-43A3-9EBF-859AB0576C44}" sibTransId="{1250504E-5E08-4A2E-B094-D12E170FB1EE}"/>
    <dgm:cxn modelId="{B23D4B85-255A-43BE-84C0-FF42CC2AD20A}" type="presOf" srcId="{3C5093B1-6F5E-4675-BFC4-0768C4363905}" destId="{0B966B78-DD7D-4B0B-97CC-E503F8D5E61B}" srcOrd="0" destOrd="0" presId="urn:microsoft.com/office/officeart/2005/8/layout/hierarchy4"/>
    <dgm:cxn modelId="{0AD5F7FB-CE8F-4D9E-905D-69F1FE9378AD}" type="presOf" srcId="{CBE27FC2-D06A-4641-9F2E-3AF03A5D50BA}" destId="{132325AF-DB16-4A92-B211-FB4E5C8E2AEE}" srcOrd="0" destOrd="0" presId="urn:microsoft.com/office/officeart/2005/8/layout/hierarchy4"/>
    <dgm:cxn modelId="{5B7D83F9-4155-4505-AD4D-3B1D887BB467}" srcId="{3C5093B1-6F5E-4675-BFC4-0768C4363905}" destId="{CBE27FC2-D06A-4641-9F2E-3AF03A5D50BA}" srcOrd="1" destOrd="0" parTransId="{B8C93A15-E141-435C-8454-98A87AE0B8F5}" sibTransId="{47DF632B-5A06-4952-9ADE-84AF0D74D0E0}"/>
    <dgm:cxn modelId="{EC40461F-CD8E-4649-BFAF-6429BAB0F44B}" srcId="{B7453A31-1715-4568-99F6-AF6111DC9D4B}" destId="{3C5093B1-6F5E-4675-BFC4-0768C4363905}" srcOrd="0" destOrd="0" parTransId="{A7D0BA9F-04FD-47C5-8837-BF5A2C7A8102}" sibTransId="{62CC3E57-CBE4-4931-957A-28E9FFCC3D55}"/>
    <dgm:cxn modelId="{C24B9E5E-2591-4885-9300-7997101B5E70}" type="presOf" srcId="{FC7EF284-3CDC-4476-8EE9-1FE89743E503}" destId="{6FBB06CC-D983-43E8-8E54-423A85369B2B}" srcOrd="0" destOrd="0" presId="urn:microsoft.com/office/officeart/2005/8/layout/hierarchy4"/>
    <dgm:cxn modelId="{B9081396-5B57-4D6E-B551-B9C7BF1060B8}" srcId="{3C5093B1-6F5E-4675-BFC4-0768C4363905}" destId="{FC7EF284-3CDC-4476-8EE9-1FE89743E503}" srcOrd="0" destOrd="0" parTransId="{F8533829-743F-45C0-A33F-A416B889B787}" sibTransId="{EA859408-CBA9-424B-AD5D-3B013DDC81E4}"/>
    <dgm:cxn modelId="{68F81EDA-82A1-4A91-B2D6-91F8F1F107DF}" type="presParOf" srcId="{E6C0BAB8-F620-420C-8C7D-DC08B213BFE2}" destId="{1D822E4B-E29D-4B26-9D03-B0125E76C7CC}" srcOrd="0" destOrd="0" presId="urn:microsoft.com/office/officeart/2005/8/layout/hierarchy4"/>
    <dgm:cxn modelId="{1C485BCF-1C64-4D61-813F-C029637A559A}" type="presParOf" srcId="{1D822E4B-E29D-4B26-9D03-B0125E76C7CC}" destId="{0B966B78-DD7D-4B0B-97CC-E503F8D5E61B}" srcOrd="0" destOrd="0" presId="urn:microsoft.com/office/officeart/2005/8/layout/hierarchy4"/>
    <dgm:cxn modelId="{94CB19EC-7A53-45ED-9B49-49C527EA100C}" type="presParOf" srcId="{1D822E4B-E29D-4B26-9D03-B0125E76C7CC}" destId="{85645576-23C0-4FB7-B692-021660918214}" srcOrd="1" destOrd="0" presId="urn:microsoft.com/office/officeart/2005/8/layout/hierarchy4"/>
    <dgm:cxn modelId="{0FDB5B8E-2FBF-44B7-A8BE-7B9776DD55B1}" type="presParOf" srcId="{1D822E4B-E29D-4B26-9D03-B0125E76C7CC}" destId="{97889765-E387-415A-9888-CA499A6848E2}" srcOrd="2" destOrd="0" presId="urn:microsoft.com/office/officeart/2005/8/layout/hierarchy4"/>
    <dgm:cxn modelId="{547292AE-0107-4DD4-87ED-ED4A6C12E4E7}" type="presParOf" srcId="{97889765-E387-415A-9888-CA499A6848E2}" destId="{D0122C74-25D3-4020-91F2-EC9CEE8E9606}" srcOrd="0" destOrd="0" presId="urn:microsoft.com/office/officeart/2005/8/layout/hierarchy4"/>
    <dgm:cxn modelId="{54B4796C-BBBC-4F37-95AC-A795F12B6342}" type="presParOf" srcId="{D0122C74-25D3-4020-91F2-EC9CEE8E9606}" destId="{6FBB06CC-D983-43E8-8E54-423A85369B2B}" srcOrd="0" destOrd="0" presId="urn:microsoft.com/office/officeart/2005/8/layout/hierarchy4"/>
    <dgm:cxn modelId="{0A964CBD-3CFE-4605-80FD-C822329BB9C2}" type="presParOf" srcId="{D0122C74-25D3-4020-91F2-EC9CEE8E9606}" destId="{C8F0BF28-DA48-4919-A5E0-8F912740AE7F}" srcOrd="1" destOrd="0" presId="urn:microsoft.com/office/officeart/2005/8/layout/hierarchy4"/>
    <dgm:cxn modelId="{48436950-A49B-4FF0-A497-F514E9C4CF0B}" type="presParOf" srcId="{97889765-E387-415A-9888-CA499A6848E2}" destId="{154A8EB1-EA0D-443B-BDB6-C4399AD6D76A}" srcOrd="1" destOrd="0" presId="urn:microsoft.com/office/officeart/2005/8/layout/hierarchy4"/>
    <dgm:cxn modelId="{A0FA326D-9279-4CC9-BDB4-CC0CCF5C4A9D}" type="presParOf" srcId="{97889765-E387-415A-9888-CA499A6848E2}" destId="{555DF3C6-6685-425F-B226-186F81A57DED}" srcOrd="2" destOrd="0" presId="urn:microsoft.com/office/officeart/2005/8/layout/hierarchy4"/>
    <dgm:cxn modelId="{6D4F3AD9-7BCB-4636-AD56-41DCEB393CEF}" type="presParOf" srcId="{555DF3C6-6685-425F-B226-186F81A57DED}" destId="{132325AF-DB16-4A92-B211-FB4E5C8E2AEE}" srcOrd="0" destOrd="0" presId="urn:microsoft.com/office/officeart/2005/8/layout/hierarchy4"/>
    <dgm:cxn modelId="{2526FDDA-B223-4A76-A8DF-06FEAC76DD5F}" type="presParOf" srcId="{555DF3C6-6685-425F-B226-186F81A57DED}" destId="{07466015-EACD-48D9-87DA-7788FDBA068F}" srcOrd="1" destOrd="0" presId="urn:microsoft.com/office/officeart/2005/8/layout/hierarchy4"/>
    <dgm:cxn modelId="{2557B1E0-6E1F-4AB7-B60F-59CC3D876761}" type="presParOf" srcId="{97889765-E387-415A-9888-CA499A6848E2}" destId="{5D40C994-179B-4D95-A651-194AAD41AF50}" srcOrd="3" destOrd="0" presId="urn:microsoft.com/office/officeart/2005/8/layout/hierarchy4"/>
    <dgm:cxn modelId="{70253CBC-B67E-4A91-87CA-ACCAC509A34C}" type="presParOf" srcId="{97889765-E387-415A-9888-CA499A6848E2}" destId="{075A17A6-C28F-4ADD-937A-333E382604A6}" srcOrd="4" destOrd="0" presId="urn:microsoft.com/office/officeart/2005/8/layout/hierarchy4"/>
    <dgm:cxn modelId="{0AF34196-C1F5-46FF-93A3-128893A37164}" type="presParOf" srcId="{075A17A6-C28F-4ADD-937A-333E382604A6}" destId="{47E82DB2-1ACA-4299-A44D-03D241E37534}" srcOrd="0" destOrd="0" presId="urn:microsoft.com/office/officeart/2005/8/layout/hierarchy4"/>
    <dgm:cxn modelId="{4EA52166-200E-49B9-8390-5AE042F64FA7}" type="presParOf" srcId="{075A17A6-C28F-4ADD-937A-333E382604A6}" destId="{87961ACB-7B01-4634-A5A1-B4CAF30F4B6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53A31-1715-4568-99F6-AF6111DC9D4B}" type="doc">
      <dgm:prSet loTypeId="urn:microsoft.com/office/officeart/2005/8/layout/hierarchy4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093B1-6F5E-4675-BFC4-0768C4363905}">
      <dgm:prSet phldrT="[Text]" custT="1"/>
      <dgm:spPr>
        <a:solidFill>
          <a:srgbClr val="99000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Relational Database</a:t>
          </a:r>
          <a:endParaRPr lang="en-US" sz="1800" baseline="0" dirty="0">
            <a:latin typeface="Calibri" pitchFamily="34" charset="0"/>
          </a:endParaRPr>
        </a:p>
      </dgm:t>
    </dgm:pt>
    <dgm:pt modelId="{A7D0BA9F-04FD-47C5-8837-BF5A2C7A8102}" type="parTrans" cxnId="{EC40461F-CD8E-4649-BFAF-6429BAB0F44B}">
      <dgm:prSet/>
      <dgm:spPr/>
      <dgm:t>
        <a:bodyPr/>
        <a:lstStyle/>
        <a:p>
          <a:endParaRPr lang="en-US"/>
        </a:p>
      </dgm:t>
    </dgm:pt>
    <dgm:pt modelId="{62CC3E57-CBE4-4931-957A-28E9FFCC3D55}" type="sibTrans" cxnId="{EC40461F-CD8E-4649-BFAF-6429BAB0F44B}">
      <dgm:prSet/>
      <dgm:spPr/>
      <dgm:t>
        <a:bodyPr/>
        <a:lstStyle/>
        <a:p>
          <a:endParaRPr lang="en-US"/>
        </a:p>
      </dgm:t>
    </dgm:pt>
    <dgm:pt modelId="{E6C0BAB8-F620-420C-8C7D-DC08B213BFE2}" type="pres">
      <dgm:prSet presAssocID="{B7453A31-1715-4568-99F6-AF6111DC9D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822E4B-E29D-4B26-9D03-B0125E76C7CC}" type="pres">
      <dgm:prSet presAssocID="{3C5093B1-6F5E-4675-BFC4-0768C4363905}" presName="vertOne" presStyleCnt="0"/>
      <dgm:spPr/>
    </dgm:pt>
    <dgm:pt modelId="{0B966B78-DD7D-4B0B-97CC-E503F8D5E61B}" type="pres">
      <dgm:prSet presAssocID="{3C5093B1-6F5E-4675-BFC4-0768C4363905}" presName="txOne" presStyleLbl="node0" presStyleIdx="0" presStyleCnt="1" custLinFactNeighborY="-90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889765-E387-415A-9888-CA499A6848E2}" type="pres">
      <dgm:prSet presAssocID="{3C5093B1-6F5E-4675-BFC4-0768C4363905}" presName="horzOne" presStyleCnt="0"/>
      <dgm:spPr/>
    </dgm:pt>
  </dgm:ptLst>
  <dgm:cxnLst>
    <dgm:cxn modelId="{B6645FF1-6F9A-4A64-8619-2E4AFFF2B39F}" type="presOf" srcId="{3C5093B1-6F5E-4675-BFC4-0768C4363905}" destId="{0B966B78-DD7D-4B0B-97CC-E503F8D5E61B}" srcOrd="0" destOrd="0" presId="urn:microsoft.com/office/officeart/2005/8/layout/hierarchy4"/>
    <dgm:cxn modelId="{EC40461F-CD8E-4649-BFAF-6429BAB0F44B}" srcId="{B7453A31-1715-4568-99F6-AF6111DC9D4B}" destId="{3C5093B1-6F5E-4675-BFC4-0768C4363905}" srcOrd="0" destOrd="0" parTransId="{A7D0BA9F-04FD-47C5-8837-BF5A2C7A8102}" sibTransId="{62CC3E57-CBE4-4931-957A-28E9FFCC3D55}"/>
    <dgm:cxn modelId="{00C6A8A7-55DA-4E1E-B68B-4AE90BC8D038}" type="presOf" srcId="{B7453A31-1715-4568-99F6-AF6111DC9D4B}" destId="{E6C0BAB8-F620-420C-8C7D-DC08B213BFE2}" srcOrd="0" destOrd="0" presId="urn:microsoft.com/office/officeart/2005/8/layout/hierarchy4"/>
    <dgm:cxn modelId="{CB14B5B2-0963-4B25-8461-7F8272AAF7D9}" type="presParOf" srcId="{E6C0BAB8-F620-420C-8C7D-DC08B213BFE2}" destId="{1D822E4B-E29D-4B26-9D03-B0125E76C7CC}" srcOrd="0" destOrd="0" presId="urn:microsoft.com/office/officeart/2005/8/layout/hierarchy4"/>
    <dgm:cxn modelId="{1727F684-E133-4249-B862-ED500C7D762C}" type="presParOf" srcId="{1D822E4B-E29D-4B26-9D03-B0125E76C7CC}" destId="{0B966B78-DD7D-4B0B-97CC-E503F8D5E61B}" srcOrd="0" destOrd="0" presId="urn:microsoft.com/office/officeart/2005/8/layout/hierarchy4"/>
    <dgm:cxn modelId="{D933F36C-AE32-40AD-95D2-B07EEA156259}" type="presParOf" srcId="{1D822E4B-E29D-4B26-9D03-B0125E76C7CC}" destId="{97889765-E387-415A-9888-CA499A6848E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453A31-1715-4568-99F6-AF6111DC9D4B}" type="doc">
      <dgm:prSet loTypeId="urn:microsoft.com/office/officeart/2005/8/layout/hierarchy4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093B1-6F5E-4675-BFC4-0768C4363905}">
      <dgm:prSet phldrT="[Text]" custT="1"/>
      <dgm:spPr>
        <a:solidFill>
          <a:srgbClr val="339933"/>
        </a:solidFill>
      </dgm:spPr>
      <dgm:t>
        <a:bodyPr/>
        <a:lstStyle/>
        <a:p>
          <a:r>
            <a:rPr lang="en-US" sz="2000" baseline="0" dirty="0" smtClean="0">
              <a:latin typeface="Calibri" pitchFamily="34" charset="0"/>
            </a:rPr>
            <a:t>Data </a:t>
          </a:r>
          <a:r>
            <a:rPr lang="en-US" sz="1800" baseline="0" dirty="0" smtClean="0">
              <a:latin typeface="Calibri" pitchFamily="34" charset="0"/>
            </a:rPr>
            <a:t>Warehouse</a:t>
          </a:r>
          <a:endParaRPr lang="en-US" sz="1800" baseline="0" dirty="0">
            <a:latin typeface="Calibri" pitchFamily="34" charset="0"/>
          </a:endParaRPr>
        </a:p>
      </dgm:t>
    </dgm:pt>
    <dgm:pt modelId="{A7D0BA9F-04FD-47C5-8837-BF5A2C7A8102}" type="parTrans" cxnId="{EC40461F-CD8E-4649-BFAF-6429BAB0F44B}">
      <dgm:prSet/>
      <dgm:spPr/>
      <dgm:t>
        <a:bodyPr/>
        <a:lstStyle/>
        <a:p>
          <a:endParaRPr lang="en-US"/>
        </a:p>
      </dgm:t>
    </dgm:pt>
    <dgm:pt modelId="{62CC3E57-CBE4-4931-957A-28E9FFCC3D55}" type="sibTrans" cxnId="{EC40461F-CD8E-4649-BFAF-6429BAB0F44B}">
      <dgm:prSet/>
      <dgm:spPr/>
      <dgm:t>
        <a:bodyPr/>
        <a:lstStyle/>
        <a:p>
          <a:endParaRPr lang="en-US"/>
        </a:p>
      </dgm:t>
    </dgm:pt>
    <dgm:pt modelId="{9C3A114E-A3A3-4B5B-9CC9-F96999ADDB03}">
      <dgm:prSet phldrT="[Text]" custT="1"/>
      <dgm:spPr>
        <a:solidFill>
          <a:srgbClr val="339933"/>
        </a:solidFill>
      </dgm:spPr>
      <dgm:t>
        <a:bodyPr/>
        <a:lstStyle/>
        <a:p>
          <a:r>
            <a:rPr lang="en-US" sz="2000" baseline="0" dirty="0" smtClean="0">
              <a:latin typeface="Calibri" pitchFamily="34" charset="0"/>
            </a:rPr>
            <a:t>Text </a:t>
          </a:r>
          <a:r>
            <a:rPr lang="en-US" sz="1800" baseline="0" dirty="0" smtClean="0">
              <a:latin typeface="Calibri" pitchFamily="34" charset="0"/>
            </a:rPr>
            <a:t>Warehouse</a:t>
          </a:r>
          <a:endParaRPr lang="en-US" sz="1800" baseline="0" dirty="0">
            <a:latin typeface="Calibri" pitchFamily="34" charset="0"/>
          </a:endParaRPr>
        </a:p>
      </dgm:t>
    </dgm:pt>
    <dgm:pt modelId="{DA2C4D27-D4C5-476C-BB15-252C4A15C7B1}" type="parTrans" cxnId="{CF7DC314-1D51-4C14-A6AD-4003FF00AD0F}">
      <dgm:prSet/>
      <dgm:spPr/>
      <dgm:t>
        <a:bodyPr/>
        <a:lstStyle/>
        <a:p>
          <a:endParaRPr lang="en-US"/>
        </a:p>
      </dgm:t>
    </dgm:pt>
    <dgm:pt modelId="{EF678510-52A8-4521-8780-048CBF27FF55}" type="sibTrans" cxnId="{CF7DC314-1D51-4C14-A6AD-4003FF00AD0F}">
      <dgm:prSet/>
      <dgm:spPr/>
      <dgm:t>
        <a:bodyPr/>
        <a:lstStyle/>
        <a:p>
          <a:endParaRPr lang="en-US"/>
        </a:p>
      </dgm:t>
    </dgm:pt>
    <dgm:pt modelId="{F6E4D34B-ABD5-48AB-8745-42E00D0F8F1F}">
      <dgm:prSet phldrT="[Text]" custT="1"/>
      <dgm:spPr>
        <a:solidFill>
          <a:srgbClr val="339933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Cube</a:t>
          </a:r>
          <a:endParaRPr lang="en-US" sz="1800" baseline="0" dirty="0">
            <a:latin typeface="Calibri" pitchFamily="34" charset="0"/>
          </a:endParaRPr>
        </a:p>
      </dgm:t>
    </dgm:pt>
    <dgm:pt modelId="{BB454527-D324-49B1-8667-977DFB948975}" type="parTrans" cxnId="{722D6040-4A46-462F-9BB3-B78F1B7D0739}">
      <dgm:prSet/>
      <dgm:spPr/>
      <dgm:t>
        <a:bodyPr/>
        <a:lstStyle/>
        <a:p>
          <a:endParaRPr lang="en-US"/>
        </a:p>
      </dgm:t>
    </dgm:pt>
    <dgm:pt modelId="{56DB70F5-E2F5-4C47-AD1F-C5E1C8AF3B97}" type="sibTrans" cxnId="{722D6040-4A46-462F-9BB3-B78F1B7D0739}">
      <dgm:prSet/>
      <dgm:spPr/>
      <dgm:t>
        <a:bodyPr/>
        <a:lstStyle/>
        <a:p>
          <a:endParaRPr lang="en-US"/>
        </a:p>
      </dgm:t>
    </dgm:pt>
    <dgm:pt modelId="{B6F6C907-5CB5-4A62-AD2F-B39BA89F5529}">
      <dgm:prSet phldrT="[Text]" custT="1"/>
      <dgm:spPr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0800000" scaled="0"/>
          <a:tileRect/>
        </a:gra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Data Integration</a:t>
          </a:r>
          <a:endParaRPr lang="en-US" sz="1800" baseline="0" dirty="0">
            <a:latin typeface="Calibri" pitchFamily="34" charset="0"/>
          </a:endParaRPr>
        </a:p>
      </dgm:t>
    </dgm:pt>
    <dgm:pt modelId="{7D9EBA2C-30F7-42F6-BB07-F01AD90084DB}" type="parTrans" cxnId="{9C823C26-8451-4510-82A7-B6BE1FD6D08A}">
      <dgm:prSet/>
      <dgm:spPr/>
      <dgm:t>
        <a:bodyPr/>
        <a:lstStyle/>
        <a:p>
          <a:endParaRPr lang="en-US"/>
        </a:p>
      </dgm:t>
    </dgm:pt>
    <dgm:pt modelId="{75A90649-CF38-405D-B4A5-2CF7FBBABFCA}" type="sibTrans" cxnId="{9C823C26-8451-4510-82A7-B6BE1FD6D08A}">
      <dgm:prSet/>
      <dgm:spPr/>
      <dgm:t>
        <a:bodyPr/>
        <a:lstStyle/>
        <a:p>
          <a:endParaRPr lang="en-US"/>
        </a:p>
      </dgm:t>
    </dgm:pt>
    <dgm:pt modelId="{E6C0BAB8-F620-420C-8C7D-DC08B213BFE2}" type="pres">
      <dgm:prSet presAssocID="{B7453A31-1715-4568-99F6-AF6111DC9D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0DD01F-B3FF-47D7-81F8-A6BAFEF38376}" type="pres">
      <dgm:prSet presAssocID="{B6F6C907-5CB5-4A62-AD2F-B39BA89F5529}" presName="vertOne" presStyleCnt="0"/>
      <dgm:spPr/>
    </dgm:pt>
    <dgm:pt modelId="{5FD6CA5A-86BE-4DF7-9E26-9EEC4FABBB5A}" type="pres">
      <dgm:prSet presAssocID="{B6F6C907-5CB5-4A62-AD2F-B39BA89F5529}" presName="txOne" presStyleLbl="node0" presStyleIdx="0" presStyleCnt="1" custScaleY="1311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70F1D3-6714-45D2-B760-5D764DF21BA1}" type="pres">
      <dgm:prSet presAssocID="{B6F6C907-5CB5-4A62-AD2F-B39BA89F5529}" presName="parTransOne" presStyleCnt="0"/>
      <dgm:spPr/>
    </dgm:pt>
    <dgm:pt modelId="{5E6A9CBF-3C60-4024-AB4A-92049F9ED9AC}" type="pres">
      <dgm:prSet presAssocID="{B6F6C907-5CB5-4A62-AD2F-B39BA89F5529}" presName="horzOne" presStyleCnt="0"/>
      <dgm:spPr/>
    </dgm:pt>
    <dgm:pt modelId="{926C7223-E59F-4983-85D7-675C42F19984}" type="pres">
      <dgm:prSet presAssocID="{3C5093B1-6F5E-4675-BFC4-0768C4363905}" presName="vertTwo" presStyleCnt="0"/>
      <dgm:spPr/>
    </dgm:pt>
    <dgm:pt modelId="{D4EAEF54-B28A-44A5-962D-7B9C2E27A9A7}" type="pres">
      <dgm:prSet presAssocID="{3C5093B1-6F5E-4675-BFC4-0768C4363905}" presName="txTwo" presStyleLbl="node2" presStyleIdx="0" presStyleCnt="3" custScaleY="247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8E76F3-58B6-4CDB-9391-D9968E57378E}" type="pres">
      <dgm:prSet presAssocID="{3C5093B1-6F5E-4675-BFC4-0768C4363905}" presName="horzTwo" presStyleCnt="0"/>
      <dgm:spPr/>
    </dgm:pt>
    <dgm:pt modelId="{EB7930B0-C364-49EA-A48A-81CD705B3FB3}" type="pres">
      <dgm:prSet presAssocID="{62CC3E57-CBE4-4931-957A-28E9FFCC3D55}" presName="sibSpaceTwo" presStyleCnt="0"/>
      <dgm:spPr/>
    </dgm:pt>
    <dgm:pt modelId="{BF4B1531-C364-4064-BF3A-6710DC23481F}" type="pres">
      <dgm:prSet presAssocID="{F6E4D34B-ABD5-48AB-8745-42E00D0F8F1F}" presName="vertTwo" presStyleCnt="0"/>
      <dgm:spPr/>
    </dgm:pt>
    <dgm:pt modelId="{4EA6325D-42A8-4F4B-B739-A41F4359885B}" type="pres">
      <dgm:prSet presAssocID="{F6E4D34B-ABD5-48AB-8745-42E00D0F8F1F}" presName="txTwo" presStyleLbl="node2" presStyleIdx="1" presStyleCnt="3" custScaleY="247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3D332F-2860-4111-A448-2A4170ACE6D5}" type="pres">
      <dgm:prSet presAssocID="{F6E4D34B-ABD5-48AB-8745-42E00D0F8F1F}" presName="horzTwo" presStyleCnt="0"/>
      <dgm:spPr/>
    </dgm:pt>
    <dgm:pt modelId="{20567786-0827-4D64-ACC4-8B4A29BDA788}" type="pres">
      <dgm:prSet presAssocID="{56DB70F5-E2F5-4C47-AD1F-C5E1C8AF3B97}" presName="sibSpaceTwo" presStyleCnt="0"/>
      <dgm:spPr/>
    </dgm:pt>
    <dgm:pt modelId="{2EE10AD3-8FF4-4D1E-9DE4-56CB27A37DE5}" type="pres">
      <dgm:prSet presAssocID="{9C3A114E-A3A3-4B5B-9CC9-F96999ADDB03}" presName="vertTwo" presStyleCnt="0"/>
      <dgm:spPr/>
    </dgm:pt>
    <dgm:pt modelId="{53876379-AF45-4BAF-BC54-C7049D6B007F}" type="pres">
      <dgm:prSet presAssocID="{9C3A114E-A3A3-4B5B-9CC9-F96999ADDB03}" presName="txTwo" presStyleLbl="node2" presStyleIdx="2" presStyleCnt="3" custScaleY="24768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DABFF-3A0C-4A7B-9A7E-EF1566536294}" type="pres">
      <dgm:prSet presAssocID="{9C3A114E-A3A3-4B5B-9CC9-F96999ADDB03}" presName="horzTwo" presStyleCnt="0"/>
      <dgm:spPr/>
    </dgm:pt>
  </dgm:ptLst>
  <dgm:cxnLst>
    <dgm:cxn modelId="{722D6040-4A46-462F-9BB3-B78F1B7D0739}" srcId="{B6F6C907-5CB5-4A62-AD2F-B39BA89F5529}" destId="{F6E4D34B-ABD5-48AB-8745-42E00D0F8F1F}" srcOrd="1" destOrd="0" parTransId="{BB454527-D324-49B1-8667-977DFB948975}" sibTransId="{56DB70F5-E2F5-4C47-AD1F-C5E1C8AF3B97}"/>
    <dgm:cxn modelId="{9C823C26-8451-4510-82A7-B6BE1FD6D08A}" srcId="{B7453A31-1715-4568-99F6-AF6111DC9D4B}" destId="{B6F6C907-5CB5-4A62-AD2F-B39BA89F5529}" srcOrd="0" destOrd="0" parTransId="{7D9EBA2C-30F7-42F6-BB07-F01AD90084DB}" sibTransId="{75A90649-CF38-405D-B4A5-2CF7FBBABFCA}"/>
    <dgm:cxn modelId="{C0C8EB64-BE8B-4038-9E44-AB6E361CE862}" type="presOf" srcId="{F6E4D34B-ABD5-48AB-8745-42E00D0F8F1F}" destId="{4EA6325D-42A8-4F4B-B739-A41F4359885B}" srcOrd="0" destOrd="0" presId="urn:microsoft.com/office/officeart/2005/8/layout/hierarchy4"/>
    <dgm:cxn modelId="{CBBC7EC7-1B4F-4F10-A13A-FA85636E9796}" type="presOf" srcId="{B7453A31-1715-4568-99F6-AF6111DC9D4B}" destId="{E6C0BAB8-F620-420C-8C7D-DC08B213BFE2}" srcOrd="0" destOrd="0" presId="urn:microsoft.com/office/officeart/2005/8/layout/hierarchy4"/>
    <dgm:cxn modelId="{853376AC-AF72-46EE-93C0-A24B979FCD25}" type="presOf" srcId="{3C5093B1-6F5E-4675-BFC4-0768C4363905}" destId="{D4EAEF54-B28A-44A5-962D-7B9C2E27A9A7}" srcOrd="0" destOrd="0" presId="urn:microsoft.com/office/officeart/2005/8/layout/hierarchy4"/>
    <dgm:cxn modelId="{EC40461F-CD8E-4649-BFAF-6429BAB0F44B}" srcId="{B6F6C907-5CB5-4A62-AD2F-B39BA89F5529}" destId="{3C5093B1-6F5E-4675-BFC4-0768C4363905}" srcOrd="0" destOrd="0" parTransId="{A7D0BA9F-04FD-47C5-8837-BF5A2C7A8102}" sibTransId="{62CC3E57-CBE4-4931-957A-28E9FFCC3D55}"/>
    <dgm:cxn modelId="{CF7DC314-1D51-4C14-A6AD-4003FF00AD0F}" srcId="{B6F6C907-5CB5-4A62-AD2F-B39BA89F5529}" destId="{9C3A114E-A3A3-4B5B-9CC9-F96999ADDB03}" srcOrd="2" destOrd="0" parTransId="{DA2C4D27-D4C5-476C-BB15-252C4A15C7B1}" sibTransId="{EF678510-52A8-4521-8780-048CBF27FF55}"/>
    <dgm:cxn modelId="{2A408BFE-3F0C-4C15-9248-8C7F0B76CDDE}" type="presOf" srcId="{B6F6C907-5CB5-4A62-AD2F-B39BA89F5529}" destId="{5FD6CA5A-86BE-4DF7-9E26-9EEC4FABBB5A}" srcOrd="0" destOrd="0" presId="urn:microsoft.com/office/officeart/2005/8/layout/hierarchy4"/>
    <dgm:cxn modelId="{3914EE96-80BA-4BB0-8DBA-7C62300F85DA}" type="presOf" srcId="{9C3A114E-A3A3-4B5B-9CC9-F96999ADDB03}" destId="{53876379-AF45-4BAF-BC54-C7049D6B007F}" srcOrd="0" destOrd="0" presId="urn:microsoft.com/office/officeart/2005/8/layout/hierarchy4"/>
    <dgm:cxn modelId="{EFA34394-C1F9-45B2-AF93-07D642E1DA63}" type="presParOf" srcId="{E6C0BAB8-F620-420C-8C7D-DC08B213BFE2}" destId="{C30DD01F-B3FF-47D7-81F8-A6BAFEF38376}" srcOrd="0" destOrd="0" presId="urn:microsoft.com/office/officeart/2005/8/layout/hierarchy4"/>
    <dgm:cxn modelId="{84855376-4D8D-4D20-8627-D28650C57254}" type="presParOf" srcId="{C30DD01F-B3FF-47D7-81F8-A6BAFEF38376}" destId="{5FD6CA5A-86BE-4DF7-9E26-9EEC4FABBB5A}" srcOrd="0" destOrd="0" presId="urn:microsoft.com/office/officeart/2005/8/layout/hierarchy4"/>
    <dgm:cxn modelId="{C657CCE7-8475-458E-A746-EEFBC2933461}" type="presParOf" srcId="{C30DD01F-B3FF-47D7-81F8-A6BAFEF38376}" destId="{1970F1D3-6714-45D2-B760-5D764DF21BA1}" srcOrd="1" destOrd="0" presId="urn:microsoft.com/office/officeart/2005/8/layout/hierarchy4"/>
    <dgm:cxn modelId="{7A70A977-0C7A-4F77-A290-BDEE84C9DAD8}" type="presParOf" srcId="{C30DD01F-B3FF-47D7-81F8-A6BAFEF38376}" destId="{5E6A9CBF-3C60-4024-AB4A-92049F9ED9AC}" srcOrd="2" destOrd="0" presId="urn:microsoft.com/office/officeart/2005/8/layout/hierarchy4"/>
    <dgm:cxn modelId="{2423CAA7-6928-4B23-8CCE-B4A36805B3AA}" type="presParOf" srcId="{5E6A9CBF-3C60-4024-AB4A-92049F9ED9AC}" destId="{926C7223-E59F-4983-85D7-675C42F19984}" srcOrd="0" destOrd="0" presId="urn:microsoft.com/office/officeart/2005/8/layout/hierarchy4"/>
    <dgm:cxn modelId="{627DB898-8C4E-4737-86E7-1E55F21E46C6}" type="presParOf" srcId="{926C7223-E59F-4983-85D7-675C42F19984}" destId="{D4EAEF54-B28A-44A5-962D-7B9C2E27A9A7}" srcOrd="0" destOrd="0" presId="urn:microsoft.com/office/officeart/2005/8/layout/hierarchy4"/>
    <dgm:cxn modelId="{7461934B-090B-4ECE-B2B2-D842038B5539}" type="presParOf" srcId="{926C7223-E59F-4983-85D7-675C42F19984}" destId="{3C8E76F3-58B6-4CDB-9391-D9968E57378E}" srcOrd="1" destOrd="0" presId="urn:microsoft.com/office/officeart/2005/8/layout/hierarchy4"/>
    <dgm:cxn modelId="{C7115A6A-E4EE-40FF-A9A8-63858C9E54DF}" type="presParOf" srcId="{5E6A9CBF-3C60-4024-AB4A-92049F9ED9AC}" destId="{EB7930B0-C364-49EA-A48A-81CD705B3FB3}" srcOrd="1" destOrd="0" presId="urn:microsoft.com/office/officeart/2005/8/layout/hierarchy4"/>
    <dgm:cxn modelId="{BDA62A67-492A-479D-9071-06AEC04B0852}" type="presParOf" srcId="{5E6A9CBF-3C60-4024-AB4A-92049F9ED9AC}" destId="{BF4B1531-C364-4064-BF3A-6710DC23481F}" srcOrd="2" destOrd="0" presId="urn:microsoft.com/office/officeart/2005/8/layout/hierarchy4"/>
    <dgm:cxn modelId="{BF391B5D-63DB-4282-BC4F-821A3460E595}" type="presParOf" srcId="{BF4B1531-C364-4064-BF3A-6710DC23481F}" destId="{4EA6325D-42A8-4F4B-B739-A41F4359885B}" srcOrd="0" destOrd="0" presId="urn:microsoft.com/office/officeart/2005/8/layout/hierarchy4"/>
    <dgm:cxn modelId="{E9CDFBFC-39A9-4AC5-832D-777A668C6A77}" type="presParOf" srcId="{BF4B1531-C364-4064-BF3A-6710DC23481F}" destId="{AB3D332F-2860-4111-A448-2A4170ACE6D5}" srcOrd="1" destOrd="0" presId="urn:microsoft.com/office/officeart/2005/8/layout/hierarchy4"/>
    <dgm:cxn modelId="{AAF79558-4AAB-4E90-919D-C8B2F96E075C}" type="presParOf" srcId="{5E6A9CBF-3C60-4024-AB4A-92049F9ED9AC}" destId="{20567786-0827-4D64-ACC4-8B4A29BDA788}" srcOrd="3" destOrd="0" presId="urn:microsoft.com/office/officeart/2005/8/layout/hierarchy4"/>
    <dgm:cxn modelId="{FDFB413E-83E8-4F63-B6A5-37731C8CFA57}" type="presParOf" srcId="{5E6A9CBF-3C60-4024-AB4A-92049F9ED9AC}" destId="{2EE10AD3-8FF4-4D1E-9DE4-56CB27A37DE5}" srcOrd="4" destOrd="0" presId="urn:microsoft.com/office/officeart/2005/8/layout/hierarchy4"/>
    <dgm:cxn modelId="{AAA8F83B-985E-4C87-85BA-7BE8A469F858}" type="presParOf" srcId="{2EE10AD3-8FF4-4D1E-9DE4-56CB27A37DE5}" destId="{53876379-AF45-4BAF-BC54-C7049D6B007F}" srcOrd="0" destOrd="0" presId="urn:microsoft.com/office/officeart/2005/8/layout/hierarchy4"/>
    <dgm:cxn modelId="{CA70FB5B-0184-46FF-9332-F6EFD11652C4}" type="presParOf" srcId="{2EE10AD3-8FF4-4D1E-9DE4-56CB27A37DE5}" destId="{D78DABFF-3A0C-4A7B-9A7E-EF156653629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453A31-1715-4568-99F6-AF6111DC9D4B}" type="doc">
      <dgm:prSet loTypeId="urn:microsoft.com/office/officeart/2005/8/layout/hierarchy4" loCatId="relationship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3A114E-A3A3-4B5B-9CC9-F96999ADDB0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Text Mining</a:t>
          </a:r>
          <a:endParaRPr lang="en-US" sz="1800" baseline="0" dirty="0">
            <a:latin typeface="Calibri" pitchFamily="34" charset="0"/>
          </a:endParaRPr>
        </a:p>
      </dgm:t>
    </dgm:pt>
    <dgm:pt modelId="{DA2C4D27-D4C5-476C-BB15-252C4A15C7B1}" type="parTrans" cxnId="{CF7DC314-1D51-4C14-A6AD-4003FF00AD0F}">
      <dgm:prSet/>
      <dgm:spPr/>
      <dgm:t>
        <a:bodyPr/>
        <a:lstStyle/>
        <a:p>
          <a:endParaRPr lang="en-US"/>
        </a:p>
      </dgm:t>
    </dgm:pt>
    <dgm:pt modelId="{EF678510-52A8-4521-8780-048CBF27FF55}" type="sibTrans" cxnId="{CF7DC314-1D51-4C14-A6AD-4003FF00AD0F}">
      <dgm:prSet/>
      <dgm:spPr/>
      <dgm:t>
        <a:bodyPr/>
        <a:lstStyle/>
        <a:p>
          <a:endParaRPr lang="en-US"/>
        </a:p>
      </dgm:t>
    </dgm:pt>
    <dgm:pt modelId="{F6E4D34B-ABD5-48AB-8745-42E00D0F8F1F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Analysis</a:t>
          </a:r>
          <a:endParaRPr lang="en-US" sz="1800" baseline="0" dirty="0">
            <a:latin typeface="Calibri" pitchFamily="34" charset="0"/>
          </a:endParaRPr>
        </a:p>
      </dgm:t>
    </dgm:pt>
    <dgm:pt modelId="{BB454527-D324-49B1-8667-977DFB948975}" type="parTrans" cxnId="{722D6040-4A46-462F-9BB3-B78F1B7D0739}">
      <dgm:prSet/>
      <dgm:spPr/>
      <dgm:t>
        <a:bodyPr/>
        <a:lstStyle/>
        <a:p>
          <a:endParaRPr lang="en-US"/>
        </a:p>
      </dgm:t>
    </dgm:pt>
    <dgm:pt modelId="{56DB70F5-E2F5-4C47-AD1F-C5E1C8AF3B97}" type="sibTrans" cxnId="{722D6040-4A46-462F-9BB3-B78F1B7D0739}">
      <dgm:prSet/>
      <dgm:spPr/>
      <dgm:t>
        <a:bodyPr/>
        <a:lstStyle/>
        <a:p>
          <a:endParaRPr lang="en-US"/>
        </a:p>
      </dgm:t>
    </dgm:pt>
    <dgm:pt modelId="{B6F6C907-5CB5-4A62-AD2F-B39BA89F552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Performance  Management</a:t>
          </a:r>
          <a:endParaRPr lang="en-US" sz="1800" baseline="0" dirty="0">
            <a:latin typeface="Calibri" pitchFamily="34" charset="0"/>
          </a:endParaRPr>
        </a:p>
      </dgm:t>
    </dgm:pt>
    <dgm:pt modelId="{7D9EBA2C-30F7-42F6-BB07-F01AD90084DB}" type="parTrans" cxnId="{9C823C26-8451-4510-82A7-B6BE1FD6D08A}">
      <dgm:prSet/>
      <dgm:spPr/>
      <dgm:t>
        <a:bodyPr/>
        <a:lstStyle/>
        <a:p>
          <a:endParaRPr lang="en-US"/>
        </a:p>
      </dgm:t>
    </dgm:pt>
    <dgm:pt modelId="{75A90649-CF38-405D-B4A5-2CF7FBBABFCA}" type="sibTrans" cxnId="{9C823C26-8451-4510-82A7-B6BE1FD6D08A}">
      <dgm:prSet/>
      <dgm:spPr/>
      <dgm:t>
        <a:bodyPr/>
        <a:lstStyle/>
        <a:p>
          <a:endParaRPr lang="en-US"/>
        </a:p>
      </dgm:t>
    </dgm:pt>
    <dgm:pt modelId="{8409E46D-8A14-4BBF-910A-F4ED4E3965FD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Reports</a:t>
          </a:r>
          <a:endParaRPr lang="en-US" sz="1800" baseline="0" dirty="0">
            <a:latin typeface="Calibri" pitchFamily="34" charset="0"/>
          </a:endParaRPr>
        </a:p>
      </dgm:t>
    </dgm:pt>
    <dgm:pt modelId="{96159CB6-FEF1-4A0D-BF7B-CA8D931B743F}" type="parTrans" cxnId="{7252611C-B709-4442-B36D-2D6D2DF8DEFB}">
      <dgm:prSet/>
      <dgm:spPr/>
      <dgm:t>
        <a:bodyPr/>
        <a:lstStyle/>
        <a:p>
          <a:endParaRPr lang="en-US"/>
        </a:p>
      </dgm:t>
    </dgm:pt>
    <dgm:pt modelId="{56EF9DFD-6243-438A-B131-4C45CDCB4A2D}" type="sibTrans" cxnId="{7252611C-B709-4442-B36D-2D6D2DF8DEFB}">
      <dgm:prSet/>
      <dgm:spPr/>
      <dgm:t>
        <a:bodyPr/>
        <a:lstStyle/>
        <a:p>
          <a:endParaRPr lang="en-US"/>
        </a:p>
      </dgm:t>
    </dgm:pt>
    <dgm:pt modelId="{298EBC5D-E5DF-4365-BE90-67518268465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Data Mining</a:t>
          </a:r>
          <a:endParaRPr lang="en-US" sz="1800" baseline="0" dirty="0">
            <a:latin typeface="Calibri" pitchFamily="34" charset="0"/>
          </a:endParaRPr>
        </a:p>
      </dgm:t>
    </dgm:pt>
    <dgm:pt modelId="{0AAADE2B-2BF2-458F-9C12-EB8B04442116}" type="sibTrans" cxnId="{E780344B-430C-4C58-9ACA-099EB6CD443E}">
      <dgm:prSet/>
      <dgm:spPr/>
      <dgm:t>
        <a:bodyPr/>
        <a:lstStyle/>
        <a:p>
          <a:endParaRPr lang="en-US"/>
        </a:p>
      </dgm:t>
    </dgm:pt>
    <dgm:pt modelId="{0A66F7E0-26D1-4B19-A87F-E9234E3CC589}" type="parTrans" cxnId="{E780344B-430C-4C58-9ACA-099EB6CD443E}">
      <dgm:prSet/>
      <dgm:spPr/>
      <dgm:t>
        <a:bodyPr/>
        <a:lstStyle/>
        <a:p>
          <a:endParaRPr lang="en-US"/>
        </a:p>
      </dgm:t>
    </dgm:pt>
    <dgm:pt modelId="{B862E488-FFFB-4DC2-96AF-7EFB319E8CB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1800" baseline="0" dirty="0" smtClean="0">
              <a:latin typeface="Calibri" pitchFamily="34" charset="0"/>
            </a:rPr>
            <a:t>Ad-hoc</a:t>
          </a:r>
          <a:endParaRPr lang="en-US" sz="1800" baseline="0" dirty="0">
            <a:latin typeface="Calibri" pitchFamily="34" charset="0"/>
          </a:endParaRPr>
        </a:p>
      </dgm:t>
    </dgm:pt>
    <dgm:pt modelId="{E052189D-CB11-43A6-9C83-59FCC8702308}" type="parTrans" cxnId="{9DCBFA07-AA1E-450F-964D-DAD4BCF1A998}">
      <dgm:prSet/>
      <dgm:spPr/>
    </dgm:pt>
    <dgm:pt modelId="{DE1148F0-6665-4A7D-B226-B9A091D6BE1D}" type="sibTrans" cxnId="{9DCBFA07-AA1E-450F-964D-DAD4BCF1A998}">
      <dgm:prSet/>
      <dgm:spPr/>
    </dgm:pt>
    <dgm:pt modelId="{E6C0BAB8-F620-420C-8C7D-DC08B213BFE2}" type="pres">
      <dgm:prSet presAssocID="{B7453A31-1715-4568-99F6-AF6111DC9D4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30DD01F-B3FF-47D7-81F8-A6BAFEF38376}" type="pres">
      <dgm:prSet presAssocID="{B6F6C907-5CB5-4A62-AD2F-B39BA89F5529}" presName="vertOne" presStyleCnt="0"/>
      <dgm:spPr/>
    </dgm:pt>
    <dgm:pt modelId="{5FD6CA5A-86BE-4DF7-9E26-9EEC4FABBB5A}" type="pres">
      <dgm:prSet presAssocID="{B6F6C907-5CB5-4A62-AD2F-B39BA89F5529}" presName="txOne" presStyleLbl="node0" presStyleIdx="0" presStyleCnt="3" custLinFactNeighborX="-247" custLinFactNeighborY="-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70F1D3-6714-45D2-B760-5D764DF21BA1}" type="pres">
      <dgm:prSet presAssocID="{B6F6C907-5CB5-4A62-AD2F-B39BA89F5529}" presName="parTransOne" presStyleCnt="0"/>
      <dgm:spPr/>
    </dgm:pt>
    <dgm:pt modelId="{5E6A9CBF-3C60-4024-AB4A-92049F9ED9AC}" type="pres">
      <dgm:prSet presAssocID="{B6F6C907-5CB5-4A62-AD2F-B39BA89F5529}" presName="horzOne" presStyleCnt="0"/>
      <dgm:spPr/>
    </dgm:pt>
    <dgm:pt modelId="{8EC49EBA-ABD7-4A93-8E43-71592640D3D8}" type="pres">
      <dgm:prSet presAssocID="{8409E46D-8A14-4BBF-910A-F4ED4E3965FD}" presName="vertTwo" presStyleCnt="0"/>
      <dgm:spPr/>
    </dgm:pt>
    <dgm:pt modelId="{D3DCDDF7-E2AF-4519-A635-3DE559DBE339}" type="pres">
      <dgm:prSet presAssocID="{8409E46D-8A14-4BBF-910A-F4ED4E3965FD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0CB8C92-9DBD-4418-987D-686222BB1FF7}" type="pres">
      <dgm:prSet presAssocID="{8409E46D-8A14-4BBF-910A-F4ED4E3965FD}" presName="horzTwo" presStyleCnt="0"/>
      <dgm:spPr/>
    </dgm:pt>
    <dgm:pt modelId="{4C87DC7F-00F0-406C-A477-7329E8C804DD}" type="pres">
      <dgm:prSet presAssocID="{75A90649-CF38-405D-B4A5-2CF7FBBABFCA}" presName="sibSpaceOne" presStyleCnt="0"/>
      <dgm:spPr/>
    </dgm:pt>
    <dgm:pt modelId="{5AA30BE6-E72B-4981-840D-B0060CDDD1EF}" type="pres">
      <dgm:prSet presAssocID="{F6E4D34B-ABD5-48AB-8745-42E00D0F8F1F}" presName="vertOne" presStyleCnt="0"/>
      <dgm:spPr/>
    </dgm:pt>
    <dgm:pt modelId="{B8653423-825D-440F-A629-506CF10141C8}" type="pres">
      <dgm:prSet presAssocID="{F6E4D34B-ABD5-48AB-8745-42E00D0F8F1F}" presName="txOne" presStyleLbl="node0" presStyleIdx="1" presStyleCnt="3" custLinFactNeighborX="-247" custLinFactNeighborY="-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F20A31-8616-4EBA-81B7-8C4E030AE9FF}" type="pres">
      <dgm:prSet presAssocID="{F6E4D34B-ABD5-48AB-8745-42E00D0F8F1F}" presName="parTransOne" presStyleCnt="0"/>
      <dgm:spPr/>
    </dgm:pt>
    <dgm:pt modelId="{A1730329-7594-4FC8-A366-8A6E5860EEFF}" type="pres">
      <dgm:prSet presAssocID="{F6E4D34B-ABD5-48AB-8745-42E00D0F8F1F}" presName="horzOne" presStyleCnt="0"/>
      <dgm:spPr/>
    </dgm:pt>
    <dgm:pt modelId="{FF23048A-61E6-4860-9DEC-AEA443D4B802}" type="pres">
      <dgm:prSet presAssocID="{298EBC5D-E5DF-4365-BE90-675182684650}" presName="vertTwo" presStyleCnt="0"/>
      <dgm:spPr/>
    </dgm:pt>
    <dgm:pt modelId="{A86E41CE-2D39-46FE-96B6-3F387A86DE55}" type="pres">
      <dgm:prSet presAssocID="{298EBC5D-E5DF-4365-BE90-675182684650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8523E7-4164-4B80-B0E3-61EA61212FE7}" type="pres">
      <dgm:prSet presAssocID="{298EBC5D-E5DF-4365-BE90-675182684650}" presName="horzTwo" presStyleCnt="0"/>
      <dgm:spPr/>
    </dgm:pt>
    <dgm:pt modelId="{35FFF45E-47C3-49AC-8FF7-123CBFA55A11}" type="pres">
      <dgm:prSet presAssocID="{56DB70F5-E2F5-4C47-AD1F-C5E1C8AF3B97}" presName="sibSpaceOne" presStyleCnt="0"/>
      <dgm:spPr/>
    </dgm:pt>
    <dgm:pt modelId="{A20E2583-1BE4-4A2D-9D3C-14539DC503E8}" type="pres">
      <dgm:prSet presAssocID="{9C3A114E-A3A3-4B5B-9CC9-F96999ADDB03}" presName="vertOne" presStyleCnt="0"/>
      <dgm:spPr/>
    </dgm:pt>
    <dgm:pt modelId="{5AB938CD-6F5D-4F5B-A1F4-DF380E359485}" type="pres">
      <dgm:prSet presAssocID="{9C3A114E-A3A3-4B5B-9CC9-F96999ADDB03}" presName="txOne" presStyleLbl="node0" presStyleIdx="2" presStyleCnt="3" custLinFactNeighborX="-2589" custLinFactNeighborY="-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EEBA92-E686-4FE3-AD9E-B4CCB709A73A}" type="pres">
      <dgm:prSet presAssocID="{9C3A114E-A3A3-4B5B-9CC9-F96999ADDB03}" presName="parTransOne" presStyleCnt="0"/>
      <dgm:spPr/>
    </dgm:pt>
    <dgm:pt modelId="{F8CC0D0F-78E6-44F6-BDBC-6A020F0EE422}" type="pres">
      <dgm:prSet presAssocID="{9C3A114E-A3A3-4B5B-9CC9-F96999ADDB03}" presName="horzOne" presStyleCnt="0"/>
      <dgm:spPr/>
    </dgm:pt>
    <dgm:pt modelId="{A1BBFAC9-4C34-43C6-9180-E22CE06421AA}" type="pres">
      <dgm:prSet presAssocID="{B862E488-FFFB-4DC2-96AF-7EFB319E8CB0}" presName="vertTwo" presStyleCnt="0"/>
      <dgm:spPr/>
    </dgm:pt>
    <dgm:pt modelId="{73CC067E-FD02-4E86-98C4-4D86F11A5798}" type="pres">
      <dgm:prSet presAssocID="{B862E488-FFFB-4DC2-96AF-7EFB319E8CB0}" presName="txTwo" presStyleLbl="node2" presStyleIdx="2" presStyleCnt="3" custLinFactNeighborX="-25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16272-B5F4-4790-9A50-D0ECCE75A381}" type="pres">
      <dgm:prSet presAssocID="{B862E488-FFFB-4DC2-96AF-7EFB319E8CB0}" presName="horzTwo" presStyleCnt="0"/>
      <dgm:spPr/>
    </dgm:pt>
  </dgm:ptLst>
  <dgm:cxnLst>
    <dgm:cxn modelId="{9DCBFA07-AA1E-450F-964D-DAD4BCF1A998}" srcId="{9C3A114E-A3A3-4B5B-9CC9-F96999ADDB03}" destId="{B862E488-FFFB-4DC2-96AF-7EFB319E8CB0}" srcOrd="0" destOrd="0" parTransId="{E052189D-CB11-43A6-9C83-59FCC8702308}" sibTransId="{DE1148F0-6665-4A7D-B226-B9A091D6BE1D}"/>
    <dgm:cxn modelId="{A7E5173D-19FD-443C-96E6-D4CCED1A4D30}" type="presOf" srcId="{9C3A114E-A3A3-4B5B-9CC9-F96999ADDB03}" destId="{5AB938CD-6F5D-4F5B-A1F4-DF380E359485}" srcOrd="0" destOrd="0" presId="urn:microsoft.com/office/officeart/2005/8/layout/hierarchy4"/>
    <dgm:cxn modelId="{7252611C-B709-4442-B36D-2D6D2DF8DEFB}" srcId="{B6F6C907-5CB5-4A62-AD2F-B39BA89F5529}" destId="{8409E46D-8A14-4BBF-910A-F4ED4E3965FD}" srcOrd="0" destOrd="0" parTransId="{96159CB6-FEF1-4A0D-BF7B-CA8D931B743F}" sibTransId="{56EF9DFD-6243-438A-B131-4C45CDCB4A2D}"/>
    <dgm:cxn modelId="{ABDEC4EE-69CB-4894-AFC3-E8CCCAB18636}" type="presOf" srcId="{B7453A31-1715-4568-99F6-AF6111DC9D4B}" destId="{E6C0BAB8-F620-420C-8C7D-DC08B213BFE2}" srcOrd="0" destOrd="0" presId="urn:microsoft.com/office/officeart/2005/8/layout/hierarchy4"/>
    <dgm:cxn modelId="{9C823C26-8451-4510-82A7-B6BE1FD6D08A}" srcId="{B7453A31-1715-4568-99F6-AF6111DC9D4B}" destId="{B6F6C907-5CB5-4A62-AD2F-B39BA89F5529}" srcOrd="0" destOrd="0" parTransId="{7D9EBA2C-30F7-42F6-BB07-F01AD90084DB}" sibTransId="{75A90649-CF38-405D-B4A5-2CF7FBBABFCA}"/>
    <dgm:cxn modelId="{722D6040-4A46-462F-9BB3-B78F1B7D0739}" srcId="{B7453A31-1715-4568-99F6-AF6111DC9D4B}" destId="{F6E4D34B-ABD5-48AB-8745-42E00D0F8F1F}" srcOrd="1" destOrd="0" parTransId="{BB454527-D324-49B1-8667-977DFB948975}" sibTransId="{56DB70F5-E2F5-4C47-AD1F-C5E1C8AF3B97}"/>
    <dgm:cxn modelId="{E780344B-430C-4C58-9ACA-099EB6CD443E}" srcId="{F6E4D34B-ABD5-48AB-8745-42E00D0F8F1F}" destId="{298EBC5D-E5DF-4365-BE90-675182684650}" srcOrd="0" destOrd="0" parTransId="{0A66F7E0-26D1-4B19-A87F-E9234E3CC589}" sibTransId="{0AAADE2B-2BF2-458F-9C12-EB8B04442116}"/>
    <dgm:cxn modelId="{548734E8-0978-4200-B2BB-1EAA5994BEF9}" type="presOf" srcId="{B6F6C907-5CB5-4A62-AD2F-B39BA89F5529}" destId="{5FD6CA5A-86BE-4DF7-9E26-9EEC4FABBB5A}" srcOrd="0" destOrd="0" presId="urn:microsoft.com/office/officeart/2005/8/layout/hierarchy4"/>
    <dgm:cxn modelId="{EEAF44D8-8CA2-4371-9C77-F7C6B132BDEE}" type="presOf" srcId="{B862E488-FFFB-4DC2-96AF-7EFB319E8CB0}" destId="{73CC067E-FD02-4E86-98C4-4D86F11A5798}" srcOrd="0" destOrd="0" presId="urn:microsoft.com/office/officeart/2005/8/layout/hierarchy4"/>
    <dgm:cxn modelId="{CF7DC314-1D51-4C14-A6AD-4003FF00AD0F}" srcId="{B7453A31-1715-4568-99F6-AF6111DC9D4B}" destId="{9C3A114E-A3A3-4B5B-9CC9-F96999ADDB03}" srcOrd="2" destOrd="0" parTransId="{DA2C4D27-D4C5-476C-BB15-252C4A15C7B1}" sibTransId="{EF678510-52A8-4521-8780-048CBF27FF55}"/>
    <dgm:cxn modelId="{47807AF4-C9E5-4FD4-8155-F8C83F4FAE38}" type="presOf" srcId="{298EBC5D-E5DF-4365-BE90-675182684650}" destId="{A86E41CE-2D39-46FE-96B6-3F387A86DE55}" srcOrd="0" destOrd="0" presId="urn:microsoft.com/office/officeart/2005/8/layout/hierarchy4"/>
    <dgm:cxn modelId="{622FAE7D-332E-42D7-9D2F-3DFDB14DF65B}" type="presOf" srcId="{8409E46D-8A14-4BBF-910A-F4ED4E3965FD}" destId="{D3DCDDF7-E2AF-4519-A635-3DE559DBE339}" srcOrd="0" destOrd="0" presId="urn:microsoft.com/office/officeart/2005/8/layout/hierarchy4"/>
    <dgm:cxn modelId="{91E02B31-DCB5-471B-96B1-36BF0EBC4DFA}" type="presOf" srcId="{F6E4D34B-ABD5-48AB-8745-42E00D0F8F1F}" destId="{B8653423-825D-440F-A629-506CF10141C8}" srcOrd="0" destOrd="0" presId="urn:microsoft.com/office/officeart/2005/8/layout/hierarchy4"/>
    <dgm:cxn modelId="{F1BF086C-6526-4632-BEB9-FAB37772FD8B}" type="presParOf" srcId="{E6C0BAB8-F620-420C-8C7D-DC08B213BFE2}" destId="{C30DD01F-B3FF-47D7-81F8-A6BAFEF38376}" srcOrd="0" destOrd="0" presId="urn:microsoft.com/office/officeart/2005/8/layout/hierarchy4"/>
    <dgm:cxn modelId="{5D8B2E1E-C043-458E-96CA-242ACE23EB02}" type="presParOf" srcId="{C30DD01F-B3FF-47D7-81F8-A6BAFEF38376}" destId="{5FD6CA5A-86BE-4DF7-9E26-9EEC4FABBB5A}" srcOrd="0" destOrd="0" presId="urn:microsoft.com/office/officeart/2005/8/layout/hierarchy4"/>
    <dgm:cxn modelId="{1D1058C1-11F3-4645-8976-3AF08B6315F9}" type="presParOf" srcId="{C30DD01F-B3FF-47D7-81F8-A6BAFEF38376}" destId="{1970F1D3-6714-45D2-B760-5D764DF21BA1}" srcOrd="1" destOrd="0" presId="urn:microsoft.com/office/officeart/2005/8/layout/hierarchy4"/>
    <dgm:cxn modelId="{9BA81516-E0FC-4C46-97C1-7591473A1D4A}" type="presParOf" srcId="{C30DD01F-B3FF-47D7-81F8-A6BAFEF38376}" destId="{5E6A9CBF-3C60-4024-AB4A-92049F9ED9AC}" srcOrd="2" destOrd="0" presId="urn:microsoft.com/office/officeart/2005/8/layout/hierarchy4"/>
    <dgm:cxn modelId="{3812899F-033E-4D40-92A1-FCC62B0B5922}" type="presParOf" srcId="{5E6A9CBF-3C60-4024-AB4A-92049F9ED9AC}" destId="{8EC49EBA-ABD7-4A93-8E43-71592640D3D8}" srcOrd="0" destOrd="0" presId="urn:microsoft.com/office/officeart/2005/8/layout/hierarchy4"/>
    <dgm:cxn modelId="{3E126090-0E4F-41F9-BECD-BEEF28BCED09}" type="presParOf" srcId="{8EC49EBA-ABD7-4A93-8E43-71592640D3D8}" destId="{D3DCDDF7-E2AF-4519-A635-3DE559DBE339}" srcOrd="0" destOrd="0" presId="urn:microsoft.com/office/officeart/2005/8/layout/hierarchy4"/>
    <dgm:cxn modelId="{55233B4D-B5AD-4B7E-9827-865C374AD734}" type="presParOf" srcId="{8EC49EBA-ABD7-4A93-8E43-71592640D3D8}" destId="{30CB8C92-9DBD-4418-987D-686222BB1FF7}" srcOrd="1" destOrd="0" presId="urn:microsoft.com/office/officeart/2005/8/layout/hierarchy4"/>
    <dgm:cxn modelId="{FBD3271B-4A82-47B7-A449-98E0CC54BF71}" type="presParOf" srcId="{E6C0BAB8-F620-420C-8C7D-DC08B213BFE2}" destId="{4C87DC7F-00F0-406C-A477-7329E8C804DD}" srcOrd="1" destOrd="0" presId="urn:microsoft.com/office/officeart/2005/8/layout/hierarchy4"/>
    <dgm:cxn modelId="{78ECFCD5-B5E2-4C68-8273-DC7F9BC1D697}" type="presParOf" srcId="{E6C0BAB8-F620-420C-8C7D-DC08B213BFE2}" destId="{5AA30BE6-E72B-4981-840D-B0060CDDD1EF}" srcOrd="2" destOrd="0" presId="urn:microsoft.com/office/officeart/2005/8/layout/hierarchy4"/>
    <dgm:cxn modelId="{C57216D3-672F-4793-9AD3-B5ED42F6176E}" type="presParOf" srcId="{5AA30BE6-E72B-4981-840D-B0060CDDD1EF}" destId="{B8653423-825D-440F-A629-506CF10141C8}" srcOrd="0" destOrd="0" presId="urn:microsoft.com/office/officeart/2005/8/layout/hierarchy4"/>
    <dgm:cxn modelId="{E9AA5C2F-890B-4403-8100-88C2423F6A90}" type="presParOf" srcId="{5AA30BE6-E72B-4981-840D-B0060CDDD1EF}" destId="{54F20A31-8616-4EBA-81B7-8C4E030AE9FF}" srcOrd="1" destOrd="0" presId="urn:microsoft.com/office/officeart/2005/8/layout/hierarchy4"/>
    <dgm:cxn modelId="{D24577C8-4EB2-4BF1-929F-DD885B1EF3DA}" type="presParOf" srcId="{5AA30BE6-E72B-4981-840D-B0060CDDD1EF}" destId="{A1730329-7594-4FC8-A366-8A6E5860EEFF}" srcOrd="2" destOrd="0" presId="urn:microsoft.com/office/officeart/2005/8/layout/hierarchy4"/>
    <dgm:cxn modelId="{451D566A-DB09-4585-849C-5DC233087069}" type="presParOf" srcId="{A1730329-7594-4FC8-A366-8A6E5860EEFF}" destId="{FF23048A-61E6-4860-9DEC-AEA443D4B802}" srcOrd="0" destOrd="0" presId="urn:microsoft.com/office/officeart/2005/8/layout/hierarchy4"/>
    <dgm:cxn modelId="{3621463C-308E-4E04-9412-4D1F3784A9A0}" type="presParOf" srcId="{FF23048A-61E6-4860-9DEC-AEA443D4B802}" destId="{A86E41CE-2D39-46FE-96B6-3F387A86DE55}" srcOrd="0" destOrd="0" presId="urn:microsoft.com/office/officeart/2005/8/layout/hierarchy4"/>
    <dgm:cxn modelId="{74B57337-582E-475D-BEBC-E81E7FA175B6}" type="presParOf" srcId="{FF23048A-61E6-4860-9DEC-AEA443D4B802}" destId="{FB8523E7-4164-4B80-B0E3-61EA61212FE7}" srcOrd="1" destOrd="0" presId="urn:microsoft.com/office/officeart/2005/8/layout/hierarchy4"/>
    <dgm:cxn modelId="{C0560A7F-6E98-4741-A544-D43B4C30BE02}" type="presParOf" srcId="{E6C0BAB8-F620-420C-8C7D-DC08B213BFE2}" destId="{35FFF45E-47C3-49AC-8FF7-123CBFA55A11}" srcOrd="3" destOrd="0" presId="urn:microsoft.com/office/officeart/2005/8/layout/hierarchy4"/>
    <dgm:cxn modelId="{0763DD3C-38E6-466A-80C4-53605BC845C8}" type="presParOf" srcId="{E6C0BAB8-F620-420C-8C7D-DC08B213BFE2}" destId="{A20E2583-1BE4-4A2D-9D3C-14539DC503E8}" srcOrd="4" destOrd="0" presId="urn:microsoft.com/office/officeart/2005/8/layout/hierarchy4"/>
    <dgm:cxn modelId="{F9E9032B-3D8D-4D14-A771-F548256DF5BF}" type="presParOf" srcId="{A20E2583-1BE4-4A2D-9D3C-14539DC503E8}" destId="{5AB938CD-6F5D-4F5B-A1F4-DF380E359485}" srcOrd="0" destOrd="0" presId="urn:microsoft.com/office/officeart/2005/8/layout/hierarchy4"/>
    <dgm:cxn modelId="{90A394C2-B9C2-464E-A5A2-3487B15B9925}" type="presParOf" srcId="{A20E2583-1BE4-4A2D-9D3C-14539DC503E8}" destId="{3DEEBA92-E686-4FE3-AD9E-B4CCB709A73A}" srcOrd="1" destOrd="0" presId="urn:microsoft.com/office/officeart/2005/8/layout/hierarchy4"/>
    <dgm:cxn modelId="{B6E8C76E-4FFC-4185-9C66-6BB4EBCD5E7B}" type="presParOf" srcId="{A20E2583-1BE4-4A2D-9D3C-14539DC503E8}" destId="{F8CC0D0F-78E6-44F6-BDBC-6A020F0EE422}" srcOrd="2" destOrd="0" presId="urn:microsoft.com/office/officeart/2005/8/layout/hierarchy4"/>
    <dgm:cxn modelId="{16D89157-0E5D-480C-9BEE-D556E4330847}" type="presParOf" srcId="{F8CC0D0F-78E6-44F6-BDBC-6A020F0EE422}" destId="{A1BBFAC9-4C34-43C6-9180-E22CE06421AA}" srcOrd="0" destOrd="0" presId="urn:microsoft.com/office/officeart/2005/8/layout/hierarchy4"/>
    <dgm:cxn modelId="{90D85473-9D5B-42A8-9FA0-9EBB8EAB5A4B}" type="presParOf" srcId="{A1BBFAC9-4C34-43C6-9180-E22CE06421AA}" destId="{73CC067E-FD02-4E86-98C4-4D86F11A5798}" srcOrd="0" destOrd="0" presId="urn:microsoft.com/office/officeart/2005/8/layout/hierarchy4"/>
    <dgm:cxn modelId="{44969F77-D5A9-4BDB-AD67-ADF1F8F1A3B3}" type="presParOf" srcId="{A1BBFAC9-4C34-43C6-9180-E22CE06421AA}" destId="{8B216272-B5F4-4790-9A50-D0ECCE75A38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1C3C-E610-44CA-830E-F5E096C95310}">
      <dsp:nvSpPr>
        <dsp:cNvPr id="0" name=""/>
        <dsp:cNvSpPr/>
      </dsp:nvSpPr>
      <dsp:spPr>
        <a:xfrm rot="16200000">
          <a:off x="-792917" y="792917"/>
          <a:ext cx="3276600" cy="1690765"/>
        </a:xfrm>
        <a:prstGeom prst="flowChartManualOperation">
          <a:avLst/>
        </a:prstGeom>
        <a:solidFill>
          <a:schemeClr val="accent3"/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Notebooks/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Papers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5400000">
        <a:off x="0" y="655320"/>
        <a:ext cx="1690765" cy="1965960"/>
      </dsp:txXfrm>
    </dsp:sp>
    <dsp:sp modelId="{1191AACF-4B22-4658-BC45-0C6BD887F1B6}">
      <dsp:nvSpPr>
        <dsp:cNvPr id="0" name=""/>
        <dsp:cNvSpPr/>
      </dsp:nvSpPr>
      <dsp:spPr>
        <a:xfrm rot="16200000">
          <a:off x="939113" y="869770"/>
          <a:ext cx="3276600" cy="1537059"/>
        </a:xfrm>
        <a:prstGeom prst="flowChartManualOperation">
          <a:avLst/>
        </a:prstGeom>
        <a:solidFill>
          <a:schemeClr val="accent3">
            <a:lumMod val="90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File Systems	</a:t>
          </a:r>
          <a:endParaRPr lang="en-US" sz="1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endParaRPr>
        </a:p>
      </dsp:txBody>
      <dsp:txXfrm rot="5400000">
        <a:off x="1808883" y="655320"/>
        <a:ext cx="1537059" cy="1965960"/>
      </dsp:txXfrm>
    </dsp:sp>
    <dsp:sp modelId="{00CD6542-DB74-4F53-8AE6-4A12441073EC}">
      <dsp:nvSpPr>
        <dsp:cNvPr id="0" name=""/>
        <dsp:cNvSpPr/>
      </dsp:nvSpPr>
      <dsp:spPr>
        <a:xfrm rot="16200000">
          <a:off x="2611708" y="869770"/>
          <a:ext cx="3276600" cy="1537059"/>
        </a:xfrm>
        <a:prstGeom prst="flowChartManualOperation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DBMS</a:t>
          </a:r>
        </a:p>
      </dsp:txBody>
      <dsp:txXfrm rot="5400000">
        <a:off x="3481478" y="655320"/>
        <a:ext cx="1537059" cy="1965960"/>
      </dsp:txXfrm>
    </dsp:sp>
    <dsp:sp modelId="{A75CC978-4E1C-47BD-AED7-32512CBED759}">
      <dsp:nvSpPr>
        <dsp:cNvPr id="0" name=""/>
        <dsp:cNvSpPr/>
      </dsp:nvSpPr>
      <dsp:spPr>
        <a:xfrm rot="16200000">
          <a:off x="4243792" y="869770"/>
          <a:ext cx="3276600" cy="1537059"/>
        </a:xfrm>
        <a:prstGeom prst="flowChartManualOperation">
          <a:avLst/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RDBMS	</a:t>
          </a:r>
        </a:p>
      </dsp:txBody>
      <dsp:txXfrm rot="5400000">
        <a:off x="5113562" y="655320"/>
        <a:ext cx="1537059" cy="1965960"/>
      </dsp:txXfrm>
    </dsp:sp>
    <dsp:sp modelId="{2199C49B-B3E7-4B07-A412-7C04B40E92F6}">
      <dsp:nvSpPr>
        <dsp:cNvPr id="0" name=""/>
        <dsp:cNvSpPr/>
      </dsp:nvSpPr>
      <dsp:spPr>
        <a:xfrm rot="16200000">
          <a:off x="5896131" y="869770"/>
          <a:ext cx="3276600" cy="1537059"/>
        </a:xfrm>
        <a:prstGeom prst="flowChartManualOperation">
          <a:avLst/>
        </a:prstGeom>
        <a:solidFill>
          <a:schemeClr val="accent3">
            <a:lumMod val="25000"/>
          </a:schemeClr>
        </a:solidFill>
        <a:ln w="25400" cap="flat" cmpd="sng" algn="ctr">
          <a:solidFill>
            <a:schemeClr val="accent4">
              <a:lumMod val="75000"/>
            </a:schemeClr>
          </a:solidFill>
          <a:prstDash val="solid"/>
        </a:ln>
        <a:effectLst>
          <a:innerShdw blurRad="63500" dist="50800" dir="27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795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rPr>
            <a:t>ORDBMS	</a:t>
          </a:r>
        </a:p>
      </dsp:txBody>
      <dsp:txXfrm rot="5400000">
        <a:off x="6765901" y="655320"/>
        <a:ext cx="1537059" cy="1965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66B78-DD7D-4B0B-97CC-E503F8D5E61B}">
      <dsp:nvSpPr>
        <dsp:cNvPr id="0" name=""/>
        <dsp:cNvSpPr/>
      </dsp:nvSpPr>
      <dsp:spPr>
        <a:xfrm>
          <a:off x="1779" y="151327"/>
          <a:ext cx="4949440" cy="839981"/>
        </a:xfrm>
        <a:prstGeom prst="roundRect">
          <a:avLst>
            <a:gd name="adj" fmla="val 10000"/>
          </a:avLst>
        </a:prstGeom>
        <a:solidFill>
          <a:schemeClr val="accent3">
            <a:lumMod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alibri" pitchFamily="34" charset="0"/>
            </a:rPr>
            <a:t>Application</a:t>
          </a:r>
          <a:endParaRPr lang="en-US" sz="2000" kern="1200" baseline="0" dirty="0">
            <a:latin typeface="Calibri" pitchFamily="34" charset="0"/>
          </a:endParaRPr>
        </a:p>
      </dsp:txBody>
      <dsp:txXfrm>
        <a:off x="26381" y="175929"/>
        <a:ext cx="4900236" cy="790777"/>
      </dsp:txXfrm>
    </dsp:sp>
    <dsp:sp modelId="{6FBB06CC-D983-43E8-8E54-423A85369B2B}">
      <dsp:nvSpPr>
        <dsp:cNvPr id="0" name=""/>
        <dsp:cNvSpPr/>
      </dsp:nvSpPr>
      <dsp:spPr>
        <a:xfrm>
          <a:off x="1779" y="1070533"/>
          <a:ext cx="1562323" cy="682023"/>
        </a:xfrm>
        <a:prstGeom prst="roundRect">
          <a:avLst>
            <a:gd name="adj" fmla="val 10000"/>
          </a:avLst>
        </a:prstGeom>
        <a:solidFill>
          <a:schemeClr val="accent4">
            <a:lumMod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alibri" pitchFamily="34" charset="0"/>
            </a:rPr>
            <a:t>Service</a:t>
          </a:r>
          <a:endParaRPr lang="en-US" sz="2000" kern="1200" baseline="0" dirty="0">
            <a:latin typeface="Calibri" pitchFamily="34" charset="0"/>
          </a:endParaRPr>
        </a:p>
      </dsp:txBody>
      <dsp:txXfrm>
        <a:off x="21755" y="1090509"/>
        <a:ext cx="1522371" cy="642071"/>
      </dsp:txXfrm>
    </dsp:sp>
    <dsp:sp modelId="{132325AF-DB16-4A92-B211-FB4E5C8E2AEE}">
      <dsp:nvSpPr>
        <dsp:cNvPr id="0" name=""/>
        <dsp:cNvSpPr/>
      </dsp:nvSpPr>
      <dsp:spPr>
        <a:xfrm>
          <a:off x="1695338" y="1070533"/>
          <a:ext cx="1562323" cy="620020"/>
        </a:xfrm>
        <a:prstGeom prst="roundRect">
          <a:avLst>
            <a:gd name="adj" fmla="val 10000"/>
          </a:avLst>
        </a:prstGeom>
        <a:solidFill>
          <a:schemeClr val="accent4">
            <a:lumMod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alibri" pitchFamily="34" charset="0"/>
            </a:rPr>
            <a:t>Business</a:t>
          </a:r>
          <a:endParaRPr lang="en-US" sz="2000" kern="1200" baseline="0" dirty="0">
            <a:latin typeface="Calibri" pitchFamily="34" charset="0"/>
          </a:endParaRPr>
        </a:p>
      </dsp:txBody>
      <dsp:txXfrm>
        <a:off x="1713498" y="1088693"/>
        <a:ext cx="1526003" cy="583700"/>
      </dsp:txXfrm>
    </dsp:sp>
    <dsp:sp modelId="{47E82DB2-1ACA-4299-A44D-03D241E37534}">
      <dsp:nvSpPr>
        <dsp:cNvPr id="0" name=""/>
        <dsp:cNvSpPr/>
      </dsp:nvSpPr>
      <dsp:spPr>
        <a:xfrm>
          <a:off x="3388896" y="1070533"/>
          <a:ext cx="1562323" cy="682023"/>
        </a:xfrm>
        <a:prstGeom prst="roundRect">
          <a:avLst>
            <a:gd name="adj" fmla="val 10000"/>
          </a:avLst>
        </a:prstGeom>
        <a:solidFill>
          <a:schemeClr val="accent4">
            <a:lumMod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alibri" pitchFamily="34" charset="0"/>
            </a:rPr>
            <a:t>Data</a:t>
          </a:r>
          <a:endParaRPr lang="en-US" sz="2000" kern="1200" baseline="0" dirty="0">
            <a:latin typeface="Calibri" pitchFamily="34" charset="0"/>
          </a:endParaRPr>
        </a:p>
      </dsp:txBody>
      <dsp:txXfrm>
        <a:off x="3408872" y="1090509"/>
        <a:ext cx="1522371" cy="642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66B78-DD7D-4B0B-97CC-E503F8D5E61B}">
      <dsp:nvSpPr>
        <dsp:cNvPr id="0" name=""/>
        <dsp:cNvSpPr/>
      </dsp:nvSpPr>
      <dsp:spPr>
        <a:xfrm>
          <a:off x="0" y="0"/>
          <a:ext cx="4953000" cy="838200"/>
        </a:xfrm>
        <a:prstGeom prst="roundRect">
          <a:avLst>
            <a:gd name="adj" fmla="val 10000"/>
          </a:avLst>
        </a:prstGeom>
        <a:solidFill>
          <a:srgbClr val="99000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Relational Database</a:t>
          </a:r>
          <a:endParaRPr lang="en-US" sz="1800" kern="1200" baseline="0" dirty="0">
            <a:latin typeface="Calibri" pitchFamily="34" charset="0"/>
          </a:endParaRPr>
        </a:p>
      </dsp:txBody>
      <dsp:txXfrm>
        <a:off x="24550" y="24550"/>
        <a:ext cx="4903900" cy="789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6CA5A-86BE-4DF7-9E26-9EEC4FABBB5A}">
      <dsp:nvSpPr>
        <dsp:cNvPr id="0" name=""/>
        <dsp:cNvSpPr/>
      </dsp:nvSpPr>
      <dsp:spPr>
        <a:xfrm>
          <a:off x="1779" y="382"/>
          <a:ext cx="4949440" cy="31910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rgbClr val="E6DCAC"/>
            </a:gs>
            <a:gs pos="12000">
              <a:srgbClr val="E6D78A"/>
            </a:gs>
            <a:gs pos="30000">
              <a:srgbClr val="C7AC4C"/>
            </a:gs>
            <a:gs pos="45000">
              <a:srgbClr val="E6D78A"/>
            </a:gs>
            <a:gs pos="77000">
              <a:srgbClr val="C7AC4C"/>
            </a:gs>
            <a:gs pos="100000">
              <a:srgbClr val="E6DCAC"/>
            </a:gs>
          </a:gsLst>
          <a:lin ang="10800000" scaled="0"/>
          <a:tileRect/>
        </a:gra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Data Integration</a:t>
          </a:r>
          <a:endParaRPr lang="en-US" sz="1800" kern="1200" baseline="0" dirty="0">
            <a:latin typeface="Calibri" pitchFamily="34" charset="0"/>
          </a:endParaRPr>
        </a:p>
      </dsp:txBody>
      <dsp:txXfrm>
        <a:off x="11125" y="9728"/>
        <a:ext cx="4930748" cy="300408"/>
      </dsp:txXfrm>
    </dsp:sp>
    <dsp:sp modelId="{D4EAEF54-B28A-44A5-962D-7B9C2E27A9A7}">
      <dsp:nvSpPr>
        <dsp:cNvPr id="0" name=""/>
        <dsp:cNvSpPr/>
      </dsp:nvSpPr>
      <dsp:spPr>
        <a:xfrm>
          <a:off x="6611" y="387605"/>
          <a:ext cx="1559273" cy="602612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alibri" pitchFamily="34" charset="0"/>
            </a:rPr>
            <a:t>Data </a:t>
          </a:r>
          <a:r>
            <a:rPr lang="en-US" sz="1800" kern="1200" baseline="0" dirty="0" smtClean="0">
              <a:latin typeface="Calibri" pitchFamily="34" charset="0"/>
            </a:rPr>
            <a:t>Warehouse</a:t>
          </a:r>
          <a:endParaRPr lang="en-US" sz="1800" kern="1200" baseline="0" dirty="0">
            <a:latin typeface="Calibri" pitchFamily="34" charset="0"/>
          </a:endParaRPr>
        </a:p>
      </dsp:txBody>
      <dsp:txXfrm>
        <a:off x="24261" y="405255"/>
        <a:ext cx="1523973" cy="567312"/>
      </dsp:txXfrm>
    </dsp:sp>
    <dsp:sp modelId="{4EA6325D-42A8-4F4B-B739-A41F4359885B}">
      <dsp:nvSpPr>
        <dsp:cNvPr id="0" name=""/>
        <dsp:cNvSpPr/>
      </dsp:nvSpPr>
      <dsp:spPr>
        <a:xfrm>
          <a:off x="1696863" y="387605"/>
          <a:ext cx="1559273" cy="602612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Cube</a:t>
          </a:r>
          <a:endParaRPr lang="en-US" sz="1800" kern="1200" baseline="0" dirty="0">
            <a:latin typeface="Calibri" pitchFamily="34" charset="0"/>
          </a:endParaRPr>
        </a:p>
      </dsp:txBody>
      <dsp:txXfrm>
        <a:off x="1714513" y="405255"/>
        <a:ext cx="1523973" cy="567312"/>
      </dsp:txXfrm>
    </dsp:sp>
    <dsp:sp modelId="{53876379-AF45-4BAF-BC54-C7049D6B007F}">
      <dsp:nvSpPr>
        <dsp:cNvPr id="0" name=""/>
        <dsp:cNvSpPr/>
      </dsp:nvSpPr>
      <dsp:spPr>
        <a:xfrm>
          <a:off x="3387115" y="387605"/>
          <a:ext cx="1559273" cy="602612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baseline="0" dirty="0" smtClean="0">
              <a:latin typeface="Calibri" pitchFamily="34" charset="0"/>
            </a:rPr>
            <a:t>Text </a:t>
          </a:r>
          <a:r>
            <a:rPr lang="en-US" sz="1800" kern="1200" baseline="0" dirty="0" smtClean="0">
              <a:latin typeface="Calibri" pitchFamily="34" charset="0"/>
            </a:rPr>
            <a:t>Warehouse</a:t>
          </a:r>
          <a:endParaRPr lang="en-US" sz="1800" kern="1200" baseline="0" dirty="0">
            <a:latin typeface="Calibri" pitchFamily="34" charset="0"/>
          </a:endParaRPr>
        </a:p>
      </dsp:txBody>
      <dsp:txXfrm>
        <a:off x="3404765" y="405255"/>
        <a:ext cx="1523973" cy="567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6CA5A-86BE-4DF7-9E26-9EEC4FABBB5A}">
      <dsp:nvSpPr>
        <dsp:cNvPr id="0" name=""/>
        <dsp:cNvSpPr/>
      </dsp:nvSpPr>
      <dsp:spPr>
        <a:xfrm>
          <a:off x="4" y="0"/>
          <a:ext cx="1482514" cy="47193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Performance  Management</a:t>
          </a:r>
          <a:endParaRPr lang="en-US" sz="1800" kern="1200" baseline="0" dirty="0">
            <a:latin typeface="Calibri" pitchFamily="34" charset="0"/>
          </a:endParaRPr>
        </a:p>
      </dsp:txBody>
      <dsp:txXfrm>
        <a:off x="13826" y="13822"/>
        <a:ext cx="1454870" cy="444289"/>
      </dsp:txXfrm>
    </dsp:sp>
    <dsp:sp modelId="{D3DCDDF7-E2AF-4519-A635-3DE559DBE339}">
      <dsp:nvSpPr>
        <dsp:cNvPr id="0" name=""/>
        <dsp:cNvSpPr/>
      </dsp:nvSpPr>
      <dsp:spPr>
        <a:xfrm>
          <a:off x="3666" y="594751"/>
          <a:ext cx="1482514" cy="47193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Reports</a:t>
          </a:r>
          <a:endParaRPr lang="en-US" sz="1800" kern="1200" baseline="0" dirty="0">
            <a:latin typeface="Calibri" pitchFamily="34" charset="0"/>
          </a:endParaRPr>
        </a:p>
      </dsp:txBody>
      <dsp:txXfrm>
        <a:off x="17488" y="608573"/>
        <a:ext cx="1454870" cy="444289"/>
      </dsp:txXfrm>
    </dsp:sp>
    <dsp:sp modelId="{B8653423-825D-440F-A629-506CF10141C8}">
      <dsp:nvSpPr>
        <dsp:cNvPr id="0" name=""/>
        <dsp:cNvSpPr/>
      </dsp:nvSpPr>
      <dsp:spPr>
        <a:xfrm>
          <a:off x="1731581" y="0"/>
          <a:ext cx="1482514" cy="47193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Analysis</a:t>
          </a:r>
          <a:endParaRPr lang="en-US" sz="1800" kern="1200" baseline="0" dirty="0">
            <a:latin typeface="Calibri" pitchFamily="34" charset="0"/>
          </a:endParaRPr>
        </a:p>
      </dsp:txBody>
      <dsp:txXfrm>
        <a:off x="1745403" y="13822"/>
        <a:ext cx="1454870" cy="444289"/>
      </dsp:txXfrm>
    </dsp:sp>
    <dsp:sp modelId="{A86E41CE-2D39-46FE-96B6-3F387A86DE55}">
      <dsp:nvSpPr>
        <dsp:cNvPr id="0" name=""/>
        <dsp:cNvSpPr/>
      </dsp:nvSpPr>
      <dsp:spPr>
        <a:xfrm>
          <a:off x="1735242" y="594751"/>
          <a:ext cx="1482514" cy="47193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Data Mining</a:t>
          </a:r>
          <a:endParaRPr lang="en-US" sz="1800" kern="1200" baseline="0" dirty="0">
            <a:latin typeface="Calibri" pitchFamily="34" charset="0"/>
          </a:endParaRPr>
        </a:p>
      </dsp:txBody>
      <dsp:txXfrm>
        <a:off x="1749064" y="608573"/>
        <a:ext cx="1454870" cy="444289"/>
      </dsp:txXfrm>
    </dsp:sp>
    <dsp:sp modelId="{5AB938CD-6F5D-4F5B-A1F4-DF380E359485}">
      <dsp:nvSpPr>
        <dsp:cNvPr id="0" name=""/>
        <dsp:cNvSpPr/>
      </dsp:nvSpPr>
      <dsp:spPr>
        <a:xfrm>
          <a:off x="3428437" y="85"/>
          <a:ext cx="1482514" cy="47193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Text Mining</a:t>
          </a:r>
          <a:endParaRPr lang="en-US" sz="1800" kern="1200" baseline="0" dirty="0">
            <a:latin typeface="Calibri" pitchFamily="34" charset="0"/>
          </a:endParaRPr>
        </a:p>
      </dsp:txBody>
      <dsp:txXfrm>
        <a:off x="3442259" y="13907"/>
        <a:ext cx="1454870" cy="444289"/>
      </dsp:txXfrm>
    </dsp:sp>
    <dsp:sp modelId="{73CC067E-FD02-4E86-98C4-4D86F11A5798}">
      <dsp:nvSpPr>
        <dsp:cNvPr id="0" name=""/>
        <dsp:cNvSpPr/>
      </dsp:nvSpPr>
      <dsp:spPr>
        <a:xfrm>
          <a:off x="3429000" y="594751"/>
          <a:ext cx="1482514" cy="471933"/>
        </a:xfrm>
        <a:prstGeom prst="roundRect">
          <a:avLst>
            <a:gd name="adj" fmla="val 10000"/>
          </a:avLst>
        </a:prstGeom>
        <a:solidFill>
          <a:srgbClr val="00206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dirty="0" smtClean="0">
              <a:latin typeface="Calibri" pitchFamily="34" charset="0"/>
            </a:rPr>
            <a:t>Ad-hoc</a:t>
          </a:r>
          <a:endParaRPr lang="en-US" sz="1800" kern="1200" baseline="0" dirty="0">
            <a:latin typeface="Calibri" pitchFamily="34" charset="0"/>
          </a:endParaRPr>
        </a:p>
      </dsp:txBody>
      <dsp:txXfrm>
        <a:off x="3442822" y="608573"/>
        <a:ext cx="1454870" cy="444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8DDB8-458E-4C20-A3D4-F7781695720D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CF91-EDF3-40F6-A521-7E883E1CA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3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BCF91-EDF3-40F6-A521-7E883E1CA6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2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BCF91-EDF3-40F6-A521-7E883E1CA6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307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E94EA6F-95AD-49E0-BB0E-C918524665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C83E7-D0AF-43B6-A723-A6103D4344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971B1-87D0-4836-8248-A97CBA0D07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CCDC97-63A6-44E2-AD69-E6C5A5CB48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2041E-388D-4305-9EF1-7005624026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E217B-472B-49DC-82D3-BB64F011B4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F2D5C7-CA0E-4803-B2E4-2EF72F7B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4B3F2-75BB-499A-96E8-8F87251D7B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82159-C20D-4168-904F-87F60071B1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2185D8-C023-49D3-A156-9E99599B31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E2DB0-047B-4DA4-8ACC-780DF6DADA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3465-D624-4846-978E-7DC92EC5E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6666FF"/>
            </a:gs>
            <a:gs pos="100000">
              <a:srgbClr val="6666FF">
                <a:gamma/>
                <a:shade val="46275"/>
                <a:invGamma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roup 10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051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b="0">
                <a:latin typeface="+mn-lt"/>
              </a:defRPr>
            </a:lvl1pPr>
          </a:lstStyle>
          <a:p>
            <a:fld id="{E223084E-CA71-4CD5-8696-9E10F19161C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81000"/>
            <a:ext cx="7848600" cy="685800"/>
          </a:xfrm>
        </p:spPr>
        <p:txBody>
          <a:bodyPr/>
          <a:lstStyle/>
          <a:p>
            <a:pPr algn="l"/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>
                <a:latin typeface="Eurostile" pitchFamily="34" charset="0"/>
              </a:rPr>
              <a:t/>
            </a:r>
            <a:br>
              <a:rPr lang="en-US" sz="3600" dirty="0">
                <a:latin typeface="Eurostile" pitchFamily="34" charset="0"/>
              </a:rPr>
            </a:br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>
                <a:latin typeface="Eurostile" pitchFamily="34" charset="0"/>
              </a:rPr>
              <a:t/>
            </a:r>
            <a:br>
              <a:rPr lang="en-US" sz="3600" dirty="0">
                <a:latin typeface="Eurostile" pitchFamily="34" charset="0"/>
              </a:rPr>
            </a:br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>
                <a:latin typeface="Eurostile" pitchFamily="34" charset="0"/>
              </a:rPr>
              <a:t/>
            </a:r>
            <a:br>
              <a:rPr lang="en-US" sz="3600" dirty="0">
                <a:latin typeface="Eurostile" pitchFamily="34" charset="0"/>
              </a:rPr>
            </a:br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>
                <a:latin typeface="Eurostile" pitchFamily="34" charset="0"/>
              </a:rPr>
              <a:t/>
            </a:r>
            <a:br>
              <a:rPr lang="en-US" sz="3600" dirty="0">
                <a:latin typeface="Eurostile" pitchFamily="34" charset="0"/>
              </a:rPr>
            </a:br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2400" dirty="0" smtClean="0">
                <a:latin typeface="Eurostile" pitchFamily="34" charset="0"/>
              </a:rPr>
              <a:t>Fundamentals of Data / Database Management System</a:t>
            </a:r>
            <a:endParaRPr lang="en-US" sz="2400" b="1" dirty="0">
              <a:latin typeface="Eurostile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1676400"/>
            <a:ext cx="73914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Evolution of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Database Management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Architecture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Future of Data with BI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 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62000" y="502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Architecture of Database System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Eurostile" pitchFamily="34" charset="0"/>
              <a:ea typeface="+mj-ea"/>
              <a:cs typeface="+mj-cs"/>
            </a:endParaRPr>
          </a:p>
        </p:txBody>
      </p:sp>
      <p:pic>
        <p:nvPicPr>
          <p:cNvPr id="6" name="Picture 5" descr="SQL_Server_Architec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14475"/>
            <a:ext cx="5943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90186"/>
      </p:ext>
    </p:extLst>
  </p:cSld>
  <p:clrMapOvr>
    <a:masterClrMapping/>
  </p:clrMapOvr>
  <p:transition spd="med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3200" dirty="0">
                <a:latin typeface="Calibri" pitchFamily="34" charset="0"/>
                <a:cs typeface="Calibri" pitchFamily="34" charset="0"/>
              </a:rPr>
              <a:t>you want to…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2590800"/>
          </a:xfrm>
        </p:spPr>
        <p:txBody>
          <a:bodyPr/>
          <a:lstStyle/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Create Different Software Applications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Create Cubes / Multidimensional Model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Create Mining Structures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Create Reports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etc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62000" y="502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Usage of Database System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Eurostile" pitchFamily="34" charset="0"/>
                <a:ea typeface="+mj-ea"/>
                <a:cs typeface="+mj-cs"/>
              </a:rPr>
              <a:t>?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Eurostile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9914736"/>
      </p:ext>
    </p:extLst>
  </p:cSld>
  <p:clrMapOvr>
    <a:masterClrMapping/>
  </p:clrMapOvr>
  <p:transition spd="med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  <p:bldP spid="686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1143000"/>
          </a:xfrm>
        </p:spPr>
        <p:txBody>
          <a:bodyPr/>
          <a:lstStyle/>
          <a:p>
            <a:r>
              <a:rPr lang="en-US" sz="3600" dirty="0" smtClean="0">
                <a:latin typeface="Eurostile"/>
              </a:rPr>
              <a:t>Future of Database with BI and Data Mining</a:t>
            </a:r>
            <a:endParaRPr lang="en-US" sz="3600" dirty="0">
              <a:latin typeface="Eurostile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56638776"/>
              </p:ext>
            </p:extLst>
          </p:nvPr>
        </p:nvGraphicFramePr>
        <p:xfrm>
          <a:off x="2057400" y="1524000"/>
          <a:ext cx="49530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2057400" y="3352800"/>
          <a:ext cx="4953000" cy="83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2057400" y="4267200"/>
          <a:ext cx="4953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2057400" y="5334000"/>
          <a:ext cx="4953000" cy="10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Eurostile"/>
                <a:cs typeface="Calibri" pitchFamily="34" charset="0"/>
              </a:rPr>
              <a:t>Examples of Applications using Databases</a:t>
            </a:r>
            <a:endParaRPr lang="en-US" sz="3600" dirty="0">
              <a:latin typeface="Eurostile"/>
              <a:cs typeface="Calibri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038600" cy="4114800"/>
          </a:xfrm>
          <a:gradFill>
            <a:gsLst>
              <a:gs pos="0">
                <a:srgbClr val="6699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0" scaled="1"/>
          </a:gradFill>
        </p:spPr>
        <p:txBody>
          <a:bodyPr/>
          <a:lstStyle/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Credit Risk Analysis 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Churn Analysis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Customer Retention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Targeted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Marketing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Market Basket Analysis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Sales Forecasting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Stock Predictions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Medical Diagnosis</a:t>
            </a:r>
          </a:p>
          <a:p>
            <a:pPr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Bioscience Research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4800600" y="1981200"/>
            <a:ext cx="3962400" cy="4114800"/>
          </a:xfrm>
          <a:prstGeom prst="rect">
            <a:avLst/>
          </a:prstGeom>
          <a:gradFill>
            <a:gsLst>
              <a:gs pos="0">
                <a:srgbClr val="6699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Surveys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Insurance Rate Quotes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Credit Card Fraud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Web Site Events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Loan Applications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Hiring and Recruiting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Cross-Marketing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Social Science</a:t>
            </a:r>
          </a:p>
          <a:p>
            <a:pPr marL="342900" indent="-342900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70000"/>
              <a:buFont typeface="Courier New" pitchFamily="49" charset="0"/>
              <a:buChar char="o"/>
            </a:pPr>
            <a:r>
              <a:rPr lang="en-US" sz="2400" b="0" dirty="0">
                <a:latin typeface="Calibri" pitchFamily="34" charset="0"/>
                <a:cs typeface="Calibri" pitchFamily="34" charset="0"/>
              </a:rPr>
              <a:t>Economics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581400"/>
          </a:xfrm>
        </p:spPr>
        <p:txBody>
          <a:bodyPr/>
          <a:lstStyle/>
          <a:p>
            <a:r>
              <a:rPr lang="en-US" sz="3600" dirty="0" smtClean="0">
                <a:latin typeface="Eurostile" pitchFamily="34" charset="0"/>
              </a:rPr>
              <a:t/>
            </a:r>
            <a:br>
              <a:rPr lang="en-US" sz="3600" dirty="0" smtClean="0">
                <a:latin typeface="Eurostile" pitchFamily="34" charset="0"/>
              </a:rPr>
            </a:br>
            <a:r>
              <a:rPr lang="en-US" sz="3600" dirty="0">
                <a:latin typeface="Eurostile" pitchFamily="34" charset="0"/>
              </a:rPr>
              <a:t/>
            </a:r>
            <a:br>
              <a:rPr lang="en-US" sz="3600" dirty="0">
                <a:latin typeface="Eurostile" pitchFamily="34" charset="0"/>
              </a:rPr>
            </a:br>
            <a:r>
              <a:rPr lang="en-US" sz="3600" smtClean="0">
                <a:latin typeface="Eurostile" pitchFamily="34" charset="0"/>
              </a:rPr>
              <a:t/>
            </a:r>
            <a:br>
              <a:rPr lang="en-US" sz="3600" smtClean="0">
                <a:latin typeface="Eurostile" pitchFamily="34" charset="0"/>
              </a:rPr>
            </a:br>
            <a:r>
              <a:rPr lang="en-US" sz="3600" smtClean="0">
                <a:latin typeface="Eurostile" pitchFamily="34" charset="0"/>
              </a:rPr>
              <a:t>Thank You</a:t>
            </a:r>
            <a:endParaRPr lang="en-US" sz="3600" dirty="0">
              <a:latin typeface="Eurostil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is a piece of information.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critical data needs to stored for future references 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the data needs to be shared with different people as and when required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Storage Mode : Paper, Notebooks, Files(Excel, Word), Data Management Tools(SQL SERVER, MYSQL, ORACLE)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808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 smtClean="0">
                <a:latin typeface="Eurostile" pitchFamily="34" charset="0"/>
              </a:rPr>
              <a:t>Evolution of Data Storage</a:t>
            </a:r>
            <a:endParaRPr lang="en-US" sz="3600" dirty="0">
              <a:latin typeface="Eurostile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825682802"/>
              </p:ext>
            </p:extLst>
          </p:nvPr>
        </p:nvGraphicFramePr>
        <p:xfrm>
          <a:off x="457200" y="2286000"/>
          <a:ext cx="83058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1942" y="228600"/>
            <a:ext cx="7772400" cy="457200"/>
          </a:xfrm>
        </p:spPr>
        <p:txBody>
          <a:bodyPr/>
          <a:lstStyle/>
          <a:p>
            <a:r>
              <a:rPr lang="en-US" sz="3600" dirty="0" smtClean="0">
                <a:latin typeface="Eurostile" pitchFamily="34" charset="0"/>
              </a:rPr>
              <a:t>Notebooks</a:t>
            </a:r>
            <a:endParaRPr lang="en-US" sz="3600" dirty="0">
              <a:latin typeface="Eurostile" pitchFamily="34" charset="0"/>
            </a:endParaRP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1941" y="716667"/>
            <a:ext cx="7772400" cy="2505916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91440"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Notebook/Paper is the traditional way of storing data by writing information in a notebook.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Disadvantage 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Software Application cannot connect with Notebooks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Data can be replicated or shared across multiple people easily. </a:t>
            </a:r>
          </a:p>
          <a:p>
            <a:pPr>
              <a:buFont typeface="Wingdings" pitchFamily="2" charset="2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75189" y="3962400"/>
            <a:ext cx="7772400" cy="2819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itchFamily="2" charset="2"/>
              <a:buChar char="q"/>
              <a:tabLst/>
              <a:defRPr/>
            </a:pPr>
            <a:r>
              <a:rPr lang="en-US" sz="2000" b="0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Data can be stored in a File systems like excel , word </a:t>
            </a:r>
            <a:r>
              <a:rPr lang="en-US" sz="2000" b="0" kern="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etc</a:t>
            </a:r>
            <a:endParaRPr lang="en-US" sz="2000" b="0" kern="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Disadvantage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Data cannot be shared automatically, need to be shared through emails, shared drives etc.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Multiple people cannot access the data concurrently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Create multiple copies of the data for each users locally so single version of data </a:t>
            </a: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cannot be maintained.</a:t>
            </a:r>
          </a:p>
          <a:p>
            <a:pPr marL="342900" marR="0" lvl="0" indent="-342900" defTabSz="91440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Application cannot connect directly to fetch data , need to write algorithms which is time consuming's and not standardized.</a:t>
            </a:r>
            <a:endParaRPr lang="en-US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tabLst/>
              <a:defRPr/>
            </a:pPr>
            <a:endParaRPr lang="en-US" sz="2000" b="0" kern="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661685" y="3286245"/>
            <a:ext cx="7772400" cy="37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Times New Roman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3600" b="0" kern="0" dirty="0" smtClean="0">
                <a:latin typeface="Eurostile" pitchFamily="34" charset="0"/>
              </a:rPr>
              <a:t>File Systems</a:t>
            </a:r>
            <a:endParaRPr lang="en-US" sz="3600" b="0" kern="0" dirty="0">
              <a:latin typeface="Eurostile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  <p:bldP spid="4" grpId="0" uiExpand="1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457200"/>
          </a:xfrm>
        </p:spPr>
        <p:txBody>
          <a:bodyPr/>
          <a:lstStyle/>
          <a:p>
            <a:r>
              <a:rPr lang="en-US" sz="3600" dirty="0" smtClean="0">
                <a:latin typeface="Eurostile" pitchFamily="34" charset="0"/>
              </a:rPr>
              <a:t>Database System</a:t>
            </a:r>
            <a:endParaRPr lang="en-US" sz="3600" dirty="0">
              <a:latin typeface="Eurostile" pitchFamily="34" charset="0"/>
            </a:endParaRP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6972" y="457200"/>
            <a:ext cx="7772400" cy="61722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91440" rIns="91440"/>
          <a:lstStyle/>
          <a:p>
            <a:pPr>
              <a:buNone/>
            </a:pPr>
            <a:r>
              <a:rPr lang="en-US" sz="2000" dirty="0"/>
              <a:t>DATABASE MANAGEMENT SYSTEM WHICH IS USED TO STORE AND RETRIEVE </a:t>
            </a:r>
            <a:r>
              <a:rPr lang="en-US" sz="2000" dirty="0" smtClean="0"/>
              <a:t>DATA.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Database Management System is a collection of programs that allows users to specify the structure of a database, to create, query and modify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data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database and to control access to it. (e.g. limit access to the database so that only relevant staff can access details of enrolling students)</a:t>
            </a:r>
          </a:p>
          <a:p>
            <a:pPr>
              <a:buNone/>
            </a:pPr>
            <a:r>
              <a:rPr lang="en-US" sz="2000" dirty="0" smtClean="0"/>
              <a:t>Advantage of DBMS </a:t>
            </a:r>
            <a:endParaRPr lang="en-IN" sz="2000" dirty="0"/>
          </a:p>
          <a:p>
            <a:pPr>
              <a:buNone/>
            </a:pP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•</a:t>
            </a: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It stores data in centralized server. [ e.g. : single data server]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Mail server, Banking, Reservation: centralized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	Data is being updated instantly.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	Client – Server architecture – single server – multiple clients.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	It supports disaster recovery. We can back up the data in remote locations.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	We can backup and restore the data instantly.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Security: we can give access to different users depending upon roles.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	Transactions: data can be rolled back.</a:t>
            </a:r>
          </a:p>
          <a:p>
            <a:pPr>
              <a:buNone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Either all the tasks should be completed or it should be rolled back to the original position.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62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z="3600" dirty="0" smtClean="0">
                <a:latin typeface="Eurostile" pitchFamily="34" charset="0"/>
              </a:rPr>
              <a:t>File System vs. </a:t>
            </a:r>
            <a:r>
              <a:rPr lang="en-US" sz="3600" dirty="0" err="1" smtClean="0">
                <a:latin typeface="Eurostile" pitchFamily="34" charset="0"/>
              </a:rPr>
              <a:t>DataBase</a:t>
            </a:r>
            <a:endParaRPr lang="en-US" sz="3600" dirty="0">
              <a:latin typeface="Eurostile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2362200"/>
            <a:ext cx="4572000" cy="396240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66"/>
              </a:buClr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Data can be stored in server and can be access by clients</a:t>
            </a:r>
          </a:p>
          <a:p>
            <a:pPr>
              <a:lnSpc>
                <a:spcPct val="110000"/>
              </a:lnSpc>
              <a:buClr>
                <a:srgbClr val="000066"/>
              </a:buClr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Single version of Data using client –server architecture</a:t>
            </a:r>
          </a:p>
          <a:p>
            <a:pPr>
              <a:lnSpc>
                <a:spcPct val="110000"/>
              </a:lnSpc>
              <a:buClr>
                <a:srgbClr val="000066"/>
              </a:buClr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Based upon client – server architecture and data is stored in the server.</a:t>
            </a:r>
          </a:p>
          <a:p>
            <a:pPr>
              <a:lnSpc>
                <a:spcPct val="110000"/>
              </a:lnSpc>
              <a:buClr>
                <a:srgbClr val="000066"/>
              </a:buClr>
            </a:pPr>
            <a:r>
              <a:rPr lang="en-US" sz="20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Standard commands to connect from different software applications.</a:t>
            </a:r>
            <a:endParaRPr lang="en-US" sz="20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715000" y="1706562"/>
            <a:ext cx="1981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800" b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Database</a:t>
            </a:r>
            <a:endParaRPr lang="en-US" sz="2800" b="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219200" y="1676400"/>
            <a:ext cx="243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sz="2800" b="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File System</a:t>
            </a:r>
            <a:endParaRPr lang="en-US" sz="2800" b="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52400" y="2362200"/>
            <a:ext cx="426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l"/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Data can be stored locally</a:t>
            </a:r>
          </a:p>
          <a:p>
            <a:pPr marL="342900" indent="-3429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l"/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Multiple versions of data as client  will have its own copy.</a:t>
            </a:r>
          </a:p>
          <a:p>
            <a:pPr marL="342900" indent="-3429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l"/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Does not have a client – server architecture so data is stored locally.</a:t>
            </a:r>
          </a:p>
          <a:p>
            <a:pPr marL="342900" indent="-3429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l"/>
            </a:pPr>
            <a:r>
              <a:rPr lang="en-US" sz="2000" b="0" dirty="0" smtClean="0">
                <a:latin typeface="Calibri" pitchFamily="34" charset="0"/>
                <a:cs typeface="Calibri" pitchFamily="34" charset="0"/>
              </a:rPr>
              <a:t>Does not have standardized commands to connect with applications</a:t>
            </a:r>
          </a:p>
          <a:p>
            <a:pPr marL="342900" indent="-342900">
              <a:spcBef>
                <a:spcPct val="20000"/>
              </a:spcBef>
              <a:buClr>
                <a:srgbClr val="000066"/>
              </a:buClr>
              <a:buFont typeface="Wingdings" pitchFamily="2" charset="2"/>
              <a:buChar char="l"/>
            </a:pPr>
            <a:endParaRPr lang="en-US" sz="2000" b="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pPr algn="l"/>
            <a:r>
              <a:rPr lang="en-US" sz="3200" dirty="0" smtClean="0">
                <a:latin typeface="Calibri" pitchFamily="34" charset="0"/>
                <a:cs typeface="Calibri" pitchFamily="34" charset="0"/>
              </a:rPr>
              <a:t>Some Popular Database Systems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2590800"/>
          </a:xfrm>
        </p:spPr>
        <p:txBody>
          <a:bodyPr/>
          <a:lstStyle/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Microsoft SQL Server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Oracle 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MySQL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IBM DB2</a:t>
            </a:r>
          </a:p>
          <a:p>
            <a:pPr>
              <a:buClr>
                <a:srgbClr val="003366"/>
              </a:buClr>
              <a:buFont typeface="Wingdings" pitchFamily="2" charset="2"/>
              <a:buChar char="Ø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MongoDB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762000" y="5029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382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Database System</a:t>
            </a:r>
            <a:r>
              <a:rPr lang="en-US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 </a:t>
            </a:r>
            <a:r>
              <a:rPr lang="en-US" b="0" kern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Available in Markets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j-ea"/>
              <a:cs typeface="+mj-cs"/>
            </a:endParaRPr>
          </a:p>
        </p:txBody>
      </p:sp>
    </p:spTree>
  </p:cSld>
  <p:clrMapOvr>
    <a:masterClrMapping/>
  </p:clrMapOvr>
  <p:transition spd="med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grpId="0" nodeType="after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uiExpand="1" build="p" autoUpdateAnimBg="0"/>
      <p:bldP spid="68612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142797" cy="4883272"/>
          </a:xfrm>
        </p:spPr>
      </p:pic>
      <p:sp>
        <p:nvSpPr>
          <p:cNvPr id="6" name="TextBox 5"/>
          <p:cNvSpPr txBox="1"/>
          <p:nvPr/>
        </p:nvSpPr>
        <p:spPr>
          <a:xfrm>
            <a:off x="1600200" y="457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Server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575"/>
      </p:ext>
    </p:extLst>
  </p:cSld>
  <p:clrMapOvr>
    <a:masterClrMapping/>
  </p:clrMapOvr>
  <p:transition spd="med" advClick="0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457200"/>
            <a:ext cx="617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Major Differences</a:t>
            </a:r>
          </a:p>
          <a:p>
            <a:endParaRPr lang="en-IN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340599" cy="3886200"/>
          </a:xfrm>
        </p:spPr>
      </p:pic>
    </p:spTree>
    <p:extLst>
      <p:ext uri="{BB962C8B-B14F-4D97-AF65-F5344CB8AC3E}">
        <p14:creationId xmlns:p14="http://schemas.microsoft.com/office/powerpoint/2010/main" val="753911778"/>
      </p:ext>
    </p:extLst>
  </p:cSld>
  <p:clrMapOvr>
    <a:masterClrMapping/>
  </p:clrMapOvr>
  <p:transition spd="med" advClick="0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Custom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0E297B"/>
      </a:hlink>
      <a:folHlink>
        <a:srgbClr val="ABBDF5"/>
      </a:folHlink>
    </a:clrScheme>
    <a:fontScheme name="Soaring">
      <a:majorFont>
        <a:latin typeface="Arial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3366"/>
          </a:buClr>
          <a:buSzPct val="80000"/>
          <a:buFont typeface="Wingdings" pitchFamily="2" charset="2"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urostile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003366"/>
          </a:buClr>
          <a:buSzPct val="80000"/>
          <a:buFont typeface="Wingdings" pitchFamily="2" charset="2"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Eurostile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26216</TotalTime>
  <Words>490</Words>
  <Application>Microsoft Office PowerPoint</Application>
  <PresentationFormat>On-screen Show (4:3)</PresentationFormat>
  <Paragraphs>112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Eurostile</vt:lpstr>
      <vt:lpstr>Times New Roman</vt:lpstr>
      <vt:lpstr>Wingdings</vt:lpstr>
      <vt:lpstr>Soaring</vt:lpstr>
      <vt:lpstr>           Fundamentals of Data / Database Management System</vt:lpstr>
      <vt:lpstr>What is Data</vt:lpstr>
      <vt:lpstr>Evolution of Data Storage</vt:lpstr>
      <vt:lpstr>Notebooks</vt:lpstr>
      <vt:lpstr>Database System</vt:lpstr>
      <vt:lpstr>File System vs. DataBase</vt:lpstr>
      <vt:lpstr>Some Popular Database Systems</vt:lpstr>
      <vt:lpstr>PowerPoint Presentation</vt:lpstr>
      <vt:lpstr>PowerPoint Presentation</vt:lpstr>
      <vt:lpstr>PowerPoint Presentation</vt:lpstr>
      <vt:lpstr>If you want to…</vt:lpstr>
      <vt:lpstr>Future of Database with BI and Data Mining</vt:lpstr>
      <vt:lpstr>Examples of Applications using Databases</vt:lpstr>
      <vt:lpstr>   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cbossy</dc:creator>
  <cp:lastModifiedBy>Administrator</cp:lastModifiedBy>
  <cp:revision>1130</cp:revision>
  <cp:lastPrinted>1601-01-01T00:00:00Z</cp:lastPrinted>
  <dcterms:created xsi:type="dcterms:W3CDTF">2008-05-15T17:57:16Z</dcterms:created>
  <dcterms:modified xsi:type="dcterms:W3CDTF">2024-04-14T11:09:16Z</dcterms:modified>
</cp:coreProperties>
</file>