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5865B-4136-4A07-9251-A71E9A5F14AF}" v="20" dt="2021-01-18T11:18:3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un, Fabian Dominik Sorin" userId="58eda7a1-5130-4514-960d-74168e642257" providerId="ADAL" clId="{5215865B-4136-4A07-9251-A71E9A5F14AF}"/>
    <pc:docChg chg="custSel addSld delSld modSld">
      <pc:chgData name="Braun, Fabian Dominik Sorin" userId="58eda7a1-5130-4514-960d-74168e642257" providerId="ADAL" clId="{5215865B-4136-4A07-9251-A71E9A5F14AF}" dt="2021-01-18T11:19:37.432" v="772" actId="207"/>
      <pc:docMkLst>
        <pc:docMk/>
      </pc:docMkLst>
      <pc:sldChg chg="modSp mod">
        <pc:chgData name="Braun, Fabian Dominik Sorin" userId="58eda7a1-5130-4514-960d-74168e642257" providerId="ADAL" clId="{5215865B-4136-4A07-9251-A71E9A5F14AF}" dt="2021-01-18T11:19:37.432" v="772" actId="207"/>
        <pc:sldMkLst>
          <pc:docMk/>
          <pc:sldMk cId="2222759535" sldId="256"/>
        </pc:sldMkLst>
        <pc:spChg chg="mod">
          <ac:chgData name="Braun, Fabian Dominik Sorin" userId="58eda7a1-5130-4514-960d-74168e642257" providerId="ADAL" clId="{5215865B-4136-4A07-9251-A71E9A5F14AF}" dt="2021-01-18T11:19:37.432" v="772" actId="207"/>
          <ac:spMkLst>
            <pc:docMk/>
            <pc:sldMk cId="2222759535" sldId="256"/>
            <ac:spMk id="2" creationId="{A5E5AD5B-4E38-458D-8A64-269A2D18A910}"/>
          </ac:spMkLst>
        </pc:spChg>
        <pc:spChg chg="mod">
          <ac:chgData name="Braun, Fabian Dominik Sorin" userId="58eda7a1-5130-4514-960d-74168e642257" providerId="ADAL" clId="{5215865B-4136-4A07-9251-A71E9A5F14AF}" dt="2021-01-18T10:52:17.500" v="73" actId="20577"/>
          <ac:spMkLst>
            <pc:docMk/>
            <pc:sldMk cId="2222759535" sldId="256"/>
            <ac:spMk id="3" creationId="{0176A0C9-C9C1-4B59-8F2D-45F8B26508A8}"/>
          </ac:spMkLst>
        </pc:spChg>
      </pc:sldChg>
      <pc:sldChg chg="modSp new mod">
        <pc:chgData name="Braun, Fabian Dominik Sorin" userId="58eda7a1-5130-4514-960d-74168e642257" providerId="ADAL" clId="{5215865B-4136-4A07-9251-A71E9A5F14AF}" dt="2021-01-18T11:06:39.450" v="163" actId="20577"/>
        <pc:sldMkLst>
          <pc:docMk/>
          <pc:sldMk cId="3710027872" sldId="257"/>
        </pc:sldMkLst>
        <pc:spChg chg="mod">
          <ac:chgData name="Braun, Fabian Dominik Sorin" userId="58eda7a1-5130-4514-960d-74168e642257" providerId="ADAL" clId="{5215865B-4136-4A07-9251-A71E9A5F14AF}" dt="2021-01-18T11:06:18.495" v="95" actId="20577"/>
          <ac:spMkLst>
            <pc:docMk/>
            <pc:sldMk cId="3710027872" sldId="257"/>
            <ac:spMk id="2" creationId="{033D2C9B-DD0B-40BE-B188-F2EAB80BA400}"/>
          </ac:spMkLst>
        </pc:spChg>
        <pc:spChg chg="mod">
          <ac:chgData name="Braun, Fabian Dominik Sorin" userId="58eda7a1-5130-4514-960d-74168e642257" providerId="ADAL" clId="{5215865B-4136-4A07-9251-A71E9A5F14AF}" dt="2021-01-18T11:06:39.450" v="163" actId="20577"/>
          <ac:spMkLst>
            <pc:docMk/>
            <pc:sldMk cId="3710027872" sldId="257"/>
            <ac:spMk id="3" creationId="{F7DB315C-2A0D-424F-A3BA-1AA05313126C}"/>
          </ac:spMkLst>
        </pc:spChg>
      </pc:sldChg>
      <pc:sldChg chg="modSp add mod">
        <pc:chgData name="Braun, Fabian Dominik Sorin" userId="58eda7a1-5130-4514-960d-74168e642257" providerId="ADAL" clId="{5215865B-4136-4A07-9251-A71E9A5F14AF}" dt="2021-01-18T11:07:54.336" v="321" actId="313"/>
        <pc:sldMkLst>
          <pc:docMk/>
          <pc:sldMk cId="651800893" sldId="258"/>
        </pc:sldMkLst>
        <pc:spChg chg="mod">
          <ac:chgData name="Braun, Fabian Dominik Sorin" userId="58eda7a1-5130-4514-960d-74168e642257" providerId="ADAL" clId="{5215865B-4136-4A07-9251-A71E9A5F14AF}" dt="2021-01-18T11:07:54.336" v="321" actId="313"/>
          <ac:spMkLst>
            <pc:docMk/>
            <pc:sldMk cId="651800893" sldId="258"/>
            <ac:spMk id="3" creationId="{F7DB315C-2A0D-424F-A3BA-1AA05313126C}"/>
          </ac:spMkLst>
        </pc:spChg>
      </pc:sldChg>
      <pc:sldChg chg="new del">
        <pc:chgData name="Braun, Fabian Dominik Sorin" userId="58eda7a1-5130-4514-960d-74168e642257" providerId="ADAL" clId="{5215865B-4136-4A07-9251-A71E9A5F14AF}" dt="2021-01-18T11:06:51.950" v="165" actId="2696"/>
        <pc:sldMkLst>
          <pc:docMk/>
          <pc:sldMk cId="2760324338" sldId="258"/>
        </pc:sldMkLst>
      </pc:sldChg>
      <pc:sldChg chg="modSp add mod">
        <pc:chgData name="Braun, Fabian Dominik Sorin" userId="58eda7a1-5130-4514-960d-74168e642257" providerId="ADAL" clId="{5215865B-4136-4A07-9251-A71E9A5F14AF}" dt="2021-01-18T11:10:54.949" v="512" actId="6549"/>
        <pc:sldMkLst>
          <pc:docMk/>
          <pc:sldMk cId="4079659358" sldId="259"/>
        </pc:sldMkLst>
        <pc:spChg chg="mod">
          <ac:chgData name="Braun, Fabian Dominik Sorin" userId="58eda7a1-5130-4514-960d-74168e642257" providerId="ADAL" clId="{5215865B-4136-4A07-9251-A71E9A5F14AF}" dt="2021-01-18T11:10:54.949" v="512" actId="6549"/>
          <ac:spMkLst>
            <pc:docMk/>
            <pc:sldMk cId="4079659358" sldId="259"/>
            <ac:spMk id="3" creationId="{F7DB315C-2A0D-424F-A3BA-1AA05313126C}"/>
          </ac:spMkLst>
        </pc:spChg>
      </pc:sldChg>
      <pc:sldChg chg="modSp add mod">
        <pc:chgData name="Braun, Fabian Dominik Sorin" userId="58eda7a1-5130-4514-960d-74168e642257" providerId="ADAL" clId="{5215865B-4136-4A07-9251-A71E9A5F14AF}" dt="2021-01-18T11:17:30.054" v="751" actId="6549"/>
        <pc:sldMkLst>
          <pc:docMk/>
          <pc:sldMk cId="207713597" sldId="260"/>
        </pc:sldMkLst>
        <pc:spChg chg="mod">
          <ac:chgData name="Braun, Fabian Dominik Sorin" userId="58eda7a1-5130-4514-960d-74168e642257" providerId="ADAL" clId="{5215865B-4136-4A07-9251-A71E9A5F14AF}" dt="2021-01-18T11:17:30.054" v="751" actId="6549"/>
          <ac:spMkLst>
            <pc:docMk/>
            <pc:sldMk cId="207713597" sldId="260"/>
            <ac:spMk id="3" creationId="{F7DB315C-2A0D-424F-A3BA-1AA05313126C}"/>
          </ac:spMkLst>
        </pc:spChg>
      </pc:sldChg>
      <pc:sldChg chg="modSp add mod">
        <pc:chgData name="Braun, Fabian Dominik Sorin" userId="58eda7a1-5130-4514-960d-74168e642257" providerId="ADAL" clId="{5215865B-4136-4A07-9251-A71E9A5F14AF}" dt="2021-01-18T11:19:01.998" v="770"/>
        <pc:sldMkLst>
          <pc:docMk/>
          <pc:sldMk cId="3585485244" sldId="261"/>
        </pc:sldMkLst>
        <pc:spChg chg="mod">
          <ac:chgData name="Braun, Fabian Dominik Sorin" userId="58eda7a1-5130-4514-960d-74168e642257" providerId="ADAL" clId="{5215865B-4136-4A07-9251-A71E9A5F14AF}" dt="2021-01-18T11:13:51.128" v="521" actId="20577"/>
          <ac:spMkLst>
            <pc:docMk/>
            <pc:sldMk cId="3585485244" sldId="261"/>
            <ac:spMk id="2" creationId="{033D2C9B-DD0B-40BE-B188-F2EAB80BA400}"/>
          </ac:spMkLst>
        </pc:spChg>
        <pc:spChg chg="mod">
          <ac:chgData name="Braun, Fabian Dominik Sorin" userId="58eda7a1-5130-4514-960d-74168e642257" providerId="ADAL" clId="{5215865B-4136-4A07-9251-A71E9A5F14AF}" dt="2021-01-18T11:19:01.998" v="770"/>
          <ac:spMkLst>
            <pc:docMk/>
            <pc:sldMk cId="3585485244" sldId="261"/>
            <ac:spMk id="3" creationId="{F7DB315C-2A0D-424F-A3BA-1AA05313126C}"/>
          </ac:spMkLst>
        </pc:spChg>
      </pc:sldChg>
      <pc:sldChg chg="modSp add mod">
        <pc:chgData name="Braun, Fabian Dominik Sorin" userId="58eda7a1-5130-4514-960d-74168e642257" providerId="ADAL" clId="{5215865B-4136-4A07-9251-A71E9A5F14AF}" dt="2021-01-18T11:18:39.479" v="769" actId="20577"/>
        <pc:sldMkLst>
          <pc:docMk/>
          <pc:sldMk cId="760682865" sldId="262"/>
        </pc:sldMkLst>
        <pc:spChg chg="mod">
          <ac:chgData name="Braun, Fabian Dominik Sorin" userId="58eda7a1-5130-4514-960d-74168e642257" providerId="ADAL" clId="{5215865B-4136-4A07-9251-A71E9A5F14AF}" dt="2021-01-18T11:18:39.479" v="769" actId="20577"/>
          <ac:spMkLst>
            <pc:docMk/>
            <pc:sldMk cId="760682865" sldId="262"/>
            <ac:spMk id="3" creationId="{F7DB315C-2A0D-424F-A3BA-1AA05313126C}"/>
          </ac:spMkLst>
        </pc:spChg>
      </pc:sldChg>
      <pc:sldChg chg="modSp add mod">
        <pc:chgData name="Braun, Fabian Dominik Sorin" userId="58eda7a1-5130-4514-960d-74168e642257" providerId="ADAL" clId="{5215865B-4136-4A07-9251-A71E9A5F14AF}" dt="2021-01-18T11:19:07.070" v="771"/>
        <pc:sldMkLst>
          <pc:docMk/>
          <pc:sldMk cId="3204207520" sldId="263"/>
        </pc:sldMkLst>
        <pc:spChg chg="mod">
          <ac:chgData name="Braun, Fabian Dominik Sorin" userId="58eda7a1-5130-4514-960d-74168e642257" providerId="ADAL" clId="{5215865B-4136-4A07-9251-A71E9A5F14AF}" dt="2021-01-18T11:19:07.070" v="771"/>
          <ac:spMkLst>
            <pc:docMk/>
            <pc:sldMk cId="3204207520" sldId="263"/>
            <ac:spMk id="3" creationId="{F7DB315C-2A0D-424F-A3BA-1AA0531312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13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53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94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226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9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318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81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49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29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26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4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7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1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6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1CB9-EF39-4B13-A4C8-AFDFAE701287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5F8B9-7EE4-4517-9645-4230C63C5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996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5AD5B-4E38-458D-8A64-269A2D18A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AVPRG	20/21</a:t>
            </a:r>
            <a:br>
              <a:rPr lang="de-DE" dirty="0"/>
            </a:br>
            <a:br>
              <a:rPr lang="de-DE" dirty="0"/>
            </a:br>
            <a:r>
              <a:rPr lang="de-DE" dirty="0"/>
              <a:t>Team A: </a:t>
            </a:r>
            <a:r>
              <a:rPr lang="de-DE" dirty="0">
                <a:solidFill>
                  <a:schemeClr val="accent6"/>
                </a:solidFill>
              </a:rPr>
              <a:t>Green</a:t>
            </a:r>
            <a:r>
              <a:rPr lang="de-DE" dirty="0"/>
              <a:t> Drums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76A0C9-C9C1-4B59-8F2D-45F8B265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Nikolas </a:t>
            </a:r>
            <a:r>
              <a:rPr lang="de-DE" dirty="0" err="1"/>
              <a:t>angrabeit</a:t>
            </a:r>
            <a:endParaRPr lang="de-DE" dirty="0"/>
          </a:p>
          <a:p>
            <a:r>
              <a:rPr lang="de-DE" dirty="0"/>
              <a:t>Fabian Braun</a:t>
            </a:r>
          </a:p>
          <a:p>
            <a:r>
              <a:rPr lang="de-DE" dirty="0"/>
              <a:t>Maya Kröger</a:t>
            </a:r>
          </a:p>
        </p:txBody>
      </p:sp>
    </p:spTree>
    <p:extLst>
      <p:ext uri="{BB962C8B-B14F-4D97-AF65-F5344CB8AC3E}">
        <p14:creationId xmlns:p14="http://schemas.microsoft.com/office/powerpoint/2010/main" val="222275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D2C9B-DD0B-40BE-B188-F2EAB80B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4146"/>
          </a:xfrm>
        </p:spPr>
        <p:txBody>
          <a:bodyPr/>
          <a:lstStyle/>
          <a:p>
            <a:r>
              <a:rPr lang="de-DE" dirty="0"/>
              <a:t>Green Drums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B315C-2A0D-424F-A3BA-1AA05313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568"/>
            <a:ext cx="9905999" cy="4023633"/>
          </a:xfrm>
        </p:spPr>
        <p:txBody>
          <a:bodyPr/>
          <a:lstStyle/>
          <a:p>
            <a:r>
              <a:rPr lang="de-DE" dirty="0"/>
              <a:t>Ziel: Schlagzeug spielen mit einem grünen Objekt</a:t>
            </a:r>
          </a:p>
        </p:txBody>
      </p:sp>
    </p:spTree>
    <p:extLst>
      <p:ext uri="{BB962C8B-B14F-4D97-AF65-F5344CB8AC3E}">
        <p14:creationId xmlns:p14="http://schemas.microsoft.com/office/powerpoint/2010/main" val="371002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D2C9B-DD0B-40BE-B188-F2EAB80B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4146"/>
          </a:xfrm>
        </p:spPr>
        <p:txBody>
          <a:bodyPr/>
          <a:lstStyle/>
          <a:p>
            <a:r>
              <a:rPr lang="de-DE" dirty="0"/>
              <a:t>Green Drums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B315C-2A0D-424F-A3BA-1AA05313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568"/>
            <a:ext cx="9905999" cy="4023633"/>
          </a:xfrm>
        </p:spPr>
        <p:txBody>
          <a:bodyPr/>
          <a:lstStyle/>
          <a:p>
            <a:r>
              <a:rPr lang="de-DE" dirty="0"/>
              <a:t>Ziel: Schlagzeug spielen mit einem grünen Objekt</a:t>
            </a:r>
          </a:p>
          <a:p>
            <a:r>
              <a:rPr lang="de-DE" dirty="0"/>
              <a:t>Webcam-Feed wird in fünf visuelle Zonen eingeteilt</a:t>
            </a:r>
          </a:p>
          <a:p>
            <a:pPr lvl="1"/>
            <a:r>
              <a:rPr lang="de-DE" dirty="0"/>
              <a:t>Oben links, oben rechts, unten links, unten rechts</a:t>
            </a:r>
          </a:p>
          <a:p>
            <a:pPr lvl="1"/>
            <a:r>
              <a:rPr lang="de-DE" dirty="0"/>
              <a:t>„Dead </a:t>
            </a:r>
            <a:r>
              <a:rPr lang="de-DE" dirty="0" err="1"/>
              <a:t>zone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5180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D2C9B-DD0B-40BE-B188-F2EAB80B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4146"/>
          </a:xfrm>
        </p:spPr>
        <p:txBody>
          <a:bodyPr/>
          <a:lstStyle/>
          <a:p>
            <a:r>
              <a:rPr lang="de-DE" dirty="0"/>
              <a:t>Green Drums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B315C-2A0D-424F-A3BA-1AA05313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568"/>
            <a:ext cx="9905999" cy="4023633"/>
          </a:xfrm>
        </p:spPr>
        <p:txBody>
          <a:bodyPr/>
          <a:lstStyle/>
          <a:p>
            <a:r>
              <a:rPr lang="de-DE" dirty="0"/>
              <a:t>Ziel: Schlagzeug spielen mit einem grünen Objekt</a:t>
            </a:r>
          </a:p>
          <a:p>
            <a:r>
              <a:rPr lang="de-DE" dirty="0"/>
              <a:t>Webcam-Feed wird in fünf visuelle Zonen eingeteilt</a:t>
            </a:r>
          </a:p>
          <a:p>
            <a:pPr lvl="1"/>
            <a:r>
              <a:rPr lang="de-DE" dirty="0"/>
              <a:t>Oben links, oben rechts, unten links, unten rechts</a:t>
            </a:r>
          </a:p>
          <a:p>
            <a:pPr lvl="1"/>
            <a:r>
              <a:rPr lang="de-DE" dirty="0"/>
              <a:t>„Dead </a:t>
            </a:r>
            <a:r>
              <a:rPr lang="de-DE" dirty="0" err="1"/>
              <a:t>zone</a:t>
            </a:r>
            <a:r>
              <a:rPr lang="de-DE" dirty="0"/>
              <a:t>“</a:t>
            </a:r>
          </a:p>
          <a:p>
            <a:r>
              <a:rPr lang="de-DE" dirty="0" err="1"/>
              <a:t>OpenCV</a:t>
            </a:r>
            <a:r>
              <a:rPr lang="de-DE" dirty="0"/>
              <a:t> erkennt vom grünen Objekt Position und Konturen</a:t>
            </a:r>
          </a:p>
        </p:txBody>
      </p:sp>
    </p:spTree>
    <p:extLst>
      <p:ext uri="{BB962C8B-B14F-4D97-AF65-F5344CB8AC3E}">
        <p14:creationId xmlns:p14="http://schemas.microsoft.com/office/powerpoint/2010/main" val="40796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D2C9B-DD0B-40BE-B188-F2EAB80B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4146"/>
          </a:xfrm>
        </p:spPr>
        <p:txBody>
          <a:bodyPr/>
          <a:lstStyle/>
          <a:p>
            <a:r>
              <a:rPr lang="de-DE" dirty="0"/>
              <a:t>Green Drums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B315C-2A0D-424F-A3BA-1AA05313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568"/>
            <a:ext cx="9905999" cy="4023633"/>
          </a:xfrm>
        </p:spPr>
        <p:txBody>
          <a:bodyPr/>
          <a:lstStyle/>
          <a:p>
            <a:r>
              <a:rPr lang="de-DE" dirty="0"/>
              <a:t>Ziel: Schlagzeug spielen mit einem grünen Objekt</a:t>
            </a:r>
          </a:p>
          <a:p>
            <a:r>
              <a:rPr lang="de-DE" dirty="0"/>
              <a:t>Webcam-Feed wird in fünf visuelle Zonen eingeteilt</a:t>
            </a:r>
          </a:p>
          <a:p>
            <a:pPr lvl="1"/>
            <a:r>
              <a:rPr lang="de-DE" dirty="0"/>
              <a:t>Oben links, oben rechts, unten links, unten rechts</a:t>
            </a:r>
          </a:p>
          <a:p>
            <a:pPr lvl="1"/>
            <a:r>
              <a:rPr lang="de-DE" dirty="0"/>
              <a:t>„Dead </a:t>
            </a:r>
            <a:r>
              <a:rPr lang="de-DE" dirty="0" err="1"/>
              <a:t>zone</a:t>
            </a:r>
            <a:r>
              <a:rPr lang="de-DE" dirty="0"/>
              <a:t>“</a:t>
            </a:r>
          </a:p>
          <a:p>
            <a:r>
              <a:rPr lang="de-DE" dirty="0" err="1"/>
              <a:t>OpenCV</a:t>
            </a:r>
            <a:r>
              <a:rPr lang="de-DE" dirty="0"/>
              <a:t> erkennt vom grünen Objekt Position und Konturen</a:t>
            </a:r>
          </a:p>
          <a:p>
            <a:r>
              <a:rPr lang="de-DE" dirty="0"/>
              <a:t>Kommunikation mit </a:t>
            </a:r>
            <a:r>
              <a:rPr lang="de-DE" dirty="0" err="1"/>
              <a:t>WebAudio</a:t>
            </a:r>
            <a:r>
              <a:rPr lang="de-DE" dirty="0"/>
              <a:t> per Midi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Sound wird im Browser abgespielt</a:t>
            </a:r>
          </a:p>
        </p:txBody>
      </p:sp>
    </p:spTree>
    <p:extLst>
      <p:ext uri="{BB962C8B-B14F-4D97-AF65-F5344CB8AC3E}">
        <p14:creationId xmlns:p14="http://schemas.microsoft.com/office/powerpoint/2010/main" val="2077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D2C9B-DD0B-40BE-B188-F2EAB80B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4146"/>
          </a:xfrm>
        </p:spPr>
        <p:txBody>
          <a:bodyPr/>
          <a:lstStyle/>
          <a:p>
            <a:r>
              <a:rPr lang="de-DE" dirty="0"/>
              <a:t>Green Drums: Fazit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DB315C-2A0D-424F-A3BA-1AA053131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67568"/>
                <a:ext cx="9905999" cy="4023633"/>
              </a:xfrm>
            </p:spPr>
            <p:txBody>
              <a:bodyPr/>
              <a:lstStyle/>
              <a:p>
                <a:r>
                  <a:rPr lang="de-DE" dirty="0"/>
                  <a:t>Bekannte Probleme</a:t>
                </a:r>
              </a:p>
              <a:p>
                <a:pPr lvl="1"/>
                <a:r>
                  <a:rPr lang="de-DE" dirty="0"/>
                  <a:t>Verzögerung durch Bildrate der Webcam: Ein Bild alle 33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ms</a:t>
                </a:r>
                <a:r>
                  <a:rPr lang="de-DE" dirty="0"/>
                  <a:t> bei 30fps</a:t>
                </a:r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DB315C-2A0D-424F-A3BA-1AA053131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67568"/>
                <a:ext cx="9905999" cy="4023633"/>
              </a:xfrm>
              <a:blipFill>
                <a:blip r:embed="rId2"/>
                <a:stretch>
                  <a:fillRect l="-1231" t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48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D2C9B-DD0B-40BE-B188-F2EAB80B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4146"/>
          </a:xfrm>
        </p:spPr>
        <p:txBody>
          <a:bodyPr/>
          <a:lstStyle/>
          <a:p>
            <a:r>
              <a:rPr lang="de-DE" dirty="0"/>
              <a:t>Green Drums: Fazit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DB315C-2A0D-424F-A3BA-1AA053131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67568"/>
                <a:ext cx="9905999" cy="4023633"/>
              </a:xfrm>
            </p:spPr>
            <p:txBody>
              <a:bodyPr/>
              <a:lstStyle/>
              <a:p>
                <a:r>
                  <a:rPr lang="de-DE" dirty="0"/>
                  <a:t>Bekannte Probleme</a:t>
                </a:r>
              </a:p>
              <a:p>
                <a:pPr lvl="1"/>
                <a:r>
                  <a:rPr lang="de-DE" dirty="0"/>
                  <a:t>Verzögerung durch Bildrate der Webcam: Ein Bild alle 33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ms</a:t>
                </a:r>
                <a:r>
                  <a:rPr lang="de-DE" dirty="0"/>
                  <a:t> bei 30fps</a:t>
                </a:r>
              </a:p>
              <a:p>
                <a:pPr lvl="1"/>
                <a:r>
                  <a:rPr lang="de-DE" dirty="0"/>
                  <a:t>Erfolgreiche Objekterkennung nur bei guten Lichtverhältnissen</a:t>
                </a:r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DB315C-2A0D-424F-A3BA-1AA053131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67568"/>
                <a:ext cx="9905999" cy="4023633"/>
              </a:xfrm>
              <a:blipFill>
                <a:blip r:embed="rId2"/>
                <a:stretch>
                  <a:fillRect l="-1231" t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68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D2C9B-DD0B-40BE-B188-F2EAB80B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4146"/>
          </a:xfrm>
        </p:spPr>
        <p:txBody>
          <a:bodyPr/>
          <a:lstStyle/>
          <a:p>
            <a:r>
              <a:rPr lang="de-DE" dirty="0"/>
              <a:t>Green Drums: Fazit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DB315C-2A0D-424F-A3BA-1AA053131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67568"/>
                <a:ext cx="9905999" cy="4023633"/>
              </a:xfrm>
            </p:spPr>
            <p:txBody>
              <a:bodyPr/>
              <a:lstStyle/>
              <a:p>
                <a:r>
                  <a:rPr lang="de-DE" dirty="0"/>
                  <a:t>Bekannte Probleme</a:t>
                </a:r>
              </a:p>
              <a:p>
                <a:pPr lvl="1"/>
                <a:r>
                  <a:rPr lang="de-DE" dirty="0"/>
                  <a:t>Verzögerung durch Bildrate der Webcam: Ein Bild alle 33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ms</a:t>
                </a:r>
                <a:r>
                  <a:rPr lang="de-DE" dirty="0"/>
                  <a:t> bei 30fps</a:t>
                </a:r>
              </a:p>
              <a:p>
                <a:pPr lvl="1"/>
                <a:r>
                  <a:rPr lang="de-DE" dirty="0"/>
                  <a:t>Erfolgreiche Objekterkennung nur bei guten Lichtverhältnissen</a:t>
                </a:r>
              </a:p>
              <a:p>
                <a:pPr lvl="1"/>
                <a:r>
                  <a:rPr lang="de-DE" dirty="0"/>
                  <a:t>Potential von </a:t>
                </a:r>
                <a:r>
                  <a:rPr lang="de-DE" dirty="0" err="1"/>
                  <a:t>WebAudio</a:t>
                </a:r>
                <a:r>
                  <a:rPr lang="de-DE" dirty="0"/>
                  <a:t> wird nicht vollständig genutzt</a:t>
                </a:r>
              </a:p>
              <a:p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DB315C-2A0D-424F-A3BA-1AA053131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67568"/>
                <a:ext cx="9905999" cy="4023633"/>
              </a:xfrm>
              <a:blipFill>
                <a:blip r:embed="rId2"/>
                <a:stretch>
                  <a:fillRect l="-1231" t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207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228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Tw Cen MT</vt:lpstr>
      <vt:lpstr>Schaltkreis</vt:lpstr>
      <vt:lpstr>AVPRG 20/21  Team A: Green Drums</vt:lpstr>
      <vt:lpstr>Green Drums</vt:lpstr>
      <vt:lpstr>Green Drums</vt:lpstr>
      <vt:lpstr>Green Drums</vt:lpstr>
      <vt:lpstr>Green Drums</vt:lpstr>
      <vt:lpstr>Green Drums: Fazit</vt:lpstr>
      <vt:lpstr>Green Drums: Fazit</vt:lpstr>
      <vt:lpstr>Green Drums: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Studium &amp; Arbeit</dc:creator>
  <cp:lastModifiedBy>Braun, Fabian Dominik Sorin</cp:lastModifiedBy>
  <cp:revision>1</cp:revision>
  <dcterms:created xsi:type="dcterms:W3CDTF">2021-01-18T10:50:09Z</dcterms:created>
  <dcterms:modified xsi:type="dcterms:W3CDTF">2021-01-18T11:19:58Z</dcterms:modified>
</cp:coreProperties>
</file>