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6" r:id="rId5"/>
    <p:sldId id="258" r:id="rId6"/>
    <p:sldId id="260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4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FE04-7C1E-6B86-4E59-0E39BCEBE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FBEB5-A2B7-AF70-5D90-238353A5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AAB4-506C-9564-A006-E51219E9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E28F-EC72-AE8A-BBC9-E9553F0C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AC15-2BEC-708A-9155-29628674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F27A-6CFF-9ABC-ABEF-9B011F76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1F4B-BC3E-A6AF-3F3D-1CE2FF3D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8A1B7-1996-3309-D3BF-E11A5A4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F098-7963-2507-A746-8F592C24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78AC-D0C6-9AE0-9665-D565F09D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405F-F086-541D-26D2-C08D5458D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4738-FE1A-962E-9A0F-8E30F56D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6C04-F5AE-0482-CC10-F43CDB91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193F-B0EF-7CE6-9CA4-C90F155A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7021-639D-4555-0EC2-471E471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C10-9E6F-6552-06C1-61E859FA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8654-0BA9-0A1D-17D7-3A22D92C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2658-3ED7-4062-64D2-8A8E27DE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33DC-E186-852F-B28F-96449C6E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A23C-76B8-A8B1-9AEF-11E9CCB2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71F9-DAB3-C5B9-5C6B-6C8EC6C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65AF-0CFD-28AC-A781-7E5BDFC2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D8CF-A603-D689-5B4C-19F864CF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CF94-35C8-C881-A4B6-9B6B648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5512-E19E-1424-A31C-C5E0E7A2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2C62-4670-83DB-0AE2-1860DD5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34B4-D0AD-AE6E-6E5F-67BE06C38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2D34-245E-1EA9-AAED-1C4F2CAE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AA5D-B6F1-04F1-A5B5-1974A1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8425-BDBF-ECEA-289F-D2E21758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4BD7-F507-85D0-ADD0-704904B5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94CE-89B8-8A60-70AE-914346C7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CA28-2BFB-9791-0A6D-9FE0730B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A913F-C0F7-D494-B2D8-2C23032E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0FE3-EEEE-6EBD-BC20-D849902B8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6A56E-913D-3DEE-1B25-C9D418282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7883-9937-A310-8930-B9E859AA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1E1CD-B9FA-757B-ACC7-EB9506C1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12F0-99B3-B45F-A304-107B15BC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2886-DC69-A389-C167-DAA6F39F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602B3-B488-E633-A739-0A83B6F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90875-383D-C287-31BA-4DA8477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4D106-6E0B-576A-E92D-CA96911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7658E-DD48-5910-2F69-AED2FA41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AD29-A17C-8D64-837B-7A211DB2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A5274-25F2-C1EB-3327-AD5CFCF5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A83-CB2C-58F5-A54C-BF87A1E3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4159-F736-5D6D-50FC-55C8A4C7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27815-9EE8-BC03-EC70-786ACCCC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29E0-B113-C857-489A-F21CF378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811BF-7D1A-DC96-EFAE-973FB23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2548-DB16-891A-EAA7-A3E20E3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CC84-56AE-65B3-8D9D-B09C7191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ECA09-E6BC-AF39-3615-15412F1B1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DDEB-CA9D-BA71-1952-A04C7403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962C7-A54E-7809-0436-81C004C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FAA2-FE13-345E-CBBB-63DCB047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D0BF-2F66-473C-99CF-EE75BE70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4BFB4-1F6F-F881-FC0D-3592BB9A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0E9E-53D9-AC16-4D56-D244E8FD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3003-7E7E-40B5-992C-E6D090E46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B7B3-6CEE-A248-19A9-86202747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39DD-BE31-F749-A2C9-FA64BABB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4755FDD-FD91-E19C-57A1-F60C80BA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1CE42B-C7FD-EDEF-5368-A2252A07F55E}"/>
              </a:ext>
            </a:extLst>
          </p:cNvPr>
          <p:cNvSpPr/>
          <p:nvPr/>
        </p:nvSpPr>
        <p:spPr>
          <a:xfrm>
            <a:off x="1927508" y="1963876"/>
            <a:ext cx="2260028" cy="4171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2CB67DBF-6CCC-DC15-308F-64A1F4B9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D2423-9DE9-B041-17B9-9B4D3FEB48ED}"/>
              </a:ext>
            </a:extLst>
          </p:cNvPr>
          <p:cNvSpPr txBox="1"/>
          <p:nvPr/>
        </p:nvSpPr>
        <p:spPr>
          <a:xfrm>
            <a:off x="3400425" y="6133280"/>
            <a:ext cx="63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determined that all previous information gathered is proven by the rules that the machine learning algorithm created for us.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03E1F-14BC-1D79-0A6F-8BCAD73AFEED}"/>
              </a:ext>
            </a:extLst>
          </p:cNvPr>
          <p:cNvSpPr/>
          <p:nvPr/>
        </p:nvSpPr>
        <p:spPr>
          <a:xfrm>
            <a:off x="3231572" y="1018307"/>
            <a:ext cx="2213263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AF707-D3D6-CE2B-05A1-9D21C2FBC97A}"/>
              </a:ext>
            </a:extLst>
          </p:cNvPr>
          <p:cNvSpPr/>
          <p:nvPr/>
        </p:nvSpPr>
        <p:spPr>
          <a:xfrm>
            <a:off x="1444334" y="4005693"/>
            <a:ext cx="1956091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148A-3E8F-2758-7E5E-488E69E15A4A}"/>
              </a:ext>
            </a:extLst>
          </p:cNvPr>
          <p:cNvSpPr/>
          <p:nvPr/>
        </p:nvSpPr>
        <p:spPr>
          <a:xfrm>
            <a:off x="4203123" y="3002972"/>
            <a:ext cx="1514474" cy="290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CCDF4-5B53-39BF-E0B1-0F10E771344A}"/>
              </a:ext>
            </a:extLst>
          </p:cNvPr>
          <p:cNvSpPr/>
          <p:nvPr/>
        </p:nvSpPr>
        <p:spPr>
          <a:xfrm>
            <a:off x="5005819" y="3470837"/>
            <a:ext cx="1956089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C2D6B-7230-BB1A-D6AC-B7D1844BF711}"/>
              </a:ext>
            </a:extLst>
          </p:cNvPr>
          <p:cNvSpPr/>
          <p:nvPr/>
        </p:nvSpPr>
        <p:spPr>
          <a:xfrm>
            <a:off x="7429500" y="3974794"/>
            <a:ext cx="1558636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0154C-86C2-C6AD-6618-D75377853C63}"/>
              </a:ext>
            </a:extLst>
          </p:cNvPr>
          <p:cNvSpPr/>
          <p:nvPr/>
        </p:nvSpPr>
        <p:spPr>
          <a:xfrm>
            <a:off x="3421206" y="3701990"/>
            <a:ext cx="1485900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93B66-CF63-93F3-2984-4D5387F3C15A}"/>
              </a:ext>
            </a:extLst>
          </p:cNvPr>
          <p:cNvSpPr/>
          <p:nvPr/>
        </p:nvSpPr>
        <p:spPr>
          <a:xfrm>
            <a:off x="7032047" y="1777572"/>
            <a:ext cx="2184689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2E34C-AA41-98B2-BBFC-CA9232C75BEC}"/>
              </a:ext>
            </a:extLst>
          </p:cNvPr>
          <p:cNvSpPr/>
          <p:nvPr/>
        </p:nvSpPr>
        <p:spPr>
          <a:xfrm>
            <a:off x="6379153" y="5419084"/>
            <a:ext cx="2021898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7016C-2E43-C075-945E-9D589C347035}"/>
              </a:ext>
            </a:extLst>
          </p:cNvPr>
          <p:cNvSpPr/>
          <p:nvPr/>
        </p:nvSpPr>
        <p:spPr>
          <a:xfrm>
            <a:off x="3648077" y="5547558"/>
            <a:ext cx="1485901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63566-5C22-07AC-D649-4ACEB44A4D35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21 Rules from Machine Learned Data (20% Support)</a:t>
            </a:r>
          </a:p>
        </p:txBody>
      </p:sp>
    </p:spTree>
    <p:extLst>
      <p:ext uri="{BB962C8B-B14F-4D97-AF65-F5344CB8AC3E}">
        <p14:creationId xmlns:p14="http://schemas.microsoft.com/office/powerpoint/2010/main" val="194704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CA4271-2504-8B95-4761-8279C259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6F045-04CB-8A90-9D10-070F3713C552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21 Rules from Machine Learned Data (20% Support)</a:t>
            </a:r>
          </a:p>
        </p:txBody>
      </p:sp>
    </p:spTree>
    <p:extLst>
      <p:ext uri="{BB962C8B-B14F-4D97-AF65-F5344CB8AC3E}">
        <p14:creationId xmlns:p14="http://schemas.microsoft.com/office/powerpoint/2010/main" val="96912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A8B0DBF-4282-1243-FC5A-6BDC440B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7CB3AA-312E-C05F-BDB9-8C73EE7991E9}"/>
              </a:ext>
            </a:extLst>
          </p:cNvPr>
          <p:cNvSpPr/>
          <p:nvPr/>
        </p:nvSpPr>
        <p:spPr>
          <a:xfrm>
            <a:off x="7891892" y="6115052"/>
            <a:ext cx="1054677" cy="2909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251F43-A0A8-941C-3169-3DA14FC2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5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CA424A-7822-DF94-D20C-9CE1DF6993E6}"/>
              </a:ext>
            </a:extLst>
          </p:cNvPr>
          <p:cNvSpPr/>
          <p:nvPr/>
        </p:nvSpPr>
        <p:spPr>
          <a:xfrm>
            <a:off x="3896591" y="6130635"/>
            <a:ext cx="1205346" cy="2909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F19E8D8-D2E7-09DE-98C0-76613C16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A58F1D-DF4E-86EA-04D6-3B9B209A04B2}"/>
              </a:ext>
            </a:extLst>
          </p:cNvPr>
          <p:cNvSpPr/>
          <p:nvPr/>
        </p:nvSpPr>
        <p:spPr>
          <a:xfrm>
            <a:off x="1927508" y="1963876"/>
            <a:ext cx="2260028" cy="4171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B0FA04B-E68A-7F29-5C63-69A7572E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3979380-43B8-7D8A-997D-9A49754B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FEFA8-270F-E499-4776-D6F6E83DC46E}"/>
              </a:ext>
            </a:extLst>
          </p:cNvPr>
          <p:cNvSpPr txBox="1"/>
          <p:nvPr/>
        </p:nvSpPr>
        <p:spPr>
          <a:xfrm rot="5400000">
            <a:off x="11073699" y="3228945"/>
            <a:ext cx="111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HalfBath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DCEA2-D5E3-13DA-86CD-07C55A37ECD7}"/>
              </a:ext>
            </a:extLst>
          </p:cNvPr>
          <p:cNvSpPr/>
          <p:nvPr/>
        </p:nvSpPr>
        <p:spPr>
          <a:xfrm>
            <a:off x="4930483" y="535132"/>
            <a:ext cx="1201882" cy="5527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77918-2248-5902-2404-0D6E0F0564F4}"/>
              </a:ext>
            </a:extLst>
          </p:cNvPr>
          <p:cNvSpPr/>
          <p:nvPr/>
        </p:nvSpPr>
        <p:spPr>
          <a:xfrm>
            <a:off x="1310983" y="914403"/>
            <a:ext cx="10113484" cy="171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B804B-6828-9CAC-396C-741F571741EA}"/>
              </a:ext>
            </a:extLst>
          </p:cNvPr>
          <p:cNvSpPr/>
          <p:nvPr/>
        </p:nvSpPr>
        <p:spPr>
          <a:xfrm>
            <a:off x="1059874" y="1774250"/>
            <a:ext cx="9871362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18750-5794-344D-2920-6C4BF472A5CC}"/>
              </a:ext>
            </a:extLst>
          </p:cNvPr>
          <p:cNvSpPr/>
          <p:nvPr/>
        </p:nvSpPr>
        <p:spPr>
          <a:xfrm>
            <a:off x="496684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DB5756-8A2D-5B00-9332-6550072A4DA8}"/>
              </a:ext>
            </a:extLst>
          </p:cNvPr>
          <p:cNvSpPr/>
          <p:nvPr/>
        </p:nvSpPr>
        <p:spPr>
          <a:xfrm>
            <a:off x="1059875" y="3517327"/>
            <a:ext cx="9871361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AA0D7-E516-3F1D-35EC-61B88B837A0B}"/>
              </a:ext>
            </a:extLst>
          </p:cNvPr>
          <p:cNvSpPr/>
          <p:nvPr/>
        </p:nvSpPr>
        <p:spPr>
          <a:xfrm>
            <a:off x="1059873" y="5255213"/>
            <a:ext cx="9871363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32CBB-F176-B6C1-F2D4-66A01F64FF2F}"/>
              </a:ext>
            </a:extLst>
          </p:cNvPr>
          <p:cNvSpPr/>
          <p:nvPr/>
        </p:nvSpPr>
        <p:spPr>
          <a:xfrm>
            <a:off x="741390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5BB13-6BC7-19CE-6A90-6505552D623F}"/>
              </a:ext>
            </a:extLst>
          </p:cNvPr>
          <p:cNvSpPr/>
          <p:nvPr/>
        </p:nvSpPr>
        <p:spPr>
          <a:xfrm>
            <a:off x="3744186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424740-C1C1-12FF-B904-722A0FC4215B}"/>
              </a:ext>
            </a:extLst>
          </p:cNvPr>
          <p:cNvSpPr/>
          <p:nvPr/>
        </p:nvSpPr>
        <p:spPr>
          <a:xfrm>
            <a:off x="2518050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2BFAE-DCA0-0291-512A-B9AC6AE78020}"/>
              </a:ext>
            </a:extLst>
          </p:cNvPr>
          <p:cNvSpPr/>
          <p:nvPr/>
        </p:nvSpPr>
        <p:spPr>
          <a:xfrm>
            <a:off x="6194704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12A6E0-14E7-7EF1-8B21-20BCB121D449}"/>
              </a:ext>
            </a:extLst>
          </p:cNvPr>
          <p:cNvSpPr/>
          <p:nvPr/>
        </p:nvSpPr>
        <p:spPr>
          <a:xfrm>
            <a:off x="863830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C50CB9-CFEF-E481-3512-5B7F593B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531AA170-DC8C-58D7-09E1-39614F27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114300"/>
            <a:ext cx="10742085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D2423-9DE9-B041-17B9-9B4D3FEB48ED}"/>
              </a:ext>
            </a:extLst>
          </p:cNvPr>
          <p:cNvSpPr txBox="1"/>
          <p:nvPr/>
        </p:nvSpPr>
        <p:spPr>
          <a:xfrm>
            <a:off x="3400425" y="6133280"/>
            <a:ext cx="63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determined that all previous information gathered is proven by the rules that the machine learning algorithm created for us.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03E1F-14BC-1D79-0A6F-8BCAD73AFEED}"/>
              </a:ext>
            </a:extLst>
          </p:cNvPr>
          <p:cNvSpPr/>
          <p:nvPr/>
        </p:nvSpPr>
        <p:spPr>
          <a:xfrm>
            <a:off x="1491095" y="1037175"/>
            <a:ext cx="2213263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AF707-D3D6-CE2B-05A1-9D21C2FBC97A}"/>
              </a:ext>
            </a:extLst>
          </p:cNvPr>
          <p:cNvSpPr/>
          <p:nvPr/>
        </p:nvSpPr>
        <p:spPr>
          <a:xfrm>
            <a:off x="2826326" y="5532247"/>
            <a:ext cx="1511877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148A-3E8F-2758-7E5E-488E69E15A4A}"/>
              </a:ext>
            </a:extLst>
          </p:cNvPr>
          <p:cNvSpPr/>
          <p:nvPr/>
        </p:nvSpPr>
        <p:spPr>
          <a:xfrm>
            <a:off x="4338203" y="3020928"/>
            <a:ext cx="2088574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CCDF4-5B53-39BF-E0B1-0F10E771344A}"/>
              </a:ext>
            </a:extLst>
          </p:cNvPr>
          <p:cNvSpPr/>
          <p:nvPr/>
        </p:nvSpPr>
        <p:spPr>
          <a:xfrm>
            <a:off x="6917747" y="1900856"/>
            <a:ext cx="2070389" cy="3176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C2D6B-7230-BB1A-D6AC-B7D1844BF711}"/>
              </a:ext>
            </a:extLst>
          </p:cNvPr>
          <p:cNvSpPr/>
          <p:nvPr/>
        </p:nvSpPr>
        <p:spPr>
          <a:xfrm>
            <a:off x="7855528" y="5008689"/>
            <a:ext cx="1558636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0154C-86C2-C6AD-6618-D75377853C63}"/>
              </a:ext>
            </a:extLst>
          </p:cNvPr>
          <p:cNvSpPr/>
          <p:nvPr/>
        </p:nvSpPr>
        <p:spPr>
          <a:xfrm>
            <a:off x="1670337" y="3374676"/>
            <a:ext cx="1485900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78304-09FE-52AC-19E1-5EA289319D5F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8 Rules from Machine Learned Data (25% Support)</a:t>
            </a:r>
          </a:p>
        </p:txBody>
      </p:sp>
    </p:spTree>
    <p:extLst>
      <p:ext uri="{BB962C8B-B14F-4D97-AF65-F5344CB8AC3E}">
        <p14:creationId xmlns:p14="http://schemas.microsoft.com/office/powerpoint/2010/main" val="11968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able&#10;&#10;Description automatically generated">
            <a:extLst>
              <a:ext uri="{FF2B5EF4-FFF2-40B4-BE49-F238E27FC236}">
                <a16:creationId xmlns:a16="http://schemas.microsoft.com/office/drawing/2014/main" id="{6C26B24D-FB6E-704C-544B-EC18F360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7" y="114300"/>
            <a:ext cx="10742085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C5208-28F1-5F58-7220-BB0B047DF750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8 Rules from Machine Learned Data (25% Support)</a:t>
            </a:r>
          </a:p>
        </p:txBody>
      </p:sp>
    </p:spTree>
    <p:extLst>
      <p:ext uri="{BB962C8B-B14F-4D97-AF65-F5344CB8AC3E}">
        <p14:creationId xmlns:p14="http://schemas.microsoft.com/office/powerpoint/2010/main" val="31666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89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Ayala, Michael E - (mayala7)</dc:creator>
  <cp:lastModifiedBy>Ayala, Michael E - (mayala7)</cp:lastModifiedBy>
  <cp:revision>3</cp:revision>
  <dcterms:created xsi:type="dcterms:W3CDTF">2022-08-15T05:45:48Z</dcterms:created>
  <dcterms:modified xsi:type="dcterms:W3CDTF">2022-08-16T04:20:59Z</dcterms:modified>
</cp:coreProperties>
</file>