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9" r:id="rId5"/>
    <p:sldId id="260" r:id="rId6"/>
    <p:sldId id="271" r:id="rId7"/>
    <p:sldId id="262" r:id="rId8"/>
    <p:sldId id="267" r:id="rId9"/>
    <p:sldId id="268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6"/>
    <p:restoredTop sz="83808"/>
  </p:normalViewPr>
  <p:slideViewPr>
    <p:cSldViewPr snapToGrid="0" snapToObjects="1">
      <p:cViewPr varScale="1">
        <p:scale>
          <a:sx n="79" d="100"/>
          <a:sy n="79" d="100"/>
        </p:scale>
        <p:origin x="16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6FADA0-5CEB-4863-8577-1B44B5660FD9}" type="doc">
      <dgm:prSet loTypeId="urn:microsoft.com/office/officeart/2005/8/layout/hierarchy2" loCatId="hierarchy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96DB8E5-6E8B-404C-B39A-5C5AF6906F3D}">
      <dgm:prSet/>
      <dgm:spPr/>
      <dgm:t>
        <a:bodyPr/>
        <a:lstStyle/>
        <a:p>
          <a:r>
            <a:rPr lang="en-US"/>
            <a:t>EDA</a:t>
          </a:r>
        </a:p>
      </dgm:t>
    </dgm:pt>
    <dgm:pt modelId="{3B5684C5-8A5B-4D0B-BB22-846CFA40D523}" type="parTrans" cxnId="{8590B11C-135C-4BD8-BE15-E4C0A935521C}">
      <dgm:prSet/>
      <dgm:spPr/>
      <dgm:t>
        <a:bodyPr/>
        <a:lstStyle/>
        <a:p>
          <a:endParaRPr lang="en-US"/>
        </a:p>
      </dgm:t>
    </dgm:pt>
    <dgm:pt modelId="{B9EB43EC-D221-48BD-B74F-F9C3FC598E49}" type="sibTrans" cxnId="{8590B11C-135C-4BD8-BE15-E4C0A935521C}">
      <dgm:prSet/>
      <dgm:spPr/>
      <dgm:t>
        <a:bodyPr/>
        <a:lstStyle/>
        <a:p>
          <a:endParaRPr lang="en-US"/>
        </a:p>
      </dgm:t>
    </dgm:pt>
    <dgm:pt modelId="{D0E702D1-11C4-4344-BA24-71F4DC97FA5E}">
      <dgm:prSet/>
      <dgm:spPr/>
      <dgm:t>
        <a:bodyPr/>
        <a:lstStyle/>
        <a:p>
          <a:r>
            <a:rPr lang="en-US"/>
            <a:t>Regress</a:t>
          </a:r>
        </a:p>
      </dgm:t>
    </dgm:pt>
    <dgm:pt modelId="{405930D0-C674-4E8C-8B78-4B78945256C0}" type="parTrans" cxnId="{FEC77A47-92E9-4560-8924-4F1B77D597DA}">
      <dgm:prSet/>
      <dgm:spPr/>
      <dgm:t>
        <a:bodyPr/>
        <a:lstStyle/>
        <a:p>
          <a:endParaRPr lang="en-US"/>
        </a:p>
      </dgm:t>
    </dgm:pt>
    <dgm:pt modelId="{C09751AD-F904-4DF1-8F9C-A0594686328A}" type="sibTrans" cxnId="{FEC77A47-92E9-4560-8924-4F1B77D597DA}">
      <dgm:prSet/>
      <dgm:spPr/>
      <dgm:t>
        <a:bodyPr/>
        <a:lstStyle/>
        <a:p>
          <a:endParaRPr lang="en-US"/>
        </a:p>
      </dgm:t>
    </dgm:pt>
    <dgm:pt modelId="{03A1D792-2221-4FBB-9DFD-D140081A2B04}">
      <dgm:prSet/>
      <dgm:spPr/>
      <dgm:t>
        <a:bodyPr/>
        <a:lstStyle/>
        <a:p>
          <a:r>
            <a:rPr lang="en-US"/>
            <a:t>OLS on Full Training</a:t>
          </a:r>
        </a:p>
      </dgm:t>
    </dgm:pt>
    <dgm:pt modelId="{970CE22A-3756-45A1-B427-681A85AA4542}" type="parTrans" cxnId="{F7B5F90E-6C17-40F6-A7E5-CFB241DDAE57}">
      <dgm:prSet/>
      <dgm:spPr/>
      <dgm:t>
        <a:bodyPr/>
        <a:lstStyle/>
        <a:p>
          <a:endParaRPr lang="en-US"/>
        </a:p>
      </dgm:t>
    </dgm:pt>
    <dgm:pt modelId="{AF894857-7F76-4FB5-A233-85E2567602C5}" type="sibTrans" cxnId="{F7B5F90E-6C17-40F6-A7E5-CFB241DDAE57}">
      <dgm:prSet/>
      <dgm:spPr/>
      <dgm:t>
        <a:bodyPr/>
        <a:lstStyle/>
        <a:p>
          <a:endParaRPr lang="en-US"/>
        </a:p>
      </dgm:t>
    </dgm:pt>
    <dgm:pt modelId="{5FF0A714-A9CF-4E56-8690-B9BF85C603F5}">
      <dgm:prSet/>
      <dgm:spPr/>
      <dgm:t>
        <a:bodyPr/>
        <a:lstStyle/>
        <a:p>
          <a:r>
            <a:rPr lang="en-US"/>
            <a:t>10-Fold Validation</a:t>
          </a:r>
        </a:p>
      </dgm:t>
    </dgm:pt>
    <dgm:pt modelId="{F8E4BC16-2633-49DA-956F-0E521C9BAF11}" type="parTrans" cxnId="{B0E9929F-5948-4734-BE77-AF7DCB6FF56B}">
      <dgm:prSet/>
      <dgm:spPr/>
      <dgm:t>
        <a:bodyPr/>
        <a:lstStyle/>
        <a:p>
          <a:endParaRPr lang="en-US"/>
        </a:p>
      </dgm:t>
    </dgm:pt>
    <dgm:pt modelId="{B348B14A-AC81-4DBF-8D54-5DCAFA1788FD}" type="sibTrans" cxnId="{B0E9929F-5948-4734-BE77-AF7DCB6FF56B}">
      <dgm:prSet/>
      <dgm:spPr/>
      <dgm:t>
        <a:bodyPr/>
        <a:lstStyle/>
        <a:p>
          <a:endParaRPr lang="en-US"/>
        </a:p>
      </dgm:t>
    </dgm:pt>
    <dgm:pt modelId="{876A4237-C462-4F31-9425-E7287B767B09}">
      <dgm:prSet/>
      <dgm:spPr/>
      <dgm:t>
        <a:bodyPr/>
        <a:lstStyle/>
        <a:p>
          <a:r>
            <a:rPr lang="en-US"/>
            <a:t>Analyze</a:t>
          </a:r>
        </a:p>
      </dgm:t>
    </dgm:pt>
    <dgm:pt modelId="{E71D5B1B-E745-48B7-B881-F79CF1319AE6}" type="parTrans" cxnId="{E6077A0E-42FB-4F40-ACA4-E8E677386184}">
      <dgm:prSet/>
      <dgm:spPr/>
      <dgm:t>
        <a:bodyPr/>
        <a:lstStyle/>
        <a:p>
          <a:endParaRPr lang="en-US"/>
        </a:p>
      </dgm:t>
    </dgm:pt>
    <dgm:pt modelId="{3F9EB3E9-AC44-4852-A434-821966302C78}" type="sibTrans" cxnId="{E6077A0E-42FB-4F40-ACA4-E8E677386184}">
      <dgm:prSet/>
      <dgm:spPr/>
      <dgm:t>
        <a:bodyPr/>
        <a:lstStyle/>
        <a:p>
          <a:endParaRPr lang="en-US"/>
        </a:p>
      </dgm:t>
    </dgm:pt>
    <dgm:pt modelId="{34C25352-EC98-4C32-850B-3CBFAFA1BE15}">
      <dgm:prSet/>
      <dgm:spPr/>
      <dgm:t>
        <a:bodyPr/>
        <a:lstStyle/>
        <a:p>
          <a:r>
            <a:rPr lang="en-US"/>
            <a:t>Modify Variables as Needed</a:t>
          </a:r>
        </a:p>
      </dgm:t>
    </dgm:pt>
    <dgm:pt modelId="{5DAFBDA6-D8E5-485B-AB6D-4C87FC683ADF}" type="parTrans" cxnId="{AC229974-907F-4D35-8770-1E8DDAD42DFA}">
      <dgm:prSet/>
      <dgm:spPr/>
      <dgm:t>
        <a:bodyPr/>
        <a:lstStyle/>
        <a:p>
          <a:endParaRPr lang="en-US"/>
        </a:p>
      </dgm:t>
    </dgm:pt>
    <dgm:pt modelId="{15882390-952B-480C-B1CF-DC6CFF32A79A}" type="sibTrans" cxnId="{AC229974-907F-4D35-8770-1E8DDAD42DFA}">
      <dgm:prSet/>
      <dgm:spPr/>
      <dgm:t>
        <a:bodyPr/>
        <a:lstStyle/>
        <a:p>
          <a:endParaRPr lang="en-US"/>
        </a:p>
      </dgm:t>
    </dgm:pt>
    <dgm:pt modelId="{19C994ED-AE46-B649-85AB-3FFD3CE52A9C}" type="pres">
      <dgm:prSet presAssocID="{126FADA0-5CEB-4863-8577-1B44B5660FD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49A1381-0308-C04E-A2BE-2BFDCB4AC212}" type="pres">
      <dgm:prSet presAssocID="{396DB8E5-6E8B-404C-B39A-5C5AF6906F3D}" presName="root1" presStyleCnt="0"/>
      <dgm:spPr/>
    </dgm:pt>
    <dgm:pt modelId="{F6321570-9659-9E4D-91A3-E01AAA3812B7}" type="pres">
      <dgm:prSet presAssocID="{396DB8E5-6E8B-404C-B39A-5C5AF6906F3D}" presName="LevelOneTextNode" presStyleLbl="node0" presStyleIdx="0" presStyleCnt="4">
        <dgm:presLayoutVars>
          <dgm:chPref val="3"/>
        </dgm:presLayoutVars>
      </dgm:prSet>
      <dgm:spPr/>
    </dgm:pt>
    <dgm:pt modelId="{6276EE09-0555-264F-9107-B7582B92469F}" type="pres">
      <dgm:prSet presAssocID="{396DB8E5-6E8B-404C-B39A-5C5AF6906F3D}" presName="level2hierChild" presStyleCnt="0"/>
      <dgm:spPr/>
    </dgm:pt>
    <dgm:pt modelId="{C379064D-B0D8-7B47-9E20-FED513E1C8A2}" type="pres">
      <dgm:prSet presAssocID="{D0E702D1-11C4-4344-BA24-71F4DC97FA5E}" presName="root1" presStyleCnt="0"/>
      <dgm:spPr/>
    </dgm:pt>
    <dgm:pt modelId="{023FBE14-247D-1B4F-89EF-438913706F0E}" type="pres">
      <dgm:prSet presAssocID="{D0E702D1-11C4-4344-BA24-71F4DC97FA5E}" presName="LevelOneTextNode" presStyleLbl="node0" presStyleIdx="1" presStyleCnt="4">
        <dgm:presLayoutVars>
          <dgm:chPref val="3"/>
        </dgm:presLayoutVars>
      </dgm:prSet>
      <dgm:spPr/>
    </dgm:pt>
    <dgm:pt modelId="{920E3B07-82BB-9644-9F3C-D6890763D50C}" type="pres">
      <dgm:prSet presAssocID="{D0E702D1-11C4-4344-BA24-71F4DC97FA5E}" presName="level2hierChild" presStyleCnt="0"/>
      <dgm:spPr/>
    </dgm:pt>
    <dgm:pt modelId="{9C0B0B59-793B-8649-9FE2-1F295347350A}" type="pres">
      <dgm:prSet presAssocID="{970CE22A-3756-45A1-B427-681A85AA4542}" presName="conn2-1" presStyleLbl="parChTrans1D2" presStyleIdx="0" presStyleCnt="2"/>
      <dgm:spPr/>
    </dgm:pt>
    <dgm:pt modelId="{3944C16D-E44D-A54D-A378-C7DA3B428010}" type="pres">
      <dgm:prSet presAssocID="{970CE22A-3756-45A1-B427-681A85AA4542}" presName="connTx" presStyleLbl="parChTrans1D2" presStyleIdx="0" presStyleCnt="2"/>
      <dgm:spPr/>
    </dgm:pt>
    <dgm:pt modelId="{FA6D03FF-5BFF-7E43-8307-B01DFD7F1EE2}" type="pres">
      <dgm:prSet presAssocID="{03A1D792-2221-4FBB-9DFD-D140081A2B04}" presName="root2" presStyleCnt="0"/>
      <dgm:spPr/>
    </dgm:pt>
    <dgm:pt modelId="{95534F49-DBF7-754E-9430-97FFA2385D3D}" type="pres">
      <dgm:prSet presAssocID="{03A1D792-2221-4FBB-9DFD-D140081A2B04}" presName="LevelTwoTextNode" presStyleLbl="node2" presStyleIdx="0" presStyleCnt="2">
        <dgm:presLayoutVars>
          <dgm:chPref val="3"/>
        </dgm:presLayoutVars>
      </dgm:prSet>
      <dgm:spPr/>
    </dgm:pt>
    <dgm:pt modelId="{D77A8AD3-B61F-9D47-921D-E8A7E3DD68C8}" type="pres">
      <dgm:prSet presAssocID="{03A1D792-2221-4FBB-9DFD-D140081A2B04}" presName="level3hierChild" presStyleCnt="0"/>
      <dgm:spPr/>
    </dgm:pt>
    <dgm:pt modelId="{D748DC11-BE31-3347-90D3-02BB7901852F}" type="pres">
      <dgm:prSet presAssocID="{F8E4BC16-2633-49DA-956F-0E521C9BAF11}" presName="conn2-1" presStyleLbl="parChTrans1D2" presStyleIdx="1" presStyleCnt="2"/>
      <dgm:spPr/>
    </dgm:pt>
    <dgm:pt modelId="{0539A463-3915-FD49-A531-D51D6E43AADF}" type="pres">
      <dgm:prSet presAssocID="{F8E4BC16-2633-49DA-956F-0E521C9BAF11}" presName="connTx" presStyleLbl="parChTrans1D2" presStyleIdx="1" presStyleCnt="2"/>
      <dgm:spPr/>
    </dgm:pt>
    <dgm:pt modelId="{DBCD467C-79F2-B848-A402-9C3068019F9F}" type="pres">
      <dgm:prSet presAssocID="{5FF0A714-A9CF-4E56-8690-B9BF85C603F5}" presName="root2" presStyleCnt="0"/>
      <dgm:spPr/>
    </dgm:pt>
    <dgm:pt modelId="{CDB130AC-75F4-3B46-A8C5-40C81C395A45}" type="pres">
      <dgm:prSet presAssocID="{5FF0A714-A9CF-4E56-8690-B9BF85C603F5}" presName="LevelTwoTextNode" presStyleLbl="node2" presStyleIdx="1" presStyleCnt="2">
        <dgm:presLayoutVars>
          <dgm:chPref val="3"/>
        </dgm:presLayoutVars>
      </dgm:prSet>
      <dgm:spPr/>
    </dgm:pt>
    <dgm:pt modelId="{F480952D-053A-A746-BBB3-DCC1885D3B49}" type="pres">
      <dgm:prSet presAssocID="{5FF0A714-A9CF-4E56-8690-B9BF85C603F5}" presName="level3hierChild" presStyleCnt="0"/>
      <dgm:spPr/>
    </dgm:pt>
    <dgm:pt modelId="{DE0D9C30-6B56-FF40-9882-E96B35E8C92A}" type="pres">
      <dgm:prSet presAssocID="{876A4237-C462-4F31-9425-E7287B767B09}" presName="root1" presStyleCnt="0"/>
      <dgm:spPr/>
    </dgm:pt>
    <dgm:pt modelId="{83EFD494-724D-B744-BF39-99D6CF4FABD2}" type="pres">
      <dgm:prSet presAssocID="{876A4237-C462-4F31-9425-E7287B767B09}" presName="LevelOneTextNode" presStyleLbl="node0" presStyleIdx="2" presStyleCnt="4">
        <dgm:presLayoutVars>
          <dgm:chPref val="3"/>
        </dgm:presLayoutVars>
      </dgm:prSet>
      <dgm:spPr/>
    </dgm:pt>
    <dgm:pt modelId="{9B9D9109-AF28-A947-9CCF-023FD8733728}" type="pres">
      <dgm:prSet presAssocID="{876A4237-C462-4F31-9425-E7287B767B09}" presName="level2hierChild" presStyleCnt="0"/>
      <dgm:spPr/>
    </dgm:pt>
    <dgm:pt modelId="{1FB30404-C8C3-B94F-8F32-494F7609C702}" type="pres">
      <dgm:prSet presAssocID="{34C25352-EC98-4C32-850B-3CBFAFA1BE15}" presName="root1" presStyleCnt="0"/>
      <dgm:spPr/>
    </dgm:pt>
    <dgm:pt modelId="{FDF1A054-5CEE-A24C-A328-066DCEB18797}" type="pres">
      <dgm:prSet presAssocID="{34C25352-EC98-4C32-850B-3CBFAFA1BE15}" presName="LevelOneTextNode" presStyleLbl="node0" presStyleIdx="3" presStyleCnt="4">
        <dgm:presLayoutVars>
          <dgm:chPref val="3"/>
        </dgm:presLayoutVars>
      </dgm:prSet>
      <dgm:spPr/>
    </dgm:pt>
    <dgm:pt modelId="{17A5DA0F-C979-4943-BA2F-85FE6D9B9D2D}" type="pres">
      <dgm:prSet presAssocID="{34C25352-EC98-4C32-850B-3CBFAFA1BE15}" presName="level2hierChild" presStyleCnt="0"/>
      <dgm:spPr/>
    </dgm:pt>
  </dgm:ptLst>
  <dgm:cxnLst>
    <dgm:cxn modelId="{E6077A0E-42FB-4F40-ACA4-E8E677386184}" srcId="{126FADA0-5CEB-4863-8577-1B44B5660FD9}" destId="{876A4237-C462-4F31-9425-E7287B767B09}" srcOrd="2" destOrd="0" parTransId="{E71D5B1B-E745-48B7-B881-F79CF1319AE6}" sibTransId="{3F9EB3E9-AC44-4852-A434-821966302C78}"/>
    <dgm:cxn modelId="{F7B5F90E-6C17-40F6-A7E5-CFB241DDAE57}" srcId="{D0E702D1-11C4-4344-BA24-71F4DC97FA5E}" destId="{03A1D792-2221-4FBB-9DFD-D140081A2B04}" srcOrd="0" destOrd="0" parTransId="{970CE22A-3756-45A1-B427-681A85AA4542}" sibTransId="{AF894857-7F76-4FB5-A233-85E2567602C5}"/>
    <dgm:cxn modelId="{8590B11C-135C-4BD8-BE15-E4C0A935521C}" srcId="{126FADA0-5CEB-4863-8577-1B44B5660FD9}" destId="{396DB8E5-6E8B-404C-B39A-5C5AF6906F3D}" srcOrd="0" destOrd="0" parTransId="{3B5684C5-8A5B-4D0B-BB22-846CFA40D523}" sibTransId="{B9EB43EC-D221-48BD-B74F-F9C3FC598E49}"/>
    <dgm:cxn modelId="{C38D9D1F-4B3A-9746-8EA2-365F6FB3B5FB}" type="presOf" srcId="{03A1D792-2221-4FBB-9DFD-D140081A2B04}" destId="{95534F49-DBF7-754E-9430-97FFA2385D3D}" srcOrd="0" destOrd="0" presId="urn:microsoft.com/office/officeart/2005/8/layout/hierarchy2"/>
    <dgm:cxn modelId="{FEC77A47-92E9-4560-8924-4F1B77D597DA}" srcId="{126FADA0-5CEB-4863-8577-1B44B5660FD9}" destId="{D0E702D1-11C4-4344-BA24-71F4DC97FA5E}" srcOrd="1" destOrd="0" parTransId="{405930D0-C674-4E8C-8B78-4B78945256C0}" sibTransId="{C09751AD-F904-4DF1-8F9C-A0594686328A}"/>
    <dgm:cxn modelId="{58CC2D57-86B9-6548-BE86-8C3EC6BC6184}" type="presOf" srcId="{F8E4BC16-2633-49DA-956F-0E521C9BAF11}" destId="{D748DC11-BE31-3347-90D3-02BB7901852F}" srcOrd="0" destOrd="0" presId="urn:microsoft.com/office/officeart/2005/8/layout/hierarchy2"/>
    <dgm:cxn modelId="{2DEBC95F-ACA6-A641-BFD7-A8F0A2167B6D}" type="presOf" srcId="{5FF0A714-A9CF-4E56-8690-B9BF85C603F5}" destId="{CDB130AC-75F4-3B46-A8C5-40C81C395A45}" srcOrd="0" destOrd="0" presId="urn:microsoft.com/office/officeart/2005/8/layout/hierarchy2"/>
    <dgm:cxn modelId="{ECF91661-B050-734B-9F61-3210F17A8F01}" type="presOf" srcId="{396DB8E5-6E8B-404C-B39A-5C5AF6906F3D}" destId="{F6321570-9659-9E4D-91A3-E01AAA3812B7}" srcOrd="0" destOrd="0" presId="urn:microsoft.com/office/officeart/2005/8/layout/hierarchy2"/>
    <dgm:cxn modelId="{F967B56F-60F0-C64C-A573-8D600E3AE915}" type="presOf" srcId="{970CE22A-3756-45A1-B427-681A85AA4542}" destId="{9C0B0B59-793B-8649-9FE2-1F295347350A}" srcOrd="0" destOrd="0" presId="urn:microsoft.com/office/officeart/2005/8/layout/hierarchy2"/>
    <dgm:cxn modelId="{AC229974-907F-4D35-8770-1E8DDAD42DFA}" srcId="{126FADA0-5CEB-4863-8577-1B44B5660FD9}" destId="{34C25352-EC98-4C32-850B-3CBFAFA1BE15}" srcOrd="3" destOrd="0" parTransId="{5DAFBDA6-D8E5-485B-AB6D-4C87FC683ADF}" sibTransId="{15882390-952B-480C-B1CF-DC6CFF32A79A}"/>
    <dgm:cxn modelId="{B0E9929F-5948-4734-BE77-AF7DCB6FF56B}" srcId="{D0E702D1-11C4-4344-BA24-71F4DC97FA5E}" destId="{5FF0A714-A9CF-4E56-8690-B9BF85C603F5}" srcOrd="1" destOrd="0" parTransId="{F8E4BC16-2633-49DA-956F-0E521C9BAF11}" sibTransId="{B348B14A-AC81-4DBF-8D54-5DCAFA1788FD}"/>
    <dgm:cxn modelId="{99287BA7-C830-8F4E-A7CF-959F419D77E2}" type="presOf" srcId="{876A4237-C462-4F31-9425-E7287B767B09}" destId="{83EFD494-724D-B744-BF39-99D6CF4FABD2}" srcOrd="0" destOrd="0" presId="urn:microsoft.com/office/officeart/2005/8/layout/hierarchy2"/>
    <dgm:cxn modelId="{A735C7BE-B433-274D-A6FC-019F43D8DFFA}" type="presOf" srcId="{126FADA0-5CEB-4863-8577-1B44B5660FD9}" destId="{19C994ED-AE46-B649-85AB-3FFD3CE52A9C}" srcOrd="0" destOrd="0" presId="urn:microsoft.com/office/officeart/2005/8/layout/hierarchy2"/>
    <dgm:cxn modelId="{F571D7C8-AFC0-B948-940F-59BC6E888C4D}" type="presOf" srcId="{34C25352-EC98-4C32-850B-3CBFAFA1BE15}" destId="{FDF1A054-5CEE-A24C-A328-066DCEB18797}" srcOrd="0" destOrd="0" presId="urn:microsoft.com/office/officeart/2005/8/layout/hierarchy2"/>
    <dgm:cxn modelId="{2FE922DD-96BC-CD4D-8A9F-875C3C8653B1}" type="presOf" srcId="{F8E4BC16-2633-49DA-956F-0E521C9BAF11}" destId="{0539A463-3915-FD49-A531-D51D6E43AADF}" srcOrd="1" destOrd="0" presId="urn:microsoft.com/office/officeart/2005/8/layout/hierarchy2"/>
    <dgm:cxn modelId="{F23DEFE1-3F8B-5241-8BAA-021462F75883}" type="presOf" srcId="{D0E702D1-11C4-4344-BA24-71F4DC97FA5E}" destId="{023FBE14-247D-1B4F-89EF-438913706F0E}" srcOrd="0" destOrd="0" presId="urn:microsoft.com/office/officeart/2005/8/layout/hierarchy2"/>
    <dgm:cxn modelId="{EC7270F5-341C-5C42-898E-79FC8428B3CE}" type="presOf" srcId="{970CE22A-3756-45A1-B427-681A85AA4542}" destId="{3944C16D-E44D-A54D-A378-C7DA3B428010}" srcOrd="1" destOrd="0" presId="urn:microsoft.com/office/officeart/2005/8/layout/hierarchy2"/>
    <dgm:cxn modelId="{7C98918D-1E89-4947-B5D7-D3D2BEA764B7}" type="presParOf" srcId="{19C994ED-AE46-B649-85AB-3FFD3CE52A9C}" destId="{F49A1381-0308-C04E-A2BE-2BFDCB4AC212}" srcOrd="0" destOrd="0" presId="urn:microsoft.com/office/officeart/2005/8/layout/hierarchy2"/>
    <dgm:cxn modelId="{E8E0D690-07B4-6745-9DAE-0F1403A84EE9}" type="presParOf" srcId="{F49A1381-0308-C04E-A2BE-2BFDCB4AC212}" destId="{F6321570-9659-9E4D-91A3-E01AAA3812B7}" srcOrd="0" destOrd="0" presId="urn:microsoft.com/office/officeart/2005/8/layout/hierarchy2"/>
    <dgm:cxn modelId="{51719306-57E3-9942-804D-C6FD0EBE309E}" type="presParOf" srcId="{F49A1381-0308-C04E-A2BE-2BFDCB4AC212}" destId="{6276EE09-0555-264F-9107-B7582B92469F}" srcOrd="1" destOrd="0" presId="urn:microsoft.com/office/officeart/2005/8/layout/hierarchy2"/>
    <dgm:cxn modelId="{75FA69E3-FBB3-354D-8095-4D4812535051}" type="presParOf" srcId="{19C994ED-AE46-B649-85AB-3FFD3CE52A9C}" destId="{C379064D-B0D8-7B47-9E20-FED513E1C8A2}" srcOrd="1" destOrd="0" presId="urn:microsoft.com/office/officeart/2005/8/layout/hierarchy2"/>
    <dgm:cxn modelId="{2241EA59-23FF-634B-BCF8-9BA9CE82E12F}" type="presParOf" srcId="{C379064D-B0D8-7B47-9E20-FED513E1C8A2}" destId="{023FBE14-247D-1B4F-89EF-438913706F0E}" srcOrd="0" destOrd="0" presId="urn:microsoft.com/office/officeart/2005/8/layout/hierarchy2"/>
    <dgm:cxn modelId="{E0485543-2A2B-CB40-83BE-57F3BF32CA5C}" type="presParOf" srcId="{C379064D-B0D8-7B47-9E20-FED513E1C8A2}" destId="{920E3B07-82BB-9644-9F3C-D6890763D50C}" srcOrd="1" destOrd="0" presId="urn:microsoft.com/office/officeart/2005/8/layout/hierarchy2"/>
    <dgm:cxn modelId="{A3176B87-5164-8F46-AC92-6B87DC10A4C1}" type="presParOf" srcId="{920E3B07-82BB-9644-9F3C-D6890763D50C}" destId="{9C0B0B59-793B-8649-9FE2-1F295347350A}" srcOrd="0" destOrd="0" presId="urn:microsoft.com/office/officeart/2005/8/layout/hierarchy2"/>
    <dgm:cxn modelId="{45C8BE06-A6C7-9440-BD2F-9272F6165519}" type="presParOf" srcId="{9C0B0B59-793B-8649-9FE2-1F295347350A}" destId="{3944C16D-E44D-A54D-A378-C7DA3B428010}" srcOrd="0" destOrd="0" presId="urn:microsoft.com/office/officeart/2005/8/layout/hierarchy2"/>
    <dgm:cxn modelId="{13AF0D50-C888-0946-B324-BC5140B2D420}" type="presParOf" srcId="{920E3B07-82BB-9644-9F3C-D6890763D50C}" destId="{FA6D03FF-5BFF-7E43-8307-B01DFD7F1EE2}" srcOrd="1" destOrd="0" presId="urn:microsoft.com/office/officeart/2005/8/layout/hierarchy2"/>
    <dgm:cxn modelId="{36A083EA-5D7E-EF46-BAFE-55F543A86AC7}" type="presParOf" srcId="{FA6D03FF-5BFF-7E43-8307-B01DFD7F1EE2}" destId="{95534F49-DBF7-754E-9430-97FFA2385D3D}" srcOrd="0" destOrd="0" presId="urn:microsoft.com/office/officeart/2005/8/layout/hierarchy2"/>
    <dgm:cxn modelId="{21619E2C-049A-9641-9E9D-8720D05BFD07}" type="presParOf" srcId="{FA6D03FF-5BFF-7E43-8307-B01DFD7F1EE2}" destId="{D77A8AD3-B61F-9D47-921D-E8A7E3DD68C8}" srcOrd="1" destOrd="0" presId="urn:microsoft.com/office/officeart/2005/8/layout/hierarchy2"/>
    <dgm:cxn modelId="{11978022-B28B-8342-8715-96289C3A8819}" type="presParOf" srcId="{920E3B07-82BB-9644-9F3C-D6890763D50C}" destId="{D748DC11-BE31-3347-90D3-02BB7901852F}" srcOrd="2" destOrd="0" presId="urn:microsoft.com/office/officeart/2005/8/layout/hierarchy2"/>
    <dgm:cxn modelId="{CF48654F-DBF1-3A45-8A95-AB6CB3925878}" type="presParOf" srcId="{D748DC11-BE31-3347-90D3-02BB7901852F}" destId="{0539A463-3915-FD49-A531-D51D6E43AADF}" srcOrd="0" destOrd="0" presId="urn:microsoft.com/office/officeart/2005/8/layout/hierarchy2"/>
    <dgm:cxn modelId="{C89EB24F-9857-004D-99F5-FAE359790C40}" type="presParOf" srcId="{920E3B07-82BB-9644-9F3C-D6890763D50C}" destId="{DBCD467C-79F2-B848-A402-9C3068019F9F}" srcOrd="3" destOrd="0" presId="urn:microsoft.com/office/officeart/2005/8/layout/hierarchy2"/>
    <dgm:cxn modelId="{4D40ABEF-C470-0349-8513-BCF7FAD9B590}" type="presParOf" srcId="{DBCD467C-79F2-B848-A402-9C3068019F9F}" destId="{CDB130AC-75F4-3B46-A8C5-40C81C395A45}" srcOrd="0" destOrd="0" presId="urn:microsoft.com/office/officeart/2005/8/layout/hierarchy2"/>
    <dgm:cxn modelId="{0ECAEF3A-D334-6E4D-9C9F-614ECBCC172C}" type="presParOf" srcId="{DBCD467C-79F2-B848-A402-9C3068019F9F}" destId="{F480952D-053A-A746-BBB3-DCC1885D3B49}" srcOrd="1" destOrd="0" presId="urn:microsoft.com/office/officeart/2005/8/layout/hierarchy2"/>
    <dgm:cxn modelId="{865FD72D-A996-9A4A-9286-0006B481E57F}" type="presParOf" srcId="{19C994ED-AE46-B649-85AB-3FFD3CE52A9C}" destId="{DE0D9C30-6B56-FF40-9882-E96B35E8C92A}" srcOrd="2" destOrd="0" presId="urn:microsoft.com/office/officeart/2005/8/layout/hierarchy2"/>
    <dgm:cxn modelId="{284DC935-C9F0-E44B-8FCC-3DF9FF07C92C}" type="presParOf" srcId="{DE0D9C30-6B56-FF40-9882-E96B35E8C92A}" destId="{83EFD494-724D-B744-BF39-99D6CF4FABD2}" srcOrd="0" destOrd="0" presId="urn:microsoft.com/office/officeart/2005/8/layout/hierarchy2"/>
    <dgm:cxn modelId="{4102396A-4AB6-FC48-B3F1-2A423EBB79E0}" type="presParOf" srcId="{DE0D9C30-6B56-FF40-9882-E96B35E8C92A}" destId="{9B9D9109-AF28-A947-9CCF-023FD8733728}" srcOrd="1" destOrd="0" presId="urn:microsoft.com/office/officeart/2005/8/layout/hierarchy2"/>
    <dgm:cxn modelId="{D12351CC-D850-1D48-92E4-CEC3B09F64D4}" type="presParOf" srcId="{19C994ED-AE46-B649-85AB-3FFD3CE52A9C}" destId="{1FB30404-C8C3-B94F-8F32-494F7609C702}" srcOrd="3" destOrd="0" presId="urn:microsoft.com/office/officeart/2005/8/layout/hierarchy2"/>
    <dgm:cxn modelId="{0EFDAF9D-0A4F-5B43-8C0B-0C994A7AB9E0}" type="presParOf" srcId="{1FB30404-C8C3-B94F-8F32-494F7609C702}" destId="{FDF1A054-5CEE-A24C-A328-066DCEB18797}" srcOrd="0" destOrd="0" presId="urn:microsoft.com/office/officeart/2005/8/layout/hierarchy2"/>
    <dgm:cxn modelId="{E8390287-C253-4545-B3DF-7930C1428D2B}" type="presParOf" srcId="{1FB30404-C8C3-B94F-8F32-494F7609C702}" destId="{17A5DA0F-C979-4943-BA2F-85FE6D9B9D2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4B30F6-4B0B-491E-871C-90125E36DA8E}" type="doc">
      <dgm:prSet loTypeId="urn:microsoft.com/office/officeart/2016/7/layout/BasicLinearProcessNumbered" loCatId="process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42C12B5-60ED-4DD8-AB27-BB9D682FDA5F}">
      <dgm:prSet/>
      <dgm:spPr/>
      <dgm:t>
        <a:bodyPr/>
        <a:lstStyle/>
        <a:p>
          <a:r>
            <a:rPr lang="en-US"/>
            <a:t>Log Dependent Variable</a:t>
          </a:r>
        </a:p>
      </dgm:t>
    </dgm:pt>
    <dgm:pt modelId="{AFC246BC-55F9-4615-A1DA-AE7537C7D44A}" type="parTrans" cxnId="{18A2710A-4B7A-4232-ADA4-53EE023A992F}">
      <dgm:prSet/>
      <dgm:spPr/>
      <dgm:t>
        <a:bodyPr/>
        <a:lstStyle/>
        <a:p>
          <a:endParaRPr lang="en-US"/>
        </a:p>
      </dgm:t>
    </dgm:pt>
    <dgm:pt modelId="{EF5D7F94-AEC3-4498-931E-8DDABDEA35F0}" type="sibTrans" cxnId="{18A2710A-4B7A-4232-ADA4-53EE023A992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CD77721-E171-4198-A9BB-1CB68FACC2B4}">
      <dgm:prSet/>
      <dgm:spPr/>
      <dgm:t>
        <a:bodyPr/>
        <a:lstStyle/>
        <a:p>
          <a:r>
            <a:rPr lang="en-US" dirty="0"/>
            <a:t>Drop Windows</a:t>
          </a:r>
        </a:p>
      </dgm:t>
    </dgm:pt>
    <dgm:pt modelId="{1E055995-6EDB-414B-B0E2-747727AFD68D}" type="parTrans" cxnId="{9FA04980-F38E-44C1-B7B2-FC612E978E14}">
      <dgm:prSet/>
      <dgm:spPr/>
      <dgm:t>
        <a:bodyPr/>
        <a:lstStyle/>
        <a:p>
          <a:endParaRPr lang="en-US"/>
        </a:p>
      </dgm:t>
    </dgm:pt>
    <dgm:pt modelId="{0C05EE01-4957-4051-B972-F29E0C2D5B09}" type="sibTrans" cxnId="{9FA04980-F38E-44C1-B7B2-FC612E978E1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A69DB37-6C49-4E7A-AB06-841D21BB885F}">
      <dgm:prSet/>
      <dgm:spPr/>
      <dgm:t>
        <a:bodyPr/>
        <a:lstStyle/>
        <a:p>
          <a:r>
            <a:rPr lang="en-US" dirty="0"/>
            <a:t>Drop Games with 0 Reviews</a:t>
          </a:r>
        </a:p>
      </dgm:t>
    </dgm:pt>
    <dgm:pt modelId="{6108CF1F-E836-4725-BADB-033ED3A47A21}" type="parTrans" cxnId="{FE63A8B6-1B75-40FA-AC64-FE9F0F8F0583}">
      <dgm:prSet/>
      <dgm:spPr/>
      <dgm:t>
        <a:bodyPr/>
        <a:lstStyle/>
        <a:p>
          <a:endParaRPr lang="en-US"/>
        </a:p>
      </dgm:t>
    </dgm:pt>
    <dgm:pt modelId="{14EAC6F1-C751-44EA-93D9-3DA785DFF70A}" type="sibTrans" cxnId="{FE63A8B6-1B75-40FA-AC64-FE9F0F8F058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19BC8BC-5354-469E-B1EC-859DE28E0F98}">
      <dgm:prSet/>
      <dgm:spPr/>
      <dgm:t>
        <a:bodyPr/>
        <a:lstStyle/>
        <a:p>
          <a:r>
            <a:rPr lang="en-US" dirty="0"/>
            <a:t>Add Polynomial Features on Price and Release Date</a:t>
          </a:r>
        </a:p>
      </dgm:t>
    </dgm:pt>
    <dgm:pt modelId="{82CF04A3-A424-4EAF-8C8D-C706724A31F3}" type="parTrans" cxnId="{0DCA8C57-58A8-452C-B806-F6B522268C07}">
      <dgm:prSet/>
      <dgm:spPr/>
      <dgm:t>
        <a:bodyPr/>
        <a:lstStyle/>
        <a:p>
          <a:endParaRPr lang="en-US"/>
        </a:p>
      </dgm:t>
    </dgm:pt>
    <dgm:pt modelId="{F1885B34-1980-4A3E-98E1-0E44E3B025AD}" type="sibTrans" cxnId="{0DCA8C57-58A8-452C-B806-F6B522268C07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5C47C69D-ABCA-C547-A480-02DAB0778B5A}" type="pres">
      <dgm:prSet presAssocID="{564B30F6-4B0B-491E-871C-90125E36DA8E}" presName="Name0" presStyleCnt="0">
        <dgm:presLayoutVars>
          <dgm:animLvl val="lvl"/>
          <dgm:resizeHandles val="exact"/>
        </dgm:presLayoutVars>
      </dgm:prSet>
      <dgm:spPr/>
    </dgm:pt>
    <dgm:pt modelId="{055F4DAB-907B-B84A-B896-757C57D97AFE}" type="pres">
      <dgm:prSet presAssocID="{442C12B5-60ED-4DD8-AB27-BB9D682FDA5F}" presName="compositeNode" presStyleCnt="0">
        <dgm:presLayoutVars>
          <dgm:bulletEnabled val="1"/>
        </dgm:presLayoutVars>
      </dgm:prSet>
      <dgm:spPr/>
    </dgm:pt>
    <dgm:pt modelId="{6D643E0B-B637-CD47-826A-C92CABDE27D5}" type="pres">
      <dgm:prSet presAssocID="{442C12B5-60ED-4DD8-AB27-BB9D682FDA5F}" presName="bgRect" presStyleLbl="bgAccFollowNode1" presStyleIdx="0" presStyleCnt="4"/>
      <dgm:spPr/>
    </dgm:pt>
    <dgm:pt modelId="{E92BC67E-3408-354C-B5F6-1C2614458275}" type="pres">
      <dgm:prSet presAssocID="{EF5D7F94-AEC3-4498-931E-8DDABDEA35F0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41C5C0F1-B526-724C-9CAF-828ADBC17657}" type="pres">
      <dgm:prSet presAssocID="{442C12B5-60ED-4DD8-AB27-BB9D682FDA5F}" presName="bottomLine" presStyleLbl="alignNode1" presStyleIdx="1" presStyleCnt="8">
        <dgm:presLayoutVars/>
      </dgm:prSet>
      <dgm:spPr/>
    </dgm:pt>
    <dgm:pt modelId="{918437B6-DEE0-F943-A653-CF93B48E6C37}" type="pres">
      <dgm:prSet presAssocID="{442C12B5-60ED-4DD8-AB27-BB9D682FDA5F}" presName="nodeText" presStyleLbl="bgAccFollowNode1" presStyleIdx="0" presStyleCnt="4">
        <dgm:presLayoutVars>
          <dgm:bulletEnabled val="1"/>
        </dgm:presLayoutVars>
      </dgm:prSet>
      <dgm:spPr/>
    </dgm:pt>
    <dgm:pt modelId="{37D28C74-A687-264F-8164-373CF185D8DB}" type="pres">
      <dgm:prSet presAssocID="{EF5D7F94-AEC3-4498-931E-8DDABDEA35F0}" presName="sibTrans" presStyleCnt="0"/>
      <dgm:spPr/>
    </dgm:pt>
    <dgm:pt modelId="{454F781B-BE26-9749-AFDD-1DB8F29C7BBB}" type="pres">
      <dgm:prSet presAssocID="{CCD77721-E171-4198-A9BB-1CB68FACC2B4}" presName="compositeNode" presStyleCnt="0">
        <dgm:presLayoutVars>
          <dgm:bulletEnabled val="1"/>
        </dgm:presLayoutVars>
      </dgm:prSet>
      <dgm:spPr/>
    </dgm:pt>
    <dgm:pt modelId="{53F418D6-2C46-0A4A-9513-A1400A9F5B8B}" type="pres">
      <dgm:prSet presAssocID="{CCD77721-E171-4198-A9BB-1CB68FACC2B4}" presName="bgRect" presStyleLbl="bgAccFollowNode1" presStyleIdx="1" presStyleCnt="4"/>
      <dgm:spPr/>
    </dgm:pt>
    <dgm:pt modelId="{84D78A7E-DEFB-674D-BA38-B271F73E7499}" type="pres">
      <dgm:prSet presAssocID="{0C05EE01-4957-4051-B972-F29E0C2D5B09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F139820D-F35A-AD48-8FA9-8932CE8D25C8}" type="pres">
      <dgm:prSet presAssocID="{CCD77721-E171-4198-A9BB-1CB68FACC2B4}" presName="bottomLine" presStyleLbl="alignNode1" presStyleIdx="3" presStyleCnt="8">
        <dgm:presLayoutVars/>
      </dgm:prSet>
      <dgm:spPr/>
    </dgm:pt>
    <dgm:pt modelId="{7E9B2F4E-7094-0546-961C-9770F22A6485}" type="pres">
      <dgm:prSet presAssocID="{CCD77721-E171-4198-A9BB-1CB68FACC2B4}" presName="nodeText" presStyleLbl="bgAccFollowNode1" presStyleIdx="1" presStyleCnt="4">
        <dgm:presLayoutVars>
          <dgm:bulletEnabled val="1"/>
        </dgm:presLayoutVars>
      </dgm:prSet>
      <dgm:spPr/>
    </dgm:pt>
    <dgm:pt modelId="{AB6F1C6D-D8EE-A849-A174-993F4A0F2838}" type="pres">
      <dgm:prSet presAssocID="{0C05EE01-4957-4051-B972-F29E0C2D5B09}" presName="sibTrans" presStyleCnt="0"/>
      <dgm:spPr/>
    </dgm:pt>
    <dgm:pt modelId="{BAA26699-004A-5C4E-A944-39562B1CBED1}" type="pres">
      <dgm:prSet presAssocID="{FA69DB37-6C49-4E7A-AB06-841D21BB885F}" presName="compositeNode" presStyleCnt="0">
        <dgm:presLayoutVars>
          <dgm:bulletEnabled val="1"/>
        </dgm:presLayoutVars>
      </dgm:prSet>
      <dgm:spPr/>
    </dgm:pt>
    <dgm:pt modelId="{621BB144-4296-704E-B8E7-1EF7F6F5238F}" type="pres">
      <dgm:prSet presAssocID="{FA69DB37-6C49-4E7A-AB06-841D21BB885F}" presName="bgRect" presStyleLbl="bgAccFollowNode1" presStyleIdx="2" presStyleCnt="4"/>
      <dgm:spPr/>
    </dgm:pt>
    <dgm:pt modelId="{6F7F6FC2-4118-5744-A634-F6447C1EB140}" type="pres">
      <dgm:prSet presAssocID="{14EAC6F1-C751-44EA-93D9-3DA785DFF70A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A610A1FB-BDE1-1A4B-9CCD-A2023EAA8D9D}" type="pres">
      <dgm:prSet presAssocID="{FA69DB37-6C49-4E7A-AB06-841D21BB885F}" presName="bottomLine" presStyleLbl="alignNode1" presStyleIdx="5" presStyleCnt="8">
        <dgm:presLayoutVars/>
      </dgm:prSet>
      <dgm:spPr/>
    </dgm:pt>
    <dgm:pt modelId="{DA480F73-1283-7F4C-9096-CB6FCC362FD9}" type="pres">
      <dgm:prSet presAssocID="{FA69DB37-6C49-4E7A-AB06-841D21BB885F}" presName="nodeText" presStyleLbl="bgAccFollowNode1" presStyleIdx="2" presStyleCnt="4">
        <dgm:presLayoutVars>
          <dgm:bulletEnabled val="1"/>
        </dgm:presLayoutVars>
      </dgm:prSet>
      <dgm:spPr/>
    </dgm:pt>
    <dgm:pt modelId="{4F216FEB-C192-DE4B-865D-9E2930EA2ADE}" type="pres">
      <dgm:prSet presAssocID="{14EAC6F1-C751-44EA-93D9-3DA785DFF70A}" presName="sibTrans" presStyleCnt="0"/>
      <dgm:spPr/>
    </dgm:pt>
    <dgm:pt modelId="{B79613EC-F822-C640-94A2-1A6FEE9D76F7}" type="pres">
      <dgm:prSet presAssocID="{119BC8BC-5354-469E-B1EC-859DE28E0F98}" presName="compositeNode" presStyleCnt="0">
        <dgm:presLayoutVars>
          <dgm:bulletEnabled val="1"/>
        </dgm:presLayoutVars>
      </dgm:prSet>
      <dgm:spPr/>
    </dgm:pt>
    <dgm:pt modelId="{B1DC92F7-5EAE-1347-A72C-C3D8D0546FB9}" type="pres">
      <dgm:prSet presAssocID="{119BC8BC-5354-469E-B1EC-859DE28E0F98}" presName="bgRect" presStyleLbl="bgAccFollowNode1" presStyleIdx="3" presStyleCnt="4"/>
      <dgm:spPr/>
    </dgm:pt>
    <dgm:pt modelId="{CC733A35-A6C1-D544-BFCC-731853D063FC}" type="pres">
      <dgm:prSet presAssocID="{F1885B34-1980-4A3E-98E1-0E44E3B025AD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11BE80EC-AF08-9E40-BE87-ADF1673B5500}" type="pres">
      <dgm:prSet presAssocID="{119BC8BC-5354-469E-B1EC-859DE28E0F98}" presName="bottomLine" presStyleLbl="alignNode1" presStyleIdx="7" presStyleCnt="8">
        <dgm:presLayoutVars/>
      </dgm:prSet>
      <dgm:spPr/>
    </dgm:pt>
    <dgm:pt modelId="{AA5CBA89-2378-D740-B035-1DA0992CB9BF}" type="pres">
      <dgm:prSet presAssocID="{119BC8BC-5354-469E-B1EC-859DE28E0F98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18A2710A-4B7A-4232-ADA4-53EE023A992F}" srcId="{564B30F6-4B0B-491E-871C-90125E36DA8E}" destId="{442C12B5-60ED-4DD8-AB27-BB9D682FDA5F}" srcOrd="0" destOrd="0" parTransId="{AFC246BC-55F9-4615-A1DA-AE7537C7D44A}" sibTransId="{EF5D7F94-AEC3-4498-931E-8DDABDEA35F0}"/>
    <dgm:cxn modelId="{FAE72723-D6CB-3B45-B031-EDB51E4514F5}" type="presOf" srcId="{564B30F6-4B0B-491E-871C-90125E36DA8E}" destId="{5C47C69D-ABCA-C547-A480-02DAB0778B5A}" srcOrd="0" destOrd="0" presId="urn:microsoft.com/office/officeart/2016/7/layout/BasicLinearProcessNumbered"/>
    <dgm:cxn modelId="{156AE028-566B-E84F-8E3C-DF94C1C93420}" type="presOf" srcId="{0C05EE01-4957-4051-B972-F29E0C2D5B09}" destId="{84D78A7E-DEFB-674D-BA38-B271F73E7499}" srcOrd="0" destOrd="0" presId="urn:microsoft.com/office/officeart/2016/7/layout/BasicLinearProcessNumbered"/>
    <dgm:cxn modelId="{0DCA8C57-58A8-452C-B806-F6B522268C07}" srcId="{564B30F6-4B0B-491E-871C-90125E36DA8E}" destId="{119BC8BC-5354-469E-B1EC-859DE28E0F98}" srcOrd="3" destOrd="0" parTransId="{82CF04A3-A424-4EAF-8C8D-C706724A31F3}" sibTransId="{F1885B34-1980-4A3E-98E1-0E44E3B025AD}"/>
    <dgm:cxn modelId="{F5615863-28F0-F547-AD9E-BDF4D8BB5F0D}" type="presOf" srcId="{CCD77721-E171-4198-A9BB-1CB68FACC2B4}" destId="{7E9B2F4E-7094-0546-961C-9770F22A6485}" srcOrd="1" destOrd="0" presId="urn:microsoft.com/office/officeart/2016/7/layout/BasicLinearProcessNumbered"/>
    <dgm:cxn modelId="{B869B56C-DE02-3941-9BEA-612162546A94}" type="presOf" srcId="{FA69DB37-6C49-4E7A-AB06-841D21BB885F}" destId="{621BB144-4296-704E-B8E7-1EF7F6F5238F}" srcOrd="0" destOrd="0" presId="urn:microsoft.com/office/officeart/2016/7/layout/BasicLinearProcessNumbered"/>
    <dgm:cxn modelId="{3D7E106D-61AB-8F43-905B-CEA09388E550}" type="presOf" srcId="{FA69DB37-6C49-4E7A-AB06-841D21BB885F}" destId="{DA480F73-1283-7F4C-9096-CB6FCC362FD9}" srcOrd="1" destOrd="0" presId="urn:microsoft.com/office/officeart/2016/7/layout/BasicLinearProcessNumbered"/>
    <dgm:cxn modelId="{2C7D4E78-04C2-EF4F-A4B9-13F0040A0BD2}" type="presOf" srcId="{EF5D7F94-AEC3-4498-931E-8DDABDEA35F0}" destId="{E92BC67E-3408-354C-B5F6-1C2614458275}" srcOrd="0" destOrd="0" presId="urn:microsoft.com/office/officeart/2016/7/layout/BasicLinearProcessNumbered"/>
    <dgm:cxn modelId="{9FA04980-F38E-44C1-B7B2-FC612E978E14}" srcId="{564B30F6-4B0B-491E-871C-90125E36DA8E}" destId="{CCD77721-E171-4198-A9BB-1CB68FACC2B4}" srcOrd="1" destOrd="0" parTransId="{1E055995-6EDB-414B-B0E2-747727AFD68D}" sibTransId="{0C05EE01-4957-4051-B972-F29E0C2D5B09}"/>
    <dgm:cxn modelId="{FA4E249C-55D2-D14A-8D27-E560DE41DAB2}" type="presOf" srcId="{F1885B34-1980-4A3E-98E1-0E44E3B025AD}" destId="{CC733A35-A6C1-D544-BFCC-731853D063FC}" srcOrd="0" destOrd="0" presId="urn:microsoft.com/office/officeart/2016/7/layout/BasicLinearProcessNumbered"/>
    <dgm:cxn modelId="{53D965A4-67EE-454E-808D-D02274C4216E}" type="presOf" srcId="{CCD77721-E171-4198-A9BB-1CB68FACC2B4}" destId="{53F418D6-2C46-0A4A-9513-A1400A9F5B8B}" srcOrd="0" destOrd="0" presId="urn:microsoft.com/office/officeart/2016/7/layout/BasicLinearProcessNumbered"/>
    <dgm:cxn modelId="{1C2B22AE-B3F3-CE42-83DD-1181B4151925}" type="presOf" srcId="{119BC8BC-5354-469E-B1EC-859DE28E0F98}" destId="{B1DC92F7-5EAE-1347-A72C-C3D8D0546FB9}" srcOrd="0" destOrd="0" presId="urn:microsoft.com/office/officeart/2016/7/layout/BasicLinearProcessNumbered"/>
    <dgm:cxn modelId="{FE63A8B6-1B75-40FA-AC64-FE9F0F8F0583}" srcId="{564B30F6-4B0B-491E-871C-90125E36DA8E}" destId="{FA69DB37-6C49-4E7A-AB06-841D21BB885F}" srcOrd="2" destOrd="0" parTransId="{6108CF1F-E836-4725-BADB-033ED3A47A21}" sibTransId="{14EAC6F1-C751-44EA-93D9-3DA785DFF70A}"/>
    <dgm:cxn modelId="{8EC81EDF-9811-F448-9124-DB67082CAB8F}" type="presOf" srcId="{442C12B5-60ED-4DD8-AB27-BB9D682FDA5F}" destId="{918437B6-DEE0-F943-A653-CF93B48E6C37}" srcOrd="1" destOrd="0" presId="urn:microsoft.com/office/officeart/2016/7/layout/BasicLinearProcessNumbered"/>
    <dgm:cxn modelId="{A29E8FF2-94CB-E24C-88FB-3035C3FE28A5}" type="presOf" srcId="{442C12B5-60ED-4DD8-AB27-BB9D682FDA5F}" destId="{6D643E0B-B637-CD47-826A-C92CABDE27D5}" srcOrd="0" destOrd="0" presId="urn:microsoft.com/office/officeart/2016/7/layout/BasicLinearProcessNumbered"/>
    <dgm:cxn modelId="{901708F5-4C79-5B44-AE7A-64BE8F57A833}" type="presOf" srcId="{119BC8BC-5354-469E-B1EC-859DE28E0F98}" destId="{AA5CBA89-2378-D740-B035-1DA0992CB9BF}" srcOrd="1" destOrd="0" presId="urn:microsoft.com/office/officeart/2016/7/layout/BasicLinearProcessNumbered"/>
    <dgm:cxn modelId="{E9B06FF6-D548-BA41-B7A1-9A12C89726BF}" type="presOf" srcId="{14EAC6F1-C751-44EA-93D9-3DA785DFF70A}" destId="{6F7F6FC2-4118-5744-A634-F6447C1EB140}" srcOrd="0" destOrd="0" presId="urn:microsoft.com/office/officeart/2016/7/layout/BasicLinearProcessNumbered"/>
    <dgm:cxn modelId="{0E0AA430-3CDF-5E4A-9EE7-0C6B19272A8A}" type="presParOf" srcId="{5C47C69D-ABCA-C547-A480-02DAB0778B5A}" destId="{055F4DAB-907B-B84A-B896-757C57D97AFE}" srcOrd="0" destOrd="0" presId="urn:microsoft.com/office/officeart/2016/7/layout/BasicLinearProcessNumbered"/>
    <dgm:cxn modelId="{CE2A1193-38B6-8646-BAA7-977A1B689A4A}" type="presParOf" srcId="{055F4DAB-907B-B84A-B896-757C57D97AFE}" destId="{6D643E0B-B637-CD47-826A-C92CABDE27D5}" srcOrd="0" destOrd="0" presId="urn:microsoft.com/office/officeart/2016/7/layout/BasicLinearProcessNumbered"/>
    <dgm:cxn modelId="{C7E20C53-BFA0-5944-888B-AD80747553DC}" type="presParOf" srcId="{055F4DAB-907B-B84A-B896-757C57D97AFE}" destId="{E92BC67E-3408-354C-B5F6-1C2614458275}" srcOrd="1" destOrd="0" presId="urn:microsoft.com/office/officeart/2016/7/layout/BasicLinearProcessNumbered"/>
    <dgm:cxn modelId="{B2DA9F00-8A92-6346-BFB8-2018D2B508D3}" type="presParOf" srcId="{055F4DAB-907B-B84A-B896-757C57D97AFE}" destId="{41C5C0F1-B526-724C-9CAF-828ADBC17657}" srcOrd="2" destOrd="0" presId="urn:microsoft.com/office/officeart/2016/7/layout/BasicLinearProcessNumbered"/>
    <dgm:cxn modelId="{68603E86-9640-F54D-B0AA-29CA78E1C6B4}" type="presParOf" srcId="{055F4DAB-907B-B84A-B896-757C57D97AFE}" destId="{918437B6-DEE0-F943-A653-CF93B48E6C37}" srcOrd="3" destOrd="0" presId="urn:microsoft.com/office/officeart/2016/7/layout/BasicLinearProcessNumbered"/>
    <dgm:cxn modelId="{04036D4D-92CD-ED48-AE09-CF2928DA1961}" type="presParOf" srcId="{5C47C69D-ABCA-C547-A480-02DAB0778B5A}" destId="{37D28C74-A687-264F-8164-373CF185D8DB}" srcOrd="1" destOrd="0" presId="urn:microsoft.com/office/officeart/2016/7/layout/BasicLinearProcessNumbered"/>
    <dgm:cxn modelId="{3F445C00-6AD8-FC48-B8AE-F3E9DB9D837D}" type="presParOf" srcId="{5C47C69D-ABCA-C547-A480-02DAB0778B5A}" destId="{454F781B-BE26-9749-AFDD-1DB8F29C7BBB}" srcOrd="2" destOrd="0" presId="urn:microsoft.com/office/officeart/2016/7/layout/BasicLinearProcessNumbered"/>
    <dgm:cxn modelId="{790FA1D0-8B3D-A34E-A68E-A3DEBB4D1B35}" type="presParOf" srcId="{454F781B-BE26-9749-AFDD-1DB8F29C7BBB}" destId="{53F418D6-2C46-0A4A-9513-A1400A9F5B8B}" srcOrd="0" destOrd="0" presId="urn:microsoft.com/office/officeart/2016/7/layout/BasicLinearProcessNumbered"/>
    <dgm:cxn modelId="{24946A6F-FA4C-8C4C-B295-0F4C25FA05D0}" type="presParOf" srcId="{454F781B-BE26-9749-AFDD-1DB8F29C7BBB}" destId="{84D78A7E-DEFB-674D-BA38-B271F73E7499}" srcOrd="1" destOrd="0" presId="urn:microsoft.com/office/officeart/2016/7/layout/BasicLinearProcessNumbered"/>
    <dgm:cxn modelId="{994EDD79-7AD8-D44F-AFC7-92962D8886F2}" type="presParOf" srcId="{454F781B-BE26-9749-AFDD-1DB8F29C7BBB}" destId="{F139820D-F35A-AD48-8FA9-8932CE8D25C8}" srcOrd="2" destOrd="0" presId="urn:microsoft.com/office/officeart/2016/7/layout/BasicLinearProcessNumbered"/>
    <dgm:cxn modelId="{23E3DDD7-4145-C443-8A4D-9885829D62D7}" type="presParOf" srcId="{454F781B-BE26-9749-AFDD-1DB8F29C7BBB}" destId="{7E9B2F4E-7094-0546-961C-9770F22A6485}" srcOrd="3" destOrd="0" presId="urn:microsoft.com/office/officeart/2016/7/layout/BasicLinearProcessNumbered"/>
    <dgm:cxn modelId="{4CCED7F3-7AEC-DF40-B644-9D3A5778B461}" type="presParOf" srcId="{5C47C69D-ABCA-C547-A480-02DAB0778B5A}" destId="{AB6F1C6D-D8EE-A849-A174-993F4A0F2838}" srcOrd="3" destOrd="0" presId="urn:microsoft.com/office/officeart/2016/7/layout/BasicLinearProcessNumbered"/>
    <dgm:cxn modelId="{2B1AEC61-CC00-9E42-B1EA-0D0934FAE453}" type="presParOf" srcId="{5C47C69D-ABCA-C547-A480-02DAB0778B5A}" destId="{BAA26699-004A-5C4E-A944-39562B1CBED1}" srcOrd="4" destOrd="0" presId="urn:microsoft.com/office/officeart/2016/7/layout/BasicLinearProcessNumbered"/>
    <dgm:cxn modelId="{22FB688D-A2BA-5B43-83BB-5A255918ABCD}" type="presParOf" srcId="{BAA26699-004A-5C4E-A944-39562B1CBED1}" destId="{621BB144-4296-704E-B8E7-1EF7F6F5238F}" srcOrd="0" destOrd="0" presId="urn:microsoft.com/office/officeart/2016/7/layout/BasicLinearProcessNumbered"/>
    <dgm:cxn modelId="{91020E11-BA03-8643-8DCF-62D03F6281B0}" type="presParOf" srcId="{BAA26699-004A-5C4E-A944-39562B1CBED1}" destId="{6F7F6FC2-4118-5744-A634-F6447C1EB140}" srcOrd="1" destOrd="0" presId="urn:microsoft.com/office/officeart/2016/7/layout/BasicLinearProcessNumbered"/>
    <dgm:cxn modelId="{22C88251-154B-EE44-9D52-3792C167E249}" type="presParOf" srcId="{BAA26699-004A-5C4E-A944-39562B1CBED1}" destId="{A610A1FB-BDE1-1A4B-9CCD-A2023EAA8D9D}" srcOrd="2" destOrd="0" presId="urn:microsoft.com/office/officeart/2016/7/layout/BasicLinearProcessNumbered"/>
    <dgm:cxn modelId="{81EA1B14-B91E-CE48-9453-3E74C34C0873}" type="presParOf" srcId="{BAA26699-004A-5C4E-A944-39562B1CBED1}" destId="{DA480F73-1283-7F4C-9096-CB6FCC362FD9}" srcOrd="3" destOrd="0" presId="urn:microsoft.com/office/officeart/2016/7/layout/BasicLinearProcessNumbered"/>
    <dgm:cxn modelId="{5FE6851C-4629-C341-BBCF-EA71CD311BDD}" type="presParOf" srcId="{5C47C69D-ABCA-C547-A480-02DAB0778B5A}" destId="{4F216FEB-C192-DE4B-865D-9E2930EA2ADE}" srcOrd="5" destOrd="0" presId="urn:microsoft.com/office/officeart/2016/7/layout/BasicLinearProcessNumbered"/>
    <dgm:cxn modelId="{C7431A46-3C87-214F-A2CD-1DC332D53F78}" type="presParOf" srcId="{5C47C69D-ABCA-C547-A480-02DAB0778B5A}" destId="{B79613EC-F822-C640-94A2-1A6FEE9D76F7}" srcOrd="6" destOrd="0" presId="urn:microsoft.com/office/officeart/2016/7/layout/BasicLinearProcessNumbered"/>
    <dgm:cxn modelId="{9282CDE8-E2AF-CB44-926A-909221F17B76}" type="presParOf" srcId="{B79613EC-F822-C640-94A2-1A6FEE9D76F7}" destId="{B1DC92F7-5EAE-1347-A72C-C3D8D0546FB9}" srcOrd="0" destOrd="0" presId="urn:microsoft.com/office/officeart/2016/7/layout/BasicLinearProcessNumbered"/>
    <dgm:cxn modelId="{5868884A-23EA-BD41-8789-F9AFA7FBC7D1}" type="presParOf" srcId="{B79613EC-F822-C640-94A2-1A6FEE9D76F7}" destId="{CC733A35-A6C1-D544-BFCC-731853D063FC}" srcOrd="1" destOrd="0" presId="urn:microsoft.com/office/officeart/2016/7/layout/BasicLinearProcessNumbered"/>
    <dgm:cxn modelId="{28E28466-A868-884C-90A8-3FA9ED10CBC3}" type="presParOf" srcId="{B79613EC-F822-C640-94A2-1A6FEE9D76F7}" destId="{11BE80EC-AF08-9E40-BE87-ADF1673B5500}" srcOrd="2" destOrd="0" presId="urn:microsoft.com/office/officeart/2016/7/layout/BasicLinearProcessNumbered"/>
    <dgm:cxn modelId="{B79CE4A0-2814-4B47-ADBF-94F33384021B}" type="presParOf" srcId="{B79613EC-F822-C640-94A2-1A6FEE9D76F7}" destId="{AA5CBA89-2378-D740-B035-1DA0992CB9B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21570-9659-9E4D-91A3-E01AAA3812B7}">
      <dsp:nvSpPr>
        <dsp:cNvPr id="0" name=""/>
        <dsp:cNvSpPr/>
      </dsp:nvSpPr>
      <dsp:spPr>
        <a:xfrm>
          <a:off x="1052650" y="1038"/>
          <a:ext cx="1911436" cy="9557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EDA</a:t>
          </a:r>
        </a:p>
      </dsp:txBody>
      <dsp:txXfrm>
        <a:off x="1080642" y="29030"/>
        <a:ext cx="1855452" cy="899734"/>
      </dsp:txXfrm>
    </dsp:sp>
    <dsp:sp modelId="{023FBE14-247D-1B4F-89EF-438913706F0E}">
      <dsp:nvSpPr>
        <dsp:cNvPr id="0" name=""/>
        <dsp:cNvSpPr/>
      </dsp:nvSpPr>
      <dsp:spPr>
        <a:xfrm>
          <a:off x="1052650" y="1100114"/>
          <a:ext cx="1911436" cy="9557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Regress</a:t>
          </a:r>
        </a:p>
      </dsp:txBody>
      <dsp:txXfrm>
        <a:off x="1080642" y="1128106"/>
        <a:ext cx="1855452" cy="899734"/>
      </dsp:txXfrm>
    </dsp:sp>
    <dsp:sp modelId="{9C0B0B59-793B-8649-9FE2-1F295347350A}">
      <dsp:nvSpPr>
        <dsp:cNvPr id="0" name=""/>
        <dsp:cNvSpPr/>
      </dsp:nvSpPr>
      <dsp:spPr>
        <a:xfrm rot="19457599">
          <a:off x="2875585" y="1282990"/>
          <a:ext cx="94157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41576" y="20214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22834" y="1279665"/>
        <a:ext cx="47078" cy="47078"/>
      </dsp:txXfrm>
    </dsp:sp>
    <dsp:sp modelId="{95534F49-DBF7-754E-9430-97FFA2385D3D}">
      <dsp:nvSpPr>
        <dsp:cNvPr id="0" name=""/>
        <dsp:cNvSpPr/>
      </dsp:nvSpPr>
      <dsp:spPr>
        <a:xfrm>
          <a:off x="3728661" y="550576"/>
          <a:ext cx="1911436" cy="9557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OLS on Full Training</a:t>
          </a:r>
        </a:p>
      </dsp:txBody>
      <dsp:txXfrm>
        <a:off x="3756653" y="578568"/>
        <a:ext cx="1855452" cy="899734"/>
      </dsp:txXfrm>
    </dsp:sp>
    <dsp:sp modelId="{D748DC11-BE31-3347-90D3-02BB7901852F}">
      <dsp:nvSpPr>
        <dsp:cNvPr id="0" name=""/>
        <dsp:cNvSpPr/>
      </dsp:nvSpPr>
      <dsp:spPr>
        <a:xfrm rot="2142401">
          <a:off x="2875585" y="1832528"/>
          <a:ext cx="94157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41576" y="20214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22834" y="1829203"/>
        <a:ext cx="47078" cy="47078"/>
      </dsp:txXfrm>
    </dsp:sp>
    <dsp:sp modelId="{CDB130AC-75F4-3B46-A8C5-40C81C395A45}">
      <dsp:nvSpPr>
        <dsp:cNvPr id="0" name=""/>
        <dsp:cNvSpPr/>
      </dsp:nvSpPr>
      <dsp:spPr>
        <a:xfrm>
          <a:off x="3728661" y="1649652"/>
          <a:ext cx="1911436" cy="9557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10-Fold Validation</a:t>
          </a:r>
        </a:p>
      </dsp:txBody>
      <dsp:txXfrm>
        <a:off x="3756653" y="1677644"/>
        <a:ext cx="1855452" cy="899734"/>
      </dsp:txXfrm>
    </dsp:sp>
    <dsp:sp modelId="{83EFD494-724D-B744-BF39-99D6CF4FABD2}">
      <dsp:nvSpPr>
        <dsp:cNvPr id="0" name=""/>
        <dsp:cNvSpPr/>
      </dsp:nvSpPr>
      <dsp:spPr>
        <a:xfrm>
          <a:off x="1052650" y="2199190"/>
          <a:ext cx="1911436" cy="9557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Analyze</a:t>
          </a:r>
        </a:p>
      </dsp:txBody>
      <dsp:txXfrm>
        <a:off x="1080642" y="2227182"/>
        <a:ext cx="1855452" cy="899734"/>
      </dsp:txXfrm>
    </dsp:sp>
    <dsp:sp modelId="{FDF1A054-5CEE-A24C-A328-066DCEB18797}">
      <dsp:nvSpPr>
        <dsp:cNvPr id="0" name=""/>
        <dsp:cNvSpPr/>
      </dsp:nvSpPr>
      <dsp:spPr>
        <a:xfrm>
          <a:off x="1052650" y="3298266"/>
          <a:ext cx="1911436" cy="9557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Modify Variables as Needed</a:t>
          </a:r>
        </a:p>
      </dsp:txBody>
      <dsp:txXfrm>
        <a:off x="1080642" y="3326258"/>
        <a:ext cx="1855452" cy="8997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43E0B-B637-CD47-826A-C92CABDE27D5}">
      <dsp:nvSpPr>
        <dsp:cNvPr id="0" name=""/>
        <dsp:cNvSpPr/>
      </dsp:nvSpPr>
      <dsp:spPr>
        <a:xfrm>
          <a:off x="2902" y="159196"/>
          <a:ext cx="2302371" cy="322331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02" tIns="330200" rIns="179502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Log Dependent Variable</a:t>
          </a:r>
        </a:p>
      </dsp:txBody>
      <dsp:txXfrm>
        <a:off x="2902" y="1384057"/>
        <a:ext cx="2302371" cy="1933991"/>
      </dsp:txXfrm>
    </dsp:sp>
    <dsp:sp modelId="{E92BC67E-3408-354C-B5F6-1C2614458275}">
      <dsp:nvSpPr>
        <dsp:cNvPr id="0" name=""/>
        <dsp:cNvSpPr/>
      </dsp:nvSpPr>
      <dsp:spPr>
        <a:xfrm>
          <a:off x="670589" y="481528"/>
          <a:ext cx="966995" cy="96699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5391" tIns="12700" rIns="7539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12202" y="623141"/>
        <a:ext cx="683769" cy="683769"/>
      </dsp:txXfrm>
    </dsp:sp>
    <dsp:sp modelId="{41C5C0F1-B526-724C-9CAF-828ADBC17657}">
      <dsp:nvSpPr>
        <dsp:cNvPr id="0" name=""/>
        <dsp:cNvSpPr/>
      </dsp:nvSpPr>
      <dsp:spPr>
        <a:xfrm>
          <a:off x="2902" y="3382443"/>
          <a:ext cx="2302371" cy="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3F418D6-2C46-0A4A-9513-A1400A9F5B8B}">
      <dsp:nvSpPr>
        <dsp:cNvPr id="0" name=""/>
        <dsp:cNvSpPr/>
      </dsp:nvSpPr>
      <dsp:spPr>
        <a:xfrm>
          <a:off x="2535510" y="159196"/>
          <a:ext cx="2302371" cy="322331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02" tIns="330200" rIns="179502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Drop Windows</a:t>
          </a:r>
        </a:p>
      </dsp:txBody>
      <dsp:txXfrm>
        <a:off x="2535510" y="1384057"/>
        <a:ext cx="2302371" cy="1933991"/>
      </dsp:txXfrm>
    </dsp:sp>
    <dsp:sp modelId="{84D78A7E-DEFB-674D-BA38-B271F73E7499}">
      <dsp:nvSpPr>
        <dsp:cNvPr id="0" name=""/>
        <dsp:cNvSpPr/>
      </dsp:nvSpPr>
      <dsp:spPr>
        <a:xfrm>
          <a:off x="3203197" y="481528"/>
          <a:ext cx="966995" cy="96699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5391" tIns="12700" rIns="7539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344810" y="623141"/>
        <a:ext cx="683769" cy="683769"/>
      </dsp:txXfrm>
    </dsp:sp>
    <dsp:sp modelId="{F139820D-F35A-AD48-8FA9-8932CE8D25C8}">
      <dsp:nvSpPr>
        <dsp:cNvPr id="0" name=""/>
        <dsp:cNvSpPr/>
      </dsp:nvSpPr>
      <dsp:spPr>
        <a:xfrm>
          <a:off x="2535510" y="3382443"/>
          <a:ext cx="2302371" cy="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21BB144-4296-704E-B8E7-1EF7F6F5238F}">
      <dsp:nvSpPr>
        <dsp:cNvPr id="0" name=""/>
        <dsp:cNvSpPr/>
      </dsp:nvSpPr>
      <dsp:spPr>
        <a:xfrm>
          <a:off x="5068118" y="159196"/>
          <a:ext cx="2302371" cy="322331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02" tIns="330200" rIns="179502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Drop Games with 0 Reviews</a:t>
          </a:r>
        </a:p>
      </dsp:txBody>
      <dsp:txXfrm>
        <a:off x="5068118" y="1384057"/>
        <a:ext cx="2302371" cy="1933991"/>
      </dsp:txXfrm>
    </dsp:sp>
    <dsp:sp modelId="{6F7F6FC2-4118-5744-A634-F6447C1EB140}">
      <dsp:nvSpPr>
        <dsp:cNvPr id="0" name=""/>
        <dsp:cNvSpPr/>
      </dsp:nvSpPr>
      <dsp:spPr>
        <a:xfrm>
          <a:off x="5735806" y="481528"/>
          <a:ext cx="966995" cy="96699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5391" tIns="12700" rIns="7539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5877419" y="623141"/>
        <a:ext cx="683769" cy="683769"/>
      </dsp:txXfrm>
    </dsp:sp>
    <dsp:sp modelId="{A610A1FB-BDE1-1A4B-9CCD-A2023EAA8D9D}">
      <dsp:nvSpPr>
        <dsp:cNvPr id="0" name=""/>
        <dsp:cNvSpPr/>
      </dsp:nvSpPr>
      <dsp:spPr>
        <a:xfrm>
          <a:off x="5068118" y="3382443"/>
          <a:ext cx="2302371" cy="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1DC92F7-5EAE-1347-A72C-C3D8D0546FB9}">
      <dsp:nvSpPr>
        <dsp:cNvPr id="0" name=""/>
        <dsp:cNvSpPr/>
      </dsp:nvSpPr>
      <dsp:spPr>
        <a:xfrm>
          <a:off x="7600726" y="159196"/>
          <a:ext cx="2302371" cy="322331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02" tIns="330200" rIns="179502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Add Polynomial Features on Price and Release Date</a:t>
          </a:r>
        </a:p>
      </dsp:txBody>
      <dsp:txXfrm>
        <a:off x="7600726" y="1384057"/>
        <a:ext cx="2302371" cy="1933991"/>
      </dsp:txXfrm>
    </dsp:sp>
    <dsp:sp modelId="{CC733A35-A6C1-D544-BFCC-731853D063FC}">
      <dsp:nvSpPr>
        <dsp:cNvPr id="0" name=""/>
        <dsp:cNvSpPr/>
      </dsp:nvSpPr>
      <dsp:spPr>
        <a:xfrm>
          <a:off x="8268414" y="481528"/>
          <a:ext cx="966995" cy="96699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5391" tIns="12700" rIns="7539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410027" y="623141"/>
        <a:ext cx="683769" cy="683769"/>
      </dsp:txXfrm>
    </dsp:sp>
    <dsp:sp modelId="{11BE80EC-AF08-9E40-BE87-ADF1673B5500}">
      <dsp:nvSpPr>
        <dsp:cNvPr id="0" name=""/>
        <dsp:cNvSpPr/>
      </dsp:nvSpPr>
      <dsp:spPr>
        <a:xfrm>
          <a:off x="7600726" y="3382443"/>
          <a:ext cx="2302371" cy="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B1B9A-287C-364D-AE6D-3AFFC87F9A41}" type="datetimeFigureOut">
              <a:rPr lang="en-US" smtClean="0"/>
              <a:t>7/19/18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CA087-AC56-0348-9004-E881F5711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8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CA087-AC56-0348-9004-E881F5711F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80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CA087-AC56-0348-9004-E881F5711F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84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CA087-AC56-0348-9004-E881F5711F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19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CA087-AC56-0348-9004-E881F5711F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13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R2 is fitting the best fit line- how well your best fit line is fitting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CA087-AC56-0348-9004-E881F5711F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24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CA087-AC56-0348-9004-E881F5711F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69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7150-3272-194A-AA63-CC310108C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(An attempt at) Predicting Steam Game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C2EEE-65F2-464A-8E88-6688747BD9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Maya Madhavan</a:t>
            </a:r>
          </a:p>
        </p:txBody>
      </p:sp>
    </p:spTree>
    <p:extLst>
      <p:ext uri="{BB962C8B-B14F-4D97-AF65-F5344CB8AC3E}">
        <p14:creationId xmlns:p14="http://schemas.microsoft.com/office/powerpoint/2010/main" val="634239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9424E-C964-904A-82A1-03AF748D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327" y="2566591"/>
            <a:ext cx="7644778" cy="1478570"/>
          </a:xfrm>
        </p:spPr>
        <p:txBody>
          <a:bodyPr>
            <a:normAutofit/>
          </a:bodyPr>
          <a:lstStyle/>
          <a:p>
            <a:r>
              <a:rPr lang="en-US" sz="9600" dirty="0"/>
              <a:t>Questions???</a:t>
            </a:r>
          </a:p>
        </p:txBody>
      </p:sp>
    </p:spTree>
    <p:extLst>
      <p:ext uri="{BB962C8B-B14F-4D97-AF65-F5344CB8AC3E}">
        <p14:creationId xmlns:p14="http://schemas.microsoft.com/office/powerpoint/2010/main" val="293998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0645EA-6283-A345-9EA3-38CBD483F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A6A4B-9AD9-BB46-B8FF-9CBA99A12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Purpose: Can we maximize user engagement with games on Steam, as measured by the number of reviews the game has?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Steam is the largest online digital distribution platform for games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Gaining 1.7 million users per month in late 2017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90ED1-EE66-1844-9447-2C1EA14A5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981661"/>
            <a:ext cx="5456279" cy="486972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49497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06A3-13F6-D041-BED3-57537790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5507328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8F2B5-3B98-D141-8BAA-74FD6FC69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7897" y="1099186"/>
            <a:ext cx="7034485" cy="3782778"/>
          </a:xfrm>
        </p:spPr>
        <p:txBody>
          <a:bodyPr>
            <a:normAutofit/>
          </a:bodyPr>
          <a:lstStyle/>
          <a:p>
            <a:r>
              <a:rPr lang="en-US" dirty="0"/>
              <a:t>Scrape Until Kicked Out</a:t>
            </a:r>
          </a:p>
          <a:p>
            <a:r>
              <a:rPr lang="en-US" dirty="0"/>
              <a:t>10475 of ~ 49,050  Games</a:t>
            </a:r>
          </a:p>
          <a:p>
            <a:pPr lvl="1"/>
            <a:r>
              <a:rPr lang="en-US" dirty="0"/>
              <a:t>Random Arrangement on Steam Search Page</a:t>
            </a:r>
          </a:p>
          <a:p>
            <a:pPr lvl="1"/>
            <a:r>
              <a:rPr lang="en-US" dirty="0"/>
              <a:t>=&gt; Representative Sample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9293C3-D507-4948-95E1-A90A5412E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8749" y="3461658"/>
            <a:ext cx="7033633" cy="219310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2467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B490E8-3606-EF42-8B24-780A7B6E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General Format of Regression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2AA741-430A-4CF4-B468-C1ACB7916E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875154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2744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4A04A-7141-894D-A988-407BE3D9A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Attempted Modifications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E5843CC4-1C84-4F6F-AEBC-7CA0ACF219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2589405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97673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29A4-D937-AD44-964C-A8B9F9F3C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en-US" dirty="0"/>
              <a:t>Best</a:t>
            </a:r>
            <a:r>
              <a:rPr lang="en-US" sz="2500" dirty="0"/>
              <a:t> </a:t>
            </a:r>
            <a:r>
              <a:rPr lang="en-US" dirty="0"/>
              <a:t>Model</a:t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33" name="Round Diagonal Corner Rectangle 6">
            <a:extLst>
              <a:ext uri="{FF2B5EF4-FFF2-40B4-BE49-F238E27FC236}">
                <a16:creationId xmlns:a16="http://schemas.microsoft.com/office/drawing/2014/main" id="{C169E84F-4748-4D61-A105-357962627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Content Placeholder 13">
            <a:extLst>
              <a:ext uri="{FF2B5EF4-FFF2-40B4-BE49-F238E27FC236}">
                <a16:creationId xmlns:a16="http://schemas.microsoft.com/office/drawing/2014/main" id="{03CECDE9-E198-8743-8DEC-8C0688391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115" y="1137622"/>
            <a:ext cx="2951641" cy="22063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D806CEB-52F6-8F41-A6DF-CC2AA55CB3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616" y="3602524"/>
            <a:ext cx="3178638" cy="2018434"/>
          </a:xfrm>
          <a:prstGeom prst="rect">
            <a:avLst/>
          </a:prstGeom>
        </p:spPr>
      </p:pic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1998ED55-1E20-2449-9A3D-B91FED6E2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443" y="2249487"/>
            <a:ext cx="5707968" cy="3541714"/>
          </a:xfrm>
        </p:spPr>
        <p:txBody>
          <a:bodyPr/>
          <a:lstStyle/>
          <a:p>
            <a:r>
              <a:rPr lang="en-US" dirty="0"/>
              <a:t>Polynomial Degree 2</a:t>
            </a:r>
          </a:p>
          <a:p>
            <a:r>
              <a:rPr lang="en-US" dirty="0"/>
              <a:t>Logged Y Values</a:t>
            </a:r>
          </a:p>
          <a:p>
            <a:r>
              <a:rPr lang="en-US" dirty="0"/>
              <a:t>Dropped Windows and Reviews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6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574375-D2AC-8849-84FA-A967B3DC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rgbClr val="FFFFFF"/>
                </a:solidFill>
              </a:rPr>
              <a:t>more Models</a:t>
            </a:r>
          </a:p>
        </p:txBody>
      </p:sp>
      <p:sp useBgFill="1">
        <p:nvSpPr>
          <p:cNvPr id="57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35995A-FAE5-5C4B-88D7-0B8B5A2C2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240719"/>
            <a:ext cx="4635583" cy="438062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D01EE-83A6-9444-90A7-586458C29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Compare R2 scored</a:t>
            </a:r>
          </a:p>
          <a:p>
            <a:r>
              <a:rPr lang="en-US" dirty="0">
                <a:solidFill>
                  <a:srgbClr val="FFFFFF"/>
                </a:solidFill>
              </a:rPr>
              <a:t>“Best” Model=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Gradient Boosted Trees on Logged Reviews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Best in terms of R2, not overfitting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216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999D1C-6C31-4D42-911D-0B941C92E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Final Model +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4B543-A3FF-6344-9E12-861A4AD9B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Final Score on Full Train: 0.4818365496905238 </a:t>
            </a:r>
          </a:p>
          <a:p>
            <a:r>
              <a:rPr lang="en-US" sz="2000" dirty="0"/>
              <a:t>Final Score on Test: 0.2066513992465474</a:t>
            </a:r>
          </a:p>
          <a:p>
            <a:r>
              <a:rPr lang="en-US" b="1" dirty="0"/>
              <a:t>This is a Bad Model</a:t>
            </a:r>
          </a:p>
          <a:p>
            <a:pPr lvl="1"/>
            <a:r>
              <a:rPr lang="en-US" dirty="0"/>
              <a:t>Overfitted</a:t>
            </a:r>
          </a:p>
          <a:p>
            <a:pPr lvl="1"/>
            <a:r>
              <a:rPr lang="en-US" dirty="0"/>
              <a:t>High Bias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90272B-AFD9-EB4E-9E8A-696B4AB7E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72726"/>
            <a:ext cx="5456279" cy="388759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651761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E0A477-E17F-1046-8F68-2481D2D41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949" y="811458"/>
            <a:ext cx="8149544" cy="1218710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So what now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D9D70-987D-334D-A692-3773F840C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949" y="2146301"/>
            <a:ext cx="3311525" cy="3713162"/>
          </a:xfrm>
        </p:spPr>
        <p:txBody>
          <a:bodyPr>
            <a:normAutofit/>
          </a:bodyPr>
          <a:lstStyle/>
          <a:p>
            <a:r>
              <a:rPr lang="en-US" sz="2000" dirty="0"/>
              <a:t>⏰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More Polynomial Features</a:t>
            </a:r>
          </a:p>
          <a:p>
            <a:r>
              <a:rPr lang="en-US" sz="2000" dirty="0"/>
              <a:t>⏰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Other Features</a:t>
            </a:r>
          </a:p>
          <a:p>
            <a:r>
              <a:rPr lang="en-US" sz="2000" dirty="0"/>
              <a:t>Other Models</a:t>
            </a:r>
          </a:p>
          <a:p>
            <a:endParaRPr lang="en-US" sz="2000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475117-3EEC-9541-B778-D8DB5C55F1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7139" y="2648774"/>
            <a:ext cx="6473938" cy="196949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477686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429</TotalTime>
  <Words>214</Words>
  <Application>Microsoft Macintosh PowerPoint</Application>
  <PresentationFormat>Widescreen</PresentationFormat>
  <Paragraphs>53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ＭＳ Ｐゴシック</vt:lpstr>
      <vt:lpstr>Arial</vt:lpstr>
      <vt:lpstr>Calibri</vt:lpstr>
      <vt:lpstr>Trebuchet MS</vt:lpstr>
      <vt:lpstr>Tw Cen MT</vt:lpstr>
      <vt:lpstr>Wingdings</vt:lpstr>
      <vt:lpstr>Circuit</vt:lpstr>
      <vt:lpstr>(An attempt at) Predicting Steam Game Reviews</vt:lpstr>
      <vt:lpstr>Research Question</vt:lpstr>
      <vt:lpstr>Dataset</vt:lpstr>
      <vt:lpstr>General Format of Regression Analysis</vt:lpstr>
      <vt:lpstr>Attempted Modifications</vt:lpstr>
      <vt:lpstr>Best Model </vt:lpstr>
      <vt:lpstr>more Models</vt:lpstr>
      <vt:lpstr>Final Model + Results</vt:lpstr>
      <vt:lpstr>So what now</vt:lpstr>
      <vt:lpstr>Questions???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Rajeev Madhavan</dc:creator>
  <cp:lastModifiedBy>Rajeev Madhavan</cp:lastModifiedBy>
  <cp:revision>16</cp:revision>
  <dcterms:created xsi:type="dcterms:W3CDTF">2018-07-19T21:33:43Z</dcterms:created>
  <dcterms:modified xsi:type="dcterms:W3CDTF">2018-07-20T04:43:04Z</dcterms:modified>
</cp:coreProperties>
</file>