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282-FBF2-4C96-BDE7-56805D90D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Police use of force and </a:t>
            </a:r>
            <a:br>
              <a:rPr lang="en-US" sz="4000" dirty="0"/>
            </a:br>
            <a:r>
              <a:rPr lang="en-US" sz="4000" dirty="0"/>
              <a:t>right wing extremist violence </a:t>
            </a:r>
            <a:br>
              <a:rPr lang="en-US" sz="4000" dirty="0"/>
            </a:br>
            <a:r>
              <a:rPr lang="en-US" sz="4000" dirty="0"/>
              <a:t>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8C027-2173-42A9-A8FC-0AAF9E369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Maya Van Nuys</a:t>
            </a:r>
          </a:p>
          <a:p>
            <a:r>
              <a:rPr lang="en-US" dirty="0"/>
              <a:t>PLSC 31101</a:t>
            </a:r>
          </a:p>
        </p:txBody>
      </p:sp>
    </p:spTree>
    <p:extLst>
      <p:ext uri="{BB962C8B-B14F-4D97-AF65-F5344CB8AC3E}">
        <p14:creationId xmlns:p14="http://schemas.microsoft.com/office/powerpoint/2010/main" val="6094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10DC-20E6-454B-AA20-15310BCA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1485900"/>
          </a:xfrm>
        </p:spPr>
        <p:txBody>
          <a:bodyPr/>
          <a:lstStyle/>
          <a:p>
            <a:r>
              <a:rPr lang="en-US" dirty="0"/>
              <a:t>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8EA81-4434-4A3E-BD82-7E8D64694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71700"/>
            <a:ext cx="5234107" cy="4279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AE299-1DCD-4B4B-8B52-28EE620D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32" y="2141756"/>
            <a:ext cx="5234108" cy="427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8C7F6-3703-440A-93EF-C41852DD2300}"/>
              </a:ext>
            </a:extLst>
          </p:cNvPr>
          <p:cNvSpPr txBox="1"/>
          <p:nvPr/>
        </p:nvSpPr>
        <p:spPr>
          <a:xfrm>
            <a:off x="1295399" y="1255687"/>
            <a:ext cx="5081707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Needed coordinates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sz="2000" dirty="0">
                <a:solidFill>
                  <a:schemeClr val="tx2"/>
                </a:solidFill>
              </a:rPr>
              <a:t>Google API</a:t>
            </a:r>
          </a:p>
        </p:txBody>
      </p:sp>
    </p:spTree>
    <p:extLst>
      <p:ext uri="{BB962C8B-B14F-4D97-AF65-F5344CB8AC3E}">
        <p14:creationId xmlns:p14="http://schemas.microsoft.com/office/powerpoint/2010/main" val="378648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3F3FE-499E-4D0D-90FE-7B2C3B99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1004387"/>
          </a:xfrm>
        </p:spPr>
        <p:txBody>
          <a:bodyPr>
            <a:normAutofit/>
          </a:bodyPr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8A9-A697-4FB3-BC56-5F5FF51C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1982651"/>
            <a:ext cx="4010296" cy="3472543"/>
          </a:xfrm>
        </p:spPr>
        <p:txBody>
          <a:bodyPr>
            <a:normAutofit/>
          </a:bodyPr>
          <a:lstStyle/>
          <a:p>
            <a:r>
              <a:rPr lang="en-US" sz="2400" dirty="0"/>
              <a:t>Required changing coordinates to other locational data</a:t>
            </a:r>
          </a:p>
          <a:p>
            <a:r>
              <a:rPr lang="en-US" sz="2400" dirty="0"/>
              <a:t>Merge by: </a:t>
            </a:r>
          </a:p>
          <a:p>
            <a:pPr lvl="1"/>
            <a:r>
              <a:rPr lang="en-US" sz="2400" dirty="0"/>
              <a:t>Zip code</a:t>
            </a:r>
          </a:p>
          <a:p>
            <a:pPr lvl="1"/>
            <a:r>
              <a:rPr lang="en-US" sz="2400" dirty="0"/>
              <a:t>City</a:t>
            </a:r>
          </a:p>
          <a:p>
            <a:pPr lvl="1"/>
            <a:r>
              <a:rPr lang="en-US" sz="2400" dirty="0"/>
              <a:t>State (*)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97992-743C-4F2E-A9AD-74C46737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83" y="833771"/>
            <a:ext cx="5384074" cy="51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FB7F-5E9E-45A6-9EB1-067870E3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97B4-EB6B-4B46-A3E1-6F771909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74" y="1428750"/>
            <a:ext cx="8010525" cy="2495550"/>
          </a:xfrm>
        </p:spPr>
        <p:txBody>
          <a:bodyPr/>
          <a:lstStyle/>
          <a:p>
            <a:r>
              <a:rPr lang="en-US" dirty="0"/>
              <a:t>Bar plot of data merged by state</a:t>
            </a:r>
          </a:p>
          <a:p>
            <a:r>
              <a:rPr lang="en-US" dirty="0"/>
              <a:t>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12A01-3568-44AC-BFE6-43B778B2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3074035"/>
            <a:ext cx="7345679" cy="33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EBC7F-57D3-4DB1-9A1F-2C25F641A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67" y="450385"/>
            <a:ext cx="4568259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53ADA-FC47-4EEA-B62A-BDD3B86F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8E25B-87D6-4CAF-A56E-2350488E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04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Police use of force and  right wing extremist violence  in the US</vt:lpstr>
      <vt:lpstr>Mapping</vt:lpstr>
      <vt:lpstr>Merging</vt:lpstr>
      <vt:lpstr>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use of force and  right wing extremist violence  in the US</dc:title>
  <dc:creator>Maya Van Nuys</dc:creator>
  <cp:lastModifiedBy>Maya Van Nuys</cp:lastModifiedBy>
  <cp:revision>1</cp:revision>
  <dcterms:created xsi:type="dcterms:W3CDTF">2019-12-09T03:33:34Z</dcterms:created>
  <dcterms:modified xsi:type="dcterms:W3CDTF">2019-12-09T03:35:47Z</dcterms:modified>
</cp:coreProperties>
</file>