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472F-5D78-DA4F-8D93-622D1E5B2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92926-D369-BF41-AB62-C7D43F2ED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513C-FD89-A24D-B310-8DF916A2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2FAB-E7A3-5A4B-AC54-6EB69C58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07792-4636-004C-B01E-C5AAC30E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D265-D781-0F4B-BAA4-2EB3C18C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978FF-38F4-844B-A1D0-7BE8F45FF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13CF-0ADA-EB48-9DA2-301F2661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EC3C-6DD1-2C41-AAE5-C0BC5FB3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5164-57EE-7649-892E-6215DBE2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65144-2FC4-1147-A089-A6FDABE42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1D24B-DD9D-D446-A207-389AD3AA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15A3-9BC6-784F-82D4-60759D4C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43F3-2CF0-9E4D-B95A-DB82BF55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0942-13A4-7743-9F51-8846D2A7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5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B4E7-40CB-7E45-B9E8-D7CB447A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673C-4BCA-E54E-A1A9-01B2A732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ACE3-4D1A-5746-B51E-5B1462AF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35D9-02BC-964B-BE34-7ED17BDF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1044-99B6-7444-81DB-5E62A6D0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2FFA-BF5D-7E4D-AED7-CC130972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075A-B9EE-3D4D-871E-1BB3AD32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80BC-B71E-5D47-B5E9-ED785D1D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8A15B-16EA-174B-8A8B-826959AD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DD6F-2A95-EF4F-95AC-5BEAFE13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C95-8CD9-0A40-BE1D-84EF9C60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3ACF-AA6A-1842-A12D-91DF52D2F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0F04-F82D-8D42-8E21-D6AA34242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B791-6C99-FD4F-9388-2784DA07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1F831-411C-EC4C-86BD-448DB1A6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0A590-BA8B-C34C-8C67-1C3FD2E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47E1-A167-604E-ABD9-28DF3E29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AA5B-FCA5-F14E-94D8-88AC0C9C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A590D-B0F8-5147-A081-08D6AA59E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DB774-2D89-AE43-B6A9-DC8B4CE49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0E0D9-3AF3-0540-98C5-B3FFB30CB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96B19-7751-9A4F-8EC0-02126676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7BAA-1FC7-8845-AE72-7D491A7A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4D95A-CDD3-FA44-B85D-2E06BD3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88D7-C08E-3649-A85F-F5D5A565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F9614-1E2C-494E-BF1B-7413421D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A98D9-3E94-614D-81EA-182FA97B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42D6-4E0D-F84C-AB3C-91F6FC5D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D45DE-22CD-2242-81EA-F2C2ED50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710EA-9E98-EA4B-AA63-4F267EB0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A68AF-C1C3-DF41-A674-1D2DF11D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D423-8456-9E4A-81B2-6B5527C4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CC98-8200-3147-93EC-B5F8F042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AC2F3-6E97-E249-A2FF-206E51FA4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E9708-C730-3442-91B9-48E810C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53DE1-B844-834E-B416-9BCEBED5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C14CA-A807-EA4C-B3E9-D80660D1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478-8A16-484E-B2E9-655F2C8E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0A381-719C-6F4B-A1A9-6E8584C32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4D358-C6AA-594B-ADB3-E30B6D38E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2A22B-AA36-7C46-9052-E43E119C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A6558-B286-D343-9B14-0997EA54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6C8F-339F-DD48-8AF8-ADA541BA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27B68-1F3B-D940-AA70-73EB011B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D4C4-2E09-7F44-A9C8-EBDB7EED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DFF8-E645-A946-9F97-199FA0023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C94-D16B-B740-8A4C-637592B5BEDA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B6EA-5979-0A48-87CE-0E85D013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36B9-29A4-0543-8419-DF99AF83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F372-5D2A-3A45-B0D9-10AAB16E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D2006-8060-A441-8FCF-83F1DD12C981}"/>
              </a:ext>
            </a:extLst>
          </p:cNvPr>
          <p:cNvSpPr txBox="1"/>
          <p:nvPr/>
        </p:nvSpPr>
        <p:spPr>
          <a:xfrm>
            <a:off x="3458752" y="393071"/>
            <a:ext cx="237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-calibrated CI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660483-8754-2E47-824A-F6D0149F905C}"/>
              </a:ext>
            </a:extLst>
          </p:cNvPr>
          <p:cNvCxnSpPr/>
          <p:nvPr/>
        </p:nvCxnSpPr>
        <p:spPr>
          <a:xfrm flipH="1">
            <a:off x="2180186" y="703641"/>
            <a:ext cx="1545021" cy="9429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603FA6-B58E-C544-BB16-251F7690EC9B}"/>
                  </a:ext>
                </a:extLst>
              </p:cNvPr>
              <p:cNvSpPr txBox="1"/>
              <p:nvPr/>
            </p:nvSpPr>
            <p:spPr>
              <a:xfrm>
                <a:off x="313756" y="3252364"/>
                <a:ext cx="348630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 </a:t>
                </a:r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BCa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-calibrated CI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(mean coverage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98%;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min. coverage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91%)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603FA6-B58E-C544-BB16-251F7690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6" y="3252364"/>
                <a:ext cx="3486301" cy="738664"/>
              </a:xfrm>
              <a:prstGeom prst="rect">
                <a:avLst/>
              </a:prstGeom>
              <a:blipFill>
                <a:blip r:embed="rId2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EBF249-EB5A-ED46-A52B-F0D6DCC62B4E}"/>
              </a:ext>
            </a:extLst>
          </p:cNvPr>
          <p:cNvSpPr txBox="1"/>
          <p:nvPr/>
        </p:nvSpPr>
        <p:spPr>
          <a:xfrm>
            <a:off x="942095" y="1701627"/>
            <a:ext cx="237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(78% of all simulations)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32B7C-447C-3043-99CE-169EDD99332E}"/>
              </a:ext>
            </a:extLst>
          </p:cNvPr>
          <p:cNvSpPr txBox="1"/>
          <p:nvPr/>
        </p:nvSpPr>
        <p:spPr>
          <a:xfrm>
            <a:off x="6080654" y="1636398"/>
            <a:ext cx="237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to converge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(22% of all simulations)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7B7F6-1650-6245-A4E0-17447DB60C73}"/>
              </a:ext>
            </a:extLst>
          </p:cNvPr>
          <p:cNvCxnSpPr>
            <a:cxnSpLocks/>
          </p:cNvCxnSpPr>
          <p:nvPr/>
        </p:nvCxnSpPr>
        <p:spPr>
          <a:xfrm>
            <a:off x="5570055" y="698056"/>
            <a:ext cx="1545021" cy="9429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D2F35-CFFD-3A4C-A23E-E1677CFD7B05}"/>
              </a:ext>
            </a:extLst>
          </p:cNvPr>
          <p:cNvCxnSpPr>
            <a:cxnSpLocks/>
          </p:cNvCxnSpPr>
          <p:nvPr/>
        </p:nvCxnSpPr>
        <p:spPr>
          <a:xfrm flipH="1">
            <a:off x="2180185" y="2224847"/>
            <a:ext cx="1" cy="10502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B485F1-519F-D74D-A862-979BC078BD16}"/>
              </a:ext>
            </a:extLst>
          </p:cNvPr>
          <p:cNvCxnSpPr>
            <a:cxnSpLocks/>
          </p:cNvCxnSpPr>
          <p:nvPr/>
        </p:nvCxnSpPr>
        <p:spPr>
          <a:xfrm flipH="1">
            <a:off x="5289401" y="2159928"/>
            <a:ext cx="1759910" cy="10233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14EDF-263B-BD4C-AAB9-CFC8D244E5F9}"/>
                  </a:ext>
                </a:extLst>
              </p:cNvPr>
              <p:cNvSpPr txBox="1"/>
              <p:nvPr/>
            </p:nvSpPr>
            <p:spPr>
              <a:xfrm>
                <a:off x="3792522" y="3177652"/>
                <a:ext cx="311673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heterogeneity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</m:acc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0.5)   and standardized point estimates appear symmetric and unimodal</a:t>
                </a:r>
              </a:p>
              <a:p>
                <a:pPr algn="ctr"/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14EDF-263B-BD4C-AAB9-CFC8D244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22" y="3177652"/>
                <a:ext cx="3116739" cy="954107"/>
              </a:xfrm>
              <a:prstGeom prst="rect">
                <a:avLst/>
              </a:prstGeom>
              <a:blipFill>
                <a:blip r:embed="rId3"/>
                <a:stretch>
                  <a:fillRect r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399021-7AF7-8447-8862-16FA1256104C}"/>
              </a:ext>
            </a:extLst>
          </p:cNvPr>
          <p:cNvCxnSpPr>
            <a:cxnSpLocks/>
          </p:cNvCxnSpPr>
          <p:nvPr/>
        </p:nvCxnSpPr>
        <p:spPr>
          <a:xfrm>
            <a:off x="7710616" y="2159928"/>
            <a:ext cx="1664313" cy="10182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0E9DE9-97D4-714D-8327-D04EC8DB202E}"/>
                  </a:ext>
                </a:extLst>
              </p:cNvPr>
              <p:cNvSpPr txBox="1"/>
              <p:nvPr/>
            </p:nvSpPr>
            <p:spPr>
              <a:xfrm>
                <a:off x="7933027" y="3177652"/>
                <a:ext cx="28838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heterogeneity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</m:acc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0.5) or standardized point estimates appear asymmetric or multimodal</a:t>
                </a:r>
              </a:p>
              <a:p>
                <a:pPr algn="ctr"/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0E9DE9-97D4-714D-8327-D04EC8DB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027" y="3177652"/>
                <a:ext cx="2883803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660B08-B8F0-7C43-9D92-B0CBAB030ECA}"/>
                  </a:ext>
                </a:extLst>
              </p:cNvPr>
              <p:cNvSpPr txBox="1"/>
              <p:nvPr/>
            </p:nvSpPr>
            <p:spPr>
              <a:xfrm>
                <a:off x="3800057" y="4972167"/>
                <a:ext cx="28838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 sign test CI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(mean coverage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97%;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min. coverage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92%)</a:t>
                </a:r>
              </a:p>
              <a:p>
                <a:pPr algn="ctr"/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660B08-B8F0-7C43-9D92-B0CBAB030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057" y="4972167"/>
                <a:ext cx="2883814" cy="954107"/>
              </a:xfrm>
              <a:prstGeom prst="rect">
                <a:avLst/>
              </a:prstGeom>
              <a:blipFill>
                <a:blip r:embed="rId5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BAB5117-C4FC-1743-A255-420DB84F857E}"/>
              </a:ext>
            </a:extLst>
          </p:cNvPr>
          <p:cNvSpPr txBox="1"/>
          <p:nvPr/>
        </p:nvSpPr>
        <p:spPr>
          <a:xfrm>
            <a:off x="8072604" y="4995594"/>
            <a:ext cx="28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report inference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36231A-1871-AF49-A722-28161BE9AAAA}"/>
              </a:ext>
            </a:extLst>
          </p:cNvPr>
          <p:cNvCxnSpPr>
            <a:cxnSpLocks/>
          </p:cNvCxnSpPr>
          <p:nvPr/>
        </p:nvCxnSpPr>
        <p:spPr>
          <a:xfrm flipH="1">
            <a:off x="5307226" y="3921903"/>
            <a:ext cx="1" cy="10502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C29974-349D-9B4E-A028-19647D4EB6B6}"/>
              </a:ext>
            </a:extLst>
          </p:cNvPr>
          <p:cNvCxnSpPr>
            <a:cxnSpLocks/>
          </p:cNvCxnSpPr>
          <p:nvPr/>
        </p:nvCxnSpPr>
        <p:spPr>
          <a:xfrm flipH="1">
            <a:off x="9514511" y="3921903"/>
            <a:ext cx="1" cy="10502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1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90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Brandt Mathur</dc:creator>
  <cp:lastModifiedBy>Maya Brandt Mathur</cp:lastModifiedBy>
  <cp:revision>23</cp:revision>
  <dcterms:created xsi:type="dcterms:W3CDTF">2019-09-01T18:39:34Z</dcterms:created>
  <dcterms:modified xsi:type="dcterms:W3CDTF">2019-09-02T21:06:01Z</dcterms:modified>
</cp:coreProperties>
</file>