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5"/>
  </p:normalViewPr>
  <p:slideViewPr>
    <p:cSldViewPr snapToGrid="0">
      <p:cViewPr varScale="1">
        <p:scale>
          <a:sx n="103" d="100"/>
          <a:sy n="103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DDFA-352C-9E49-5F5D-850A4EAC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06E9B-E5FA-16FF-9FAF-D00B3FAE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5626-63D7-ADE0-80EB-F59B21C8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68A3-B107-CF3C-1B44-5E0E6F50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DD16-0BCF-3509-500E-2DE20C84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0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A334-4E4D-DFC4-EA20-795CB460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4868C-10A4-6081-0AF1-0DD1CBF8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41B9-BAC8-C4E6-B299-9A662A06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C42C-93E4-B9DF-B8D6-1DD87854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9701-02C4-A408-3753-C7591355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AD110-85D1-09A4-9F32-8B91A1DB8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95B92-3350-FD79-6D63-3DAFAB1E9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4416-2804-15DB-3264-8EB965C0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66DD-6237-0848-2467-59C4F892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4F64-2F33-29F3-0EC1-683EBB1E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AEA4-8F1F-640A-CDB3-B58D94B3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D5F1-2CE6-9D64-6A88-E134BD6A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E5F4-0ABA-4D2F-15F3-815E6C5D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20E29-9E67-22F4-8F30-6AF987E1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50BD-5F0C-5131-A5D6-53E054D5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3DAE-2231-BA6D-ADFE-7DF7864D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2EAA2-31BE-898F-0C65-2C3F9E3EC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F57D-D247-DE3C-1922-6E20E743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50C73-7E53-349A-CA3A-08923F0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B2A7-061B-435C-9388-47C3CEF3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7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650A-0843-167A-415C-538B6D1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6020-FE5E-7017-8EA0-793FBD4CB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7055D-3E94-1BC5-9764-5EF558224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E525C-B098-AEE2-368E-794333AE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B17C-B00E-A164-8E9F-1EE31D75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7475-D3D8-5099-C24C-9968099A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4364-8231-8BB7-2671-0CB1D432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2021-0DC6-9A44-FBEB-76898E32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F67BA-161E-3109-F8FB-33EEA961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F0563-024B-7CE3-B9BF-65312A9AC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3F93D-DD18-0045-C24C-32434C3EA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5830F-1D1C-0F93-56D3-4FC317FE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0A198-219F-0F66-CB0D-ECA1E08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FAF5C-DE67-3ADC-7161-3FDF034A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2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CE6C-9AB9-424E-E364-5BB0BF5F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CE000-35CA-CFD8-4C65-ADEC8005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12B12-6119-708F-3D43-5B331BE5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BEB8B-384B-8B43-D8D1-2ADFB7B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4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2A6E8-434E-16C2-2FEC-9611A6A0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2C661-343E-7D17-1F2E-143B4292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26F4-6B59-51AA-15AB-05A7C3CF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7D87-9F54-9F9F-8F11-3DDF258B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3E98-5AC5-D4C3-1F85-F715FA9C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7B4-C1E2-59E0-7ABD-C64100502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C0E44-C4FB-2434-2D3E-8FC6633C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100DC-7892-0671-7693-7009F48E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020E5-2C4B-F294-939D-F56B8BDF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4704-3C02-FFB8-B391-E502F26D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58E5F-8F38-5D1C-1BBC-DCD0D0566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9BA73-1A72-488A-3E99-D7B646583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38401-9D90-4A1C-0E21-FAE3A9C5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7CDF-54C9-A9CF-D481-505367D1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A3665-8C0E-DDD6-EF27-6E88ECD2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4DBC6-ABCF-DC20-1B8F-B2ECCA68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C2E59-2B68-8732-0210-1AB50B3D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DDAC-5AA6-87DD-8CD6-23B47D68C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796A-51C8-8F40-8869-2A2958C07E76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A806-7370-86D5-9142-553054D83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8360-174E-2C6E-5EBE-4E3CC4DA6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FCD2-3966-2A0F-E777-369B47482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6BDD7-DDED-8473-2F91-C18A98F27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39C4F-943A-B66B-167B-B6C7D6AA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59E5-3EEC-9FC6-4242-B8514749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736B2-342F-E7C8-F118-F36A07F4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2911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30F7-F61E-3B6A-136C-DD9CD27B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03CC8-16EF-36E3-D97F-28E7D1D1F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22344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49F5-F67D-0703-D853-724F5621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486C1-A9A3-5954-CC0B-194DA2265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3469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51AB-F196-965B-2B8A-B2DC3362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935CA-A74A-D6F0-08E5-A0991CCC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20" y="0"/>
            <a:ext cx="12197220" cy="6857999"/>
          </a:xfrm>
        </p:spPr>
      </p:pic>
    </p:spTree>
    <p:extLst>
      <p:ext uri="{BB962C8B-B14F-4D97-AF65-F5344CB8AC3E}">
        <p14:creationId xmlns:p14="http://schemas.microsoft.com/office/powerpoint/2010/main" val="219202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C3F-9CA0-4CF9-10C6-0F9670B1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C65E3-2E16-BEE0-BB4B-F9321043C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458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9E5A-CF48-CE4A-C9B4-6AB5497B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37C91-EA0F-CF30-18C5-3506C8ECA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" y="0"/>
            <a:ext cx="12188989" cy="6858000"/>
          </a:xfrm>
        </p:spPr>
      </p:pic>
    </p:spTree>
    <p:extLst>
      <p:ext uri="{BB962C8B-B14F-4D97-AF65-F5344CB8AC3E}">
        <p14:creationId xmlns:p14="http://schemas.microsoft.com/office/powerpoint/2010/main" val="286283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81BE-8DC6-5332-9C25-7639A5B1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FA3E8-EC8A-FB86-17E4-334F4BE3B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763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4D7-4053-6BA2-1476-2C56B088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FA6FE-D56E-3537-26E0-9A84F6CA2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1194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D446-D971-2F50-898F-0321E39D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E33B10-1793-9779-4AE6-3876C01EA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495"/>
            <a:ext cx="12192001" cy="6856505"/>
          </a:xfrm>
        </p:spPr>
      </p:pic>
    </p:spTree>
    <p:extLst>
      <p:ext uri="{BB962C8B-B14F-4D97-AF65-F5344CB8AC3E}">
        <p14:creationId xmlns:p14="http://schemas.microsoft.com/office/powerpoint/2010/main" val="247749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 BHANDARI</dc:creator>
  <cp:lastModifiedBy>MAYAN BHANDARI</cp:lastModifiedBy>
  <cp:revision>2</cp:revision>
  <dcterms:created xsi:type="dcterms:W3CDTF">2024-11-11T08:56:26Z</dcterms:created>
  <dcterms:modified xsi:type="dcterms:W3CDTF">2025-02-28T07:09:29Z</dcterms:modified>
</cp:coreProperties>
</file>