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6"/>
  </p:notesMasterIdLst>
  <p:sldIdLst>
    <p:sldId id="256" r:id="rId2"/>
    <p:sldId id="261" r:id="rId3"/>
    <p:sldId id="263" r:id="rId4"/>
    <p:sldId id="262"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747775"/>
          </p15:clr>
        </p15:guide>
        <p15:guide id="2" pos="384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85F4"/>
    <a:srgbClr val="F48102"/>
    <a:srgbClr val="D06E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52F845-DA41-4F32-8F79-585C81A29BA3}" v="15" dt="2025-01-05T04:09:05.1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821"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YAND DANGI" userId="c4d636d7-22ea-42fa-909b-761cf8d282bd" providerId="ADAL" clId="{F8305836-684A-427D-A456-5FBE4A5D211F}"/>
    <pc:docChg chg="custSel addSld modSld">
      <pc:chgData name="MAYAND DANGI" userId="c4d636d7-22ea-42fa-909b-761cf8d282bd" providerId="ADAL" clId="{F8305836-684A-427D-A456-5FBE4A5D211F}" dt="2024-12-25T02:26:38.342" v="79" actId="20577"/>
      <pc:docMkLst>
        <pc:docMk/>
      </pc:docMkLst>
      <pc:sldChg chg="delSp modSp mod">
        <pc:chgData name="MAYAND DANGI" userId="c4d636d7-22ea-42fa-909b-761cf8d282bd" providerId="ADAL" clId="{F8305836-684A-427D-A456-5FBE4A5D211F}" dt="2024-12-25T02:25:57.729" v="32" actId="404"/>
        <pc:sldMkLst>
          <pc:docMk/>
          <pc:sldMk cId="3802704970" sldId="258"/>
        </pc:sldMkLst>
      </pc:sldChg>
      <pc:sldChg chg="add">
        <pc:chgData name="MAYAND DANGI" userId="c4d636d7-22ea-42fa-909b-761cf8d282bd" providerId="ADAL" clId="{F8305836-684A-427D-A456-5FBE4A5D211F}" dt="2024-12-25T02:25:25.892" v="0"/>
        <pc:sldMkLst>
          <pc:docMk/>
          <pc:sldMk cId="2692024327" sldId="265"/>
        </pc:sldMkLst>
      </pc:sldChg>
      <pc:sldChg chg="modSp add mod">
        <pc:chgData name="MAYAND DANGI" userId="c4d636d7-22ea-42fa-909b-761cf8d282bd" providerId="ADAL" clId="{F8305836-684A-427D-A456-5FBE4A5D211F}" dt="2024-12-25T02:26:10.403" v="35" actId="20577"/>
        <pc:sldMkLst>
          <pc:docMk/>
          <pc:sldMk cId="2436987381" sldId="266"/>
        </pc:sldMkLst>
      </pc:sldChg>
      <pc:sldChg chg="modSp add mod">
        <pc:chgData name="MAYAND DANGI" userId="c4d636d7-22ea-42fa-909b-761cf8d282bd" providerId="ADAL" clId="{F8305836-684A-427D-A456-5FBE4A5D211F}" dt="2024-12-25T02:26:38.342" v="79" actId="20577"/>
        <pc:sldMkLst>
          <pc:docMk/>
          <pc:sldMk cId="4042630952" sldId="267"/>
        </pc:sldMkLst>
      </pc:sldChg>
    </pc:docChg>
  </pc:docChgLst>
  <pc:docChgLst>
    <pc:chgData name="MAYAND DANGI" userId="c4d636d7-22ea-42fa-909b-761cf8d282bd" providerId="ADAL" clId="{E652F845-DA41-4F32-8F79-585C81A29BA3}"/>
    <pc:docChg chg="undo custSel addSld delSld modSld">
      <pc:chgData name="MAYAND DANGI" userId="c4d636d7-22ea-42fa-909b-761cf8d282bd" providerId="ADAL" clId="{E652F845-DA41-4F32-8F79-585C81A29BA3}" dt="2025-01-07T23:03:40.417" v="3590" actId="20577"/>
      <pc:docMkLst>
        <pc:docMk/>
      </pc:docMkLst>
      <pc:sldChg chg="modSp mod">
        <pc:chgData name="MAYAND DANGI" userId="c4d636d7-22ea-42fa-909b-761cf8d282bd" providerId="ADAL" clId="{E652F845-DA41-4F32-8F79-585C81A29BA3}" dt="2025-01-07T23:03:40.417" v="3590" actId="20577"/>
        <pc:sldMkLst>
          <pc:docMk/>
          <pc:sldMk cId="2692024327" sldId="265"/>
        </pc:sldMkLst>
        <pc:spChg chg="mod">
          <ac:chgData name="MAYAND DANGI" userId="c4d636d7-22ea-42fa-909b-761cf8d282bd" providerId="ADAL" clId="{E652F845-DA41-4F32-8F79-585C81A29BA3}" dt="2025-01-07T23:03:40.417" v="3590" actId="20577"/>
          <ac:spMkLst>
            <pc:docMk/>
            <pc:sldMk cId="2692024327" sldId="265"/>
            <ac:spMk id="76" creationId="{010F0448-FDD5-DC24-6164-728EBADF4313}"/>
          </ac:spMkLst>
        </pc:spChg>
      </pc:sldChg>
      <pc:sldChg chg="modSp mod">
        <pc:chgData name="MAYAND DANGI" userId="c4d636d7-22ea-42fa-909b-761cf8d282bd" providerId="ADAL" clId="{E652F845-DA41-4F32-8F79-585C81A29BA3}" dt="2025-01-07T21:49:44.387" v="3498" actId="115"/>
        <pc:sldMkLst>
          <pc:docMk/>
          <pc:sldMk cId="1680568721" sldId="266"/>
        </pc:sldMkLst>
        <pc:spChg chg="mod">
          <ac:chgData name="MAYAND DANGI" userId="c4d636d7-22ea-42fa-909b-761cf8d282bd" providerId="ADAL" clId="{E652F845-DA41-4F32-8F79-585C81A29BA3}" dt="2025-01-07T21:49:44.387" v="3498" actId="115"/>
          <ac:spMkLst>
            <pc:docMk/>
            <pc:sldMk cId="1680568721" sldId="266"/>
            <ac:spMk id="8" creationId="{C6E3B382-5E6E-FFB7-B164-71944C0080A1}"/>
          </ac:spMkLst>
        </pc:spChg>
      </pc:sldChg>
      <pc:sldChg chg="addSp delSp modSp add mod">
        <pc:chgData name="MAYAND DANGI" userId="c4d636d7-22ea-42fa-909b-761cf8d282bd" providerId="ADAL" clId="{E652F845-DA41-4F32-8F79-585C81A29BA3}" dt="2025-01-05T03:45:24.827" v="1424" actId="20577"/>
        <pc:sldMkLst>
          <pc:docMk/>
          <pc:sldMk cId="1777757111" sldId="278"/>
        </pc:sldMkLst>
        <pc:spChg chg="mod">
          <ac:chgData name="MAYAND DANGI" userId="c4d636d7-22ea-42fa-909b-761cf8d282bd" providerId="ADAL" clId="{E652F845-DA41-4F32-8F79-585C81A29BA3}" dt="2025-01-05T03:45:24.827" v="1424" actId="20577"/>
          <ac:spMkLst>
            <pc:docMk/>
            <pc:sldMk cId="1777757111" sldId="278"/>
            <ac:spMk id="8" creationId="{40584709-47EF-0ADC-ADDA-336F5D3042AE}"/>
          </ac:spMkLst>
        </pc:spChg>
      </pc:sldChg>
      <pc:sldChg chg="addSp delSp modSp add mod">
        <pc:chgData name="MAYAND DANGI" userId="c4d636d7-22ea-42fa-909b-761cf8d282bd" providerId="ADAL" clId="{E652F845-DA41-4F32-8F79-585C81A29BA3}" dt="2025-01-07T21:52:44.354" v="3536" actId="20577"/>
        <pc:sldMkLst>
          <pc:docMk/>
          <pc:sldMk cId="1161132974" sldId="279"/>
        </pc:sldMkLst>
        <pc:spChg chg="add mod">
          <ac:chgData name="MAYAND DANGI" userId="c4d636d7-22ea-42fa-909b-761cf8d282bd" providerId="ADAL" clId="{E652F845-DA41-4F32-8F79-585C81A29BA3}" dt="2025-01-07T21:52:44.354" v="3536" actId="20577"/>
          <ac:spMkLst>
            <pc:docMk/>
            <pc:sldMk cId="1161132974" sldId="279"/>
            <ac:spMk id="2" creationId="{45511141-63E0-828A-910C-35088AD8617C}"/>
          </ac:spMkLst>
        </pc:spChg>
        <pc:spChg chg="add mod">
          <ac:chgData name="MAYAND DANGI" userId="c4d636d7-22ea-42fa-909b-761cf8d282bd" providerId="ADAL" clId="{E652F845-DA41-4F32-8F79-585C81A29BA3}" dt="2025-01-07T21:52:35.793" v="3534" actId="20577"/>
          <ac:spMkLst>
            <pc:docMk/>
            <pc:sldMk cId="1161132974" sldId="279"/>
            <ac:spMk id="3" creationId="{216BBA46-8F50-040C-43E7-C39502505FED}"/>
          </ac:spMkLst>
        </pc:spChg>
        <pc:spChg chg="add mod">
          <ac:chgData name="MAYAND DANGI" userId="c4d636d7-22ea-42fa-909b-761cf8d282bd" providerId="ADAL" clId="{E652F845-DA41-4F32-8F79-585C81A29BA3}" dt="2025-01-05T03:50:13.704" v="1730" actId="20577"/>
          <ac:spMkLst>
            <pc:docMk/>
            <pc:sldMk cId="1161132974" sldId="279"/>
            <ac:spMk id="4" creationId="{13C4B0F3-39D3-84D1-31AA-C47B90891C42}"/>
          </ac:spMkLst>
        </pc:spChg>
        <pc:spChg chg="add mod">
          <ac:chgData name="MAYAND DANGI" userId="c4d636d7-22ea-42fa-909b-761cf8d282bd" providerId="ADAL" clId="{E652F845-DA41-4F32-8F79-585C81A29BA3}" dt="2025-01-07T21:52:00.786" v="3526" actId="20577"/>
          <ac:spMkLst>
            <pc:docMk/>
            <pc:sldMk cId="1161132974" sldId="279"/>
            <ac:spMk id="5" creationId="{0E729BFA-6AB0-5DBE-E5A4-03F368B9BF1E}"/>
          </ac:spMkLst>
        </pc:spChg>
        <pc:spChg chg="add mod">
          <ac:chgData name="MAYAND DANGI" userId="c4d636d7-22ea-42fa-909b-761cf8d282bd" providerId="ADAL" clId="{E652F845-DA41-4F32-8F79-585C81A29BA3}" dt="2025-01-05T03:49:06.378" v="1690" actId="1076"/>
          <ac:spMkLst>
            <pc:docMk/>
            <pc:sldMk cId="1161132974" sldId="279"/>
            <ac:spMk id="6" creationId="{CE3DC73B-7390-0FBD-BFA4-1BF6D92CF86D}"/>
          </ac:spMkLst>
        </pc:spChg>
        <pc:spChg chg="add mod">
          <ac:chgData name="MAYAND DANGI" userId="c4d636d7-22ea-42fa-909b-761cf8d282bd" providerId="ADAL" clId="{E652F845-DA41-4F32-8F79-585C81A29BA3}" dt="2025-01-05T03:52:27.465" v="1786" actId="1076"/>
          <ac:spMkLst>
            <pc:docMk/>
            <pc:sldMk cId="1161132974" sldId="279"/>
            <ac:spMk id="14" creationId="{9725CB40-EE2D-B914-FEF1-441E882376AF}"/>
          </ac:spMkLst>
        </pc:spChg>
        <pc:cxnChg chg="add mod">
          <ac:chgData name="MAYAND DANGI" userId="c4d636d7-22ea-42fa-909b-761cf8d282bd" providerId="ADAL" clId="{E652F845-DA41-4F32-8F79-585C81A29BA3}" dt="2025-01-07T21:51:59.315" v="3524" actId="6549"/>
          <ac:cxnSpMkLst>
            <pc:docMk/>
            <pc:sldMk cId="1161132974" sldId="279"/>
            <ac:cxnSpMk id="9" creationId="{98FBBE52-E49E-C584-B70E-8723B7823940}"/>
          </ac:cxnSpMkLst>
        </pc:cxnChg>
        <pc:cxnChg chg="add">
          <ac:chgData name="MAYAND DANGI" userId="c4d636d7-22ea-42fa-909b-761cf8d282bd" providerId="ADAL" clId="{E652F845-DA41-4F32-8F79-585C81A29BA3}" dt="2025-01-05T03:49:27.633" v="1694" actId="11529"/>
          <ac:cxnSpMkLst>
            <pc:docMk/>
            <pc:sldMk cId="1161132974" sldId="279"/>
            <ac:cxnSpMk id="11" creationId="{07EFE38A-F1D6-30A5-3FCC-FB281EDDEFE2}"/>
          </ac:cxnSpMkLst>
        </pc:cxnChg>
        <pc:cxnChg chg="add">
          <ac:chgData name="MAYAND DANGI" userId="c4d636d7-22ea-42fa-909b-761cf8d282bd" providerId="ADAL" clId="{E652F845-DA41-4F32-8F79-585C81A29BA3}" dt="2025-01-05T03:49:32.676" v="1695" actId="11529"/>
          <ac:cxnSpMkLst>
            <pc:docMk/>
            <pc:sldMk cId="1161132974" sldId="279"/>
            <ac:cxnSpMk id="13" creationId="{F9371341-DED2-00A1-A9F9-1A69A41FFF40}"/>
          </ac:cxnSpMkLst>
        </pc:cxnChg>
      </pc:sldChg>
      <pc:sldChg chg="modSp add del mod">
        <pc:chgData name="MAYAND DANGI" userId="c4d636d7-22ea-42fa-909b-761cf8d282bd" providerId="ADAL" clId="{E652F845-DA41-4F32-8F79-585C81A29BA3}" dt="2025-01-05T03:50:06.122" v="1713" actId="47"/>
        <pc:sldMkLst>
          <pc:docMk/>
          <pc:sldMk cId="750093162" sldId="280"/>
        </pc:sldMkLst>
      </pc:sldChg>
      <pc:sldChg chg="addSp modSp add mod">
        <pc:chgData name="MAYAND DANGI" userId="c4d636d7-22ea-42fa-909b-761cf8d282bd" providerId="ADAL" clId="{E652F845-DA41-4F32-8F79-585C81A29BA3}" dt="2025-01-07T22:15:49.333" v="3588" actId="20577"/>
        <pc:sldMkLst>
          <pc:docMk/>
          <pc:sldMk cId="1639733657" sldId="280"/>
        </pc:sldMkLst>
        <pc:spChg chg="mod">
          <ac:chgData name="MAYAND DANGI" userId="c4d636d7-22ea-42fa-909b-761cf8d282bd" providerId="ADAL" clId="{E652F845-DA41-4F32-8F79-585C81A29BA3}" dt="2025-01-07T22:15:46.018" v="3585" actId="20577"/>
          <ac:spMkLst>
            <pc:docMk/>
            <pc:sldMk cId="1639733657" sldId="280"/>
            <ac:spMk id="2" creationId="{E96A6158-8DD6-2DE3-5640-2112A55088C9}"/>
          </ac:spMkLst>
        </pc:spChg>
        <pc:spChg chg="mod">
          <ac:chgData name="MAYAND DANGI" userId="c4d636d7-22ea-42fa-909b-761cf8d282bd" providerId="ADAL" clId="{E652F845-DA41-4F32-8F79-585C81A29BA3}" dt="2025-01-07T22:15:49.333" v="3588" actId="20577"/>
          <ac:spMkLst>
            <pc:docMk/>
            <pc:sldMk cId="1639733657" sldId="280"/>
            <ac:spMk id="3" creationId="{945DB4E3-B59A-39BB-BA1A-FF6897ED52F5}"/>
          </ac:spMkLst>
        </pc:spChg>
        <pc:spChg chg="mod">
          <ac:chgData name="MAYAND DANGI" userId="c4d636d7-22ea-42fa-909b-761cf8d282bd" providerId="ADAL" clId="{E652F845-DA41-4F32-8F79-585C81A29BA3}" dt="2025-01-07T22:15:32.973" v="3582" actId="6549"/>
          <ac:spMkLst>
            <pc:docMk/>
            <pc:sldMk cId="1639733657" sldId="280"/>
            <ac:spMk id="5" creationId="{96DF39B6-350C-6B32-F7DB-4B327769455C}"/>
          </ac:spMkLst>
        </pc:spChg>
        <pc:spChg chg="add mod">
          <ac:chgData name="MAYAND DANGI" userId="c4d636d7-22ea-42fa-909b-761cf8d282bd" providerId="ADAL" clId="{E652F845-DA41-4F32-8F79-585C81A29BA3}" dt="2025-01-05T03:52:23.495" v="1785" actId="1076"/>
          <ac:spMkLst>
            <pc:docMk/>
            <pc:sldMk cId="1639733657" sldId="280"/>
            <ac:spMk id="10" creationId="{FB6B4379-506D-C2D3-4369-3E5A205D4FB2}"/>
          </ac:spMkLst>
        </pc:spChg>
        <pc:cxnChg chg="mod">
          <ac:chgData name="MAYAND DANGI" userId="c4d636d7-22ea-42fa-909b-761cf8d282bd" providerId="ADAL" clId="{E652F845-DA41-4F32-8F79-585C81A29BA3}" dt="2025-01-07T22:15:29.733" v="3581" actId="20577"/>
          <ac:cxnSpMkLst>
            <pc:docMk/>
            <pc:sldMk cId="1639733657" sldId="280"/>
            <ac:cxnSpMk id="9" creationId="{596A66FE-0ADD-6FCF-7BF0-B451DE8E3A26}"/>
          </ac:cxnSpMkLst>
        </pc:cxnChg>
        <pc:cxnChg chg="mod">
          <ac:chgData name="MAYAND DANGI" userId="c4d636d7-22ea-42fa-909b-761cf8d282bd" providerId="ADAL" clId="{E652F845-DA41-4F32-8F79-585C81A29BA3}" dt="2025-01-07T22:15:46.018" v="3585" actId="20577"/>
          <ac:cxnSpMkLst>
            <pc:docMk/>
            <pc:sldMk cId="1639733657" sldId="280"/>
            <ac:cxnSpMk id="11" creationId="{6ED39D86-1D82-A3A4-911A-11EDF2870C89}"/>
          </ac:cxnSpMkLst>
        </pc:cxnChg>
        <pc:cxnChg chg="mod">
          <ac:chgData name="MAYAND DANGI" userId="c4d636d7-22ea-42fa-909b-761cf8d282bd" providerId="ADAL" clId="{E652F845-DA41-4F32-8F79-585C81A29BA3}" dt="2025-01-07T22:15:49.333" v="3588" actId="20577"/>
          <ac:cxnSpMkLst>
            <pc:docMk/>
            <pc:sldMk cId="1639733657" sldId="280"/>
            <ac:cxnSpMk id="13" creationId="{B606C9FC-C8E1-4934-FEEE-387FA1FB2D08}"/>
          </ac:cxnSpMkLst>
        </pc:cxnChg>
      </pc:sldChg>
      <pc:sldChg chg="addSp modSp add mod">
        <pc:chgData name="MAYAND DANGI" userId="c4d636d7-22ea-42fa-909b-761cf8d282bd" providerId="ADAL" clId="{E652F845-DA41-4F32-8F79-585C81A29BA3}" dt="2025-01-05T03:52:20.185" v="1784" actId="1076"/>
        <pc:sldMkLst>
          <pc:docMk/>
          <pc:sldMk cId="512113857" sldId="281"/>
        </pc:sldMkLst>
        <pc:spChg chg="mod">
          <ac:chgData name="MAYAND DANGI" userId="c4d636d7-22ea-42fa-909b-761cf8d282bd" providerId="ADAL" clId="{E652F845-DA41-4F32-8F79-585C81A29BA3}" dt="2025-01-05T03:51:39.799" v="1745" actId="20577"/>
          <ac:spMkLst>
            <pc:docMk/>
            <pc:sldMk cId="512113857" sldId="281"/>
            <ac:spMk id="2" creationId="{016EEE48-5477-F7B4-C26E-6B0DC6895286}"/>
          </ac:spMkLst>
        </pc:spChg>
        <pc:spChg chg="mod">
          <ac:chgData name="MAYAND DANGI" userId="c4d636d7-22ea-42fa-909b-761cf8d282bd" providerId="ADAL" clId="{E652F845-DA41-4F32-8F79-585C81A29BA3}" dt="2025-01-05T03:51:41.996" v="1747" actId="20577"/>
          <ac:spMkLst>
            <pc:docMk/>
            <pc:sldMk cId="512113857" sldId="281"/>
            <ac:spMk id="3" creationId="{F2511165-3D18-2C48-4654-72006573B466}"/>
          </ac:spMkLst>
        </pc:spChg>
        <pc:spChg chg="mod">
          <ac:chgData name="MAYAND DANGI" userId="c4d636d7-22ea-42fa-909b-761cf8d282bd" providerId="ADAL" clId="{E652F845-DA41-4F32-8F79-585C81A29BA3}" dt="2025-01-05T03:51:45.262" v="1751" actId="20577"/>
          <ac:spMkLst>
            <pc:docMk/>
            <pc:sldMk cId="512113857" sldId="281"/>
            <ac:spMk id="5" creationId="{8E57872D-55B4-C6CD-17F8-29D7FC32B500}"/>
          </ac:spMkLst>
        </pc:spChg>
        <pc:spChg chg="add mod">
          <ac:chgData name="MAYAND DANGI" userId="c4d636d7-22ea-42fa-909b-761cf8d282bd" providerId="ADAL" clId="{E652F845-DA41-4F32-8F79-585C81A29BA3}" dt="2025-01-05T03:52:20.185" v="1784" actId="1076"/>
          <ac:spMkLst>
            <pc:docMk/>
            <pc:sldMk cId="512113857" sldId="281"/>
            <ac:spMk id="7" creationId="{47EC8EC1-A5E5-C5A7-5FB5-858C31B1DF40}"/>
          </ac:spMkLst>
        </pc:spChg>
      </pc:sldChg>
      <pc:sldChg chg="delSp modSp add mod">
        <pc:chgData name="MAYAND DANGI" userId="c4d636d7-22ea-42fa-909b-761cf8d282bd" providerId="ADAL" clId="{E652F845-DA41-4F32-8F79-585C81A29BA3}" dt="2025-01-05T06:10:40.064" v="3487" actId="113"/>
        <pc:sldMkLst>
          <pc:docMk/>
          <pc:sldMk cId="2238173130" sldId="282"/>
        </pc:sldMkLst>
        <pc:spChg chg="mod">
          <ac:chgData name="MAYAND DANGI" userId="c4d636d7-22ea-42fa-909b-761cf8d282bd" providerId="ADAL" clId="{E652F845-DA41-4F32-8F79-585C81A29BA3}" dt="2025-01-05T06:10:40.064" v="3487" actId="113"/>
          <ac:spMkLst>
            <pc:docMk/>
            <pc:sldMk cId="2238173130" sldId="282"/>
            <ac:spMk id="4" creationId="{8F25E97A-8F6D-0941-1643-CFD2267EE3C6}"/>
          </ac:spMkLst>
        </pc:spChg>
      </pc:sldChg>
      <pc:sldChg chg="modSp add mod">
        <pc:chgData name="MAYAND DANGI" userId="c4d636d7-22ea-42fa-909b-761cf8d282bd" providerId="ADAL" clId="{E652F845-DA41-4F32-8F79-585C81A29BA3}" dt="2025-01-05T06:10:17.498" v="3486" actId="20577"/>
        <pc:sldMkLst>
          <pc:docMk/>
          <pc:sldMk cId="359244413" sldId="283"/>
        </pc:sldMkLst>
        <pc:spChg chg="mod">
          <ac:chgData name="MAYAND DANGI" userId="c4d636d7-22ea-42fa-909b-761cf8d282bd" providerId="ADAL" clId="{E652F845-DA41-4F32-8F79-585C81A29BA3}" dt="2025-01-05T06:10:17.498" v="3486" actId="20577"/>
          <ac:spMkLst>
            <pc:docMk/>
            <pc:sldMk cId="359244413" sldId="283"/>
            <ac:spMk id="4" creationId="{F6BA5B92-FA5D-DB50-84A3-0FD6FA81DB8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190f774e31_0_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8" name="Google Shape;58;g3190f774e31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a:extLst>
            <a:ext uri="{FF2B5EF4-FFF2-40B4-BE49-F238E27FC236}">
              <a16:creationId xmlns:a16="http://schemas.microsoft.com/office/drawing/2014/main" id="{8646FE72-B728-E43F-AE88-32DD0D0943A5}"/>
            </a:ext>
          </a:extLst>
        </p:cNvPr>
        <p:cNvGrpSpPr/>
        <p:nvPr/>
      </p:nvGrpSpPr>
      <p:grpSpPr>
        <a:xfrm>
          <a:off x="0" y="0"/>
          <a:ext cx="0" cy="0"/>
          <a:chOff x="0" y="0"/>
          <a:chExt cx="0" cy="0"/>
        </a:xfrm>
      </p:grpSpPr>
      <p:sp>
        <p:nvSpPr>
          <p:cNvPr id="65" name="Google Shape;65;g3190f774e31_0_8:notes">
            <a:extLst>
              <a:ext uri="{FF2B5EF4-FFF2-40B4-BE49-F238E27FC236}">
                <a16:creationId xmlns:a16="http://schemas.microsoft.com/office/drawing/2014/main" id="{5B1216AA-51D7-9BCE-6A45-F0AEEC188A24}"/>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
        <p:nvSpPr>
          <p:cNvPr id="66" name="Google Shape;66;g3190f774e31_0_8:notes">
            <a:extLst>
              <a:ext uri="{FF2B5EF4-FFF2-40B4-BE49-F238E27FC236}">
                <a16:creationId xmlns:a16="http://schemas.microsoft.com/office/drawing/2014/main" id="{79AC62E3-D721-FD85-69E4-5B331A034EF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 name="Google Shape;67;g3190f774e31_0_8:notes">
            <a:extLst>
              <a:ext uri="{FF2B5EF4-FFF2-40B4-BE49-F238E27FC236}">
                <a16:creationId xmlns:a16="http://schemas.microsoft.com/office/drawing/2014/main" id="{E87AFFDF-A9B9-9DE3-4228-9369FACC2F81}"/>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186804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a:extLst>
            <a:ext uri="{FF2B5EF4-FFF2-40B4-BE49-F238E27FC236}">
              <a16:creationId xmlns:a16="http://schemas.microsoft.com/office/drawing/2014/main" id="{56132428-1E65-AB6F-2FDF-038C33C1F67E}"/>
            </a:ext>
          </a:extLst>
        </p:cNvPr>
        <p:cNvGrpSpPr/>
        <p:nvPr/>
      </p:nvGrpSpPr>
      <p:grpSpPr>
        <a:xfrm>
          <a:off x="0" y="0"/>
          <a:ext cx="0" cy="0"/>
          <a:chOff x="0" y="0"/>
          <a:chExt cx="0" cy="0"/>
        </a:xfrm>
      </p:grpSpPr>
      <p:sp>
        <p:nvSpPr>
          <p:cNvPr id="65" name="Google Shape;65;g3190f774e31_0_8:notes">
            <a:extLst>
              <a:ext uri="{FF2B5EF4-FFF2-40B4-BE49-F238E27FC236}">
                <a16:creationId xmlns:a16="http://schemas.microsoft.com/office/drawing/2014/main" id="{C0874983-456D-5C23-A876-AEE24BF46FCE}"/>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
        <p:nvSpPr>
          <p:cNvPr id="66" name="Google Shape;66;g3190f774e31_0_8:notes">
            <a:extLst>
              <a:ext uri="{FF2B5EF4-FFF2-40B4-BE49-F238E27FC236}">
                <a16:creationId xmlns:a16="http://schemas.microsoft.com/office/drawing/2014/main" id="{EA30710C-934E-6E04-D3E2-F827E91980D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 name="Google Shape;67;g3190f774e31_0_8:notes">
            <a:extLst>
              <a:ext uri="{FF2B5EF4-FFF2-40B4-BE49-F238E27FC236}">
                <a16:creationId xmlns:a16="http://schemas.microsoft.com/office/drawing/2014/main" id="{138B1E99-86C0-AF50-9D13-7001E2FB59E7}"/>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64999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a:extLst>
            <a:ext uri="{FF2B5EF4-FFF2-40B4-BE49-F238E27FC236}">
              <a16:creationId xmlns:a16="http://schemas.microsoft.com/office/drawing/2014/main" id="{6B1B194A-6633-0194-3011-7C188E510E92}"/>
            </a:ext>
          </a:extLst>
        </p:cNvPr>
        <p:cNvGrpSpPr/>
        <p:nvPr/>
      </p:nvGrpSpPr>
      <p:grpSpPr>
        <a:xfrm>
          <a:off x="0" y="0"/>
          <a:ext cx="0" cy="0"/>
          <a:chOff x="0" y="0"/>
          <a:chExt cx="0" cy="0"/>
        </a:xfrm>
      </p:grpSpPr>
      <p:sp>
        <p:nvSpPr>
          <p:cNvPr id="65" name="Google Shape;65;g3190f774e31_0_8:notes">
            <a:extLst>
              <a:ext uri="{FF2B5EF4-FFF2-40B4-BE49-F238E27FC236}">
                <a16:creationId xmlns:a16="http://schemas.microsoft.com/office/drawing/2014/main" id="{F2FEF7E3-F1C7-6C05-318B-D35E3B25EAE2}"/>
              </a:ext>
            </a:extLst>
          </p:cNvPr>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
        <p:nvSpPr>
          <p:cNvPr id="66" name="Google Shape;66;g3190f774e31_0_8:notes">
            <a:extLst>
              <a:ext uri="{FF2B5EF4-FFF2-40B4-BE49-F238E27FC236}">
                <a16:creationId xmlns:a16="http://schemas.microsoft.com/office/drawing/2014/main" id="{8DB67972-4ECC-20C1-F931-4DBCD98DAA5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7" name="Google Shape;67;g3190f774e31_0_8:notes">
            <a:extLst>
              <a:ext uri="{FF2B5EF4-FFF2-40B4-BE49-F238E27FC236}">
                <a16:creationId xmlns:a16="http://schemas.microsoft.com/office/drawing/2014/main" id="{86C2E5C9-B2DE-13D2-16C2-4ABD3A57A988}"/>
              </a:ext>
            </a:extLst>
          </p:cNvPr>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85448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415611" y="992767"/>
            <a:ext cx="11360800" cy="27369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415600" y="3778833"/>
            <a:ext cx="11360800" cy="10569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415600" y="1474833"/>
            <a:ext cx="11360800" cy="26181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415600" y="4202967"/>
            <a:ext cx="11360800" cy="17343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838200" y="94002"/>
            <a:ext cx="10515600" cy="6408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838200" y="1145137"/>
            <a:ext cx="10515600" cy="5049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750"/>
              </a:spcBef>
              <a:spcAft>
                <a:spcPts val="0"/>
              </a:spcAft>
              <a:buClr>
                <a:schemeClr val="dk1"/>
              </a:buClr>
              <a:buSzPts val="1800"/>
              <a:buChar char="●"/>
              <a:defRPr/>
            </a:lvl1pPr>
            <a:lvl2pPr marL="914400" lvl="1" indent="-342900" algn="l">
              <a:lnSpc>
                <a:spcPct val="90000"/>
              </a:lnSpc>
              <a:spcBef>
                <a:spcPts val="1200"/>
              </a:spcBef>
              <a:spcAft>
                <a:spcPts val="0"/>
              </a:spcAft>
              <a:buClr>
                <a:schemeClr val="dk1"/>
              </a:buClr>
              <a:buSzPts val="1800"/>
              <a:buChar char="○"/>
              <a:defRPr/>
            </a:lvl2pPr>
            <a:lvl3pPr marL="1371600" lvl="2" indent="-342900" algn="l">
              <a:lnSpc>
                <a:spcPct val="90000"/>
              </a:lnSpc>
              <a:spcBef>
                <a:spcPts val="1200"/>
              </a:spcBef>
              <a:spcAft>
                <a:spcPts val="0"/>
              </a:spcAft>
              <a:buClr>
                <a:schemeClr val="dk1"/>
              </a:buClr>
              <a:buSzPts val="1800"/>
              <a:buChar char="■"/>
              <a:defRPr/>
            </a:lvl3pPr>
            <a:lvl4pPr marL="1828800" lvl="3" indent="-342900" algn="l">
              <a:lnSpc>
                <a:spcPct val="90000"/>
              </a:lnSpc>
              <a:spcBef>
                <a:spcPts val="1200"/>
              </a:spcBef>
              <a:spcAft>
                <a:spcPts val="0"/>
              </a:spcAft>
              <a:buClr>
                <a:schemeClr val="dk1"/>
              </a:buClr>
              <a:buSzPts val="1800"/>
              <a:buChar char="●"/>
              <a:defRPr/>
            </a:lvl4pPr>
            <a:lvl5pPr marL="2286000" lvl="4" indent="-342900" algn="l">
              <a:lnSpc>
                <a:spcPct val="90000"/>
              </a:lnSpc>
              <a:spcBef>
                <a:spcPts val="1200"/>
              </a:spcBef>
              <a:spcAft>
                <a:spcPts val="0"/>
              </a:spcAft>
              <a:buClr>
                <a:schemeClr val="dk1"/>
              </a:buClr>
              <a:buSzPts val="1800"/>
              <a:buChar char="○"/>
              <a:defRPr/>
            </a:lvl5pPr>
            <a:lvl6pPr marL="2743200" lvl="5" indent="-342900" algn="l">
              <a:lnSpc>
                <a:spcPct val="90000"/>
              </a:lnSpc>
              <a:spcBef>
                <a:spcPts val="1200"/>
              </a:spcBef>
              <a:spcAft>
                <a:spcPts val="0"/>
              </a:spcAft>
              <a:buClr>
                <a:schemeClr val="dk1"/>
              </a:buClr>
              <a:buSzPts val="1800"/>
              <a:buChar char="■"/>
              <a:defRPr/>
            </a:lvl6pPr>
            <a:lvl7pPr marL="3200400" lvl="6" indent="-342900" algn="l">
              <a:lnSpc>
                <a:spcPct val="90000"/>
              </a:lnSpc>
              <a:spcBef>
                <a:spcPts val="1200"/>
              </a:spcBef>
              <a:spcAft>
                <a:spcPts val="0"/>
              </a:spcAft>
              <a:buClr>
                <a:schemeClr val="dk1"/>
              </a:buClr>
              <a:buSzPts val="1800"/>
              <a:buChar char="●"/>
              <a:defRPr/>
            </a:lvl7pPr>
            <a:lvl8pPr marL="3657600" lvl="7" indent="-342900" algn="l">
              <a:lnSpc>
                <a:spcPct val="90000"/>
              </a:lnSpc>
              <a:spcBef>
                <a:spcPts val="1200"/>
              </a:spcBef>
              <a:spcAft>
                <a:spcPts val="0"/>
              </a:spcAft>
              <a:buClr>
                <a:schemeClr val="dk1"/>
              </a:buClr>
              <a:buSzPts val="1800"/>
              <a:buChar char="○"/>
              <a:defRPr/>
            </a:lvl8pPr>
            <a:lvl9pPr marL="4114800" lvl="8" indent="-342900" algn="l">
              <a:lnSpc>
                <a:spcPct val="90000"/>
              </a:lnSpc>
              <a:spcBef>
                <a:spcPts val="1200"/>
              </a:spcBef>
              <a:spcAft>
                <a:spcPts val="1200"/>
              </a:spcAft>
              <a:buClr>
                <a:schemeClr val="dk1"/>
              </a:buClr>
              <a:buSzPts val="1800"/>
              <a:buChar char="■"/>
              <a:defRPr/>
            </a:lvl9pPr>
          </a:lstStyle>
          <a:p>
            <a:endParaRPr/>
          </a:p>
        </p:txBody>
      </p:sp>
      <p:sp>
        <p:nvSpPr>
          <p:cNvPr id="53" name="Google Shape;53;p13"/>
          <p:cNvSpPr txBox="1">
            <a:spLocks noGrp="1"/>
          </p:cNvSpPr>
          <p:nvPr>
            <p:ph type="dt" idx="10"/>
          </p:nvPr>
        </p:nvSpPr>
        <p:spPr>
          <a:xfrm>
            <a:off x="838200" y="6356351"/>
            <a:ext cx="2743200" cy="3651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13"/>
          <p:cNvSpPr txBox="1">
            <a:spLocks noGrp="1"/>
          </p:cNvSpPr>
          <p:nvPr>
            <p:ph type="ftr" idx="11"/>
          </p:nvPr>
        </p:nvSpPr>
        <p:spPr>
          <a:xfrm>
            <a:off x="4038600" y="6356351"/>
            <a:ext cx="4114800" cy="3651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13"/>
          <p:cNvSpPr txBox="1">
            <a:spLocks noGrp="1"/>
          </p:cNvSpPr>
          <p:nvPr>
            <p:ph type="sldNum" idx="12"/>
          </p:nvPr>
        </p:nvSpPr>
        <p:spPr>
          <a:xfrm>
            <a:off x="8610600" y="6356351"/>
            <a:ext cx="2743200" cy="365100"/>
          </a:xfrm>
          <a:prstGeom prst="rect">
            <a:avLst/>
          </a:prstGeom>
          <a:noFill/>
          <a:ln>
            <a:noFill/>
          </a:ln>
        </p:spPr>
        <p:txBody>
          <a:bodyPr spcFirstLastPara="1" wrap="square" lIns="91425" tIns="45700" rIns="91425" bIns="45700" anchor="ctr" anchorCtr="0">
            <a:norm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 smtClean="0"/>
              <a:pPr/>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15600" y="2867800"/>
            <a:ext cx="11360800" cy="11223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415600" y="1536633"/>
            <a:ext cx="53332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6443200" y="1536633"/>
            <a:ext cx="5333200" cy="4555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415600" y="593367"/>
            <a:ext cx="11360800" cy="7635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415600" y="740800"/>
            <a:ext cx="3744000" cy="1007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415600" y="1852800"/>
            <a:ext cx="3744000" cy="42393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653667" y="600200"/>
            <a:ext cx="8490400" cy="54543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6096000" y="-167"/>
            <a:ext cx="6096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7" name="Google Shape;37;p9"/>
          <p:cNvSpPr txBox="1">
            <a:spLocks noGrp="1"/>
          </p:cNvSpPr>
          <p:nvPr>
            <p:ph type="title"/>
          </p:nvPr>
        </p:nvSpPr>
        <p:spPr>
          <a:xfrm>
            <a:off x="354000" y="1644233"/>
            <a:ext cx="5393600" cy="19764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354000" y="3737433"/>
            <a:ext cx="5393600" cy="16467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6586000" y="965433"/>
            <a:ext cx="5116000" cy="49269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415600" y="5640767"/>
            <a:ext cx="7998400" cy="8067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11296611" y="6217622"/>
            <a:ext cx="731600" cy="5247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descr="A city skyline with a body of water&#10;&#10;Description automatically generated"/>
          <p:cNvPicPr preferRelativeResize="0"/>
          <p:nvPr/>
        </p:nvPicPr>
        <p:blipFill rotWithShape="1">
          <a:blip r:embed="rId3">
            <a:alphaModFix/>
          </a:blip>
          <a:srcRect l="-122" t="380" r="10" b="-379"/>
          <a:stretch/>
        </p:blipFill>
        <p:spPr>
          <a:xfrm>
            <a:off x="0" y="-47625"/>
            <a:ext cx="12192000" cy="6953250"/>
          </a:xfrm>
          <a:prstGeom prst="rect">
            <a:avLst/>
          </a:prstGeom>
          <a:noFill/>
          <a:ln>
            <a:noFill/>
          </a:ln>
        </p:spPr>
      </p:pic>
      <p:sp>
        <p:nvSpPr>
          <p:cNvPr id="61" name="Google Shape;61;p14"/>
          <p:cNvSpPr txBox="1">
            <a:spLocks noGrp="1"/>
          </p:cNvSpPr>
          <p:nvPr>
            <p:ph type="ctrTitle"/>
          </p:nvPr>
        </p:nvSpPr>
        <p:spPr>
          <a:xfrm>
            <a:off x="1568571" y="464409"/>
            <a:ext cx="9054900" cy="1449300"/>
          </a:xfrm>
          <a:prstGeom prst="rect">
            <a:avLst/>
          </a:prstGeom>
          <a:noFill/>
          <a:ln>
            <a:noFill/>
          </a:ln>
        </p:spPr>
        <p:txBody>
          <a:bodyPr spcFirstLastPara="1" wrap="square" lIns="91425" tIns="45700" rIns="91425" bIns="45700" anchor="b" anchorCtr="0">
            <a:normAutofit/>
          </a:bodyPr>
          <a:lstStyle/>
          <a:p>
            <a:pPr>
              <a:lnSpc>
                <a:spcPct val="90000"/>
              </a:lnSpc>
              <a:buClr>
                <a:schemeClr val="lt1"/>
              </a:buClr>
              <a:buSzPts val="2800"/>
            </a:pPr>
            <a:r>
              <a:rPr lang="en-US" sz="2800" b="1" dirty="0">
                <a:solidFill>
                  <a:srgbClr val="FFF2CC"/>
                </a:solidFill>
              </a:rPr>
              <a:t>Reviewer comment response</a:t>
            </a:r>
            <a:endParaRPr sz="2800" b="1" dirty="0">
              <a:solidFill>
                <a:srgbClr val="FFF2CC"/>
              </a:solidFill>
            </a:endParaRPr>
          </a:p>
        </p:txBody>
      </p:sp>
      <p:sp>
        <p:nvSpPr>
          <p:cNvPr id="62" name="Google Shape;62;p14"/>
          <p:cNvSpPr txBox="1"/>
          <p:nvPr/>
        </p:nvSpPr>
        <p:spPr>
          <a:xfrm>
            <a:off x="1568525" y="5626500"/>
            <a:ext cx="9054900" cy="338514"/>
          </a:xfrm>
          <a:prstGeom prst="rect">
            <a:avLst/>
          </a:prstGeom>
          <a:noFill/>
          <a:ln>
            <a:noFill/>
          </a:ln>
        </p:spPr>
        <p:txBody>
          <a:bodyPr spcFirstLastPara="1" wrap="square" lIns="91425" tIns="45700" rIns="91425" bIns="45700" anchor="t" anchorCtr="0">
            <a:spAutoFit/>
          </a:bodyPr>
          <a:lstStyle/>
          <a:p>
            <a:pPr algn="ctr"/>
            <a:r>
              <a:rPr lang="en" sz="1600" b="1" dirty="0">
                <a:solidFill>
                  <a:srgbClr val="FFF2CC"/>
                </a:solidFill>
              </a:rPr>
              <a:t>Mayand Dangi</a:t>
            </a:r>
            <a:endParaRPr sz="1600" b="1" dirty="0">
              <a:solidFill>
                <a:srgbClr val="FFF2CC"/>
              </a:solidFill>
            </a:endParaRPr>
          </a:p>
        </p:txBody>
      </p:sp>
      <p:sp>
        <p:nvSpPr>
          <p:cNvPr id="63" name="Google Shape;63;p14"/>
          <p:cNvSpPr txBox="1"/>
          <p:nvPr/>
        </p:nvSpPr>
        <p:spPr>
          <a:xfrm>
            <a:off x="3175509" y="6211493"/>
            <a:ext cx="6132000" cy="646500"/>
          </a:xfrm>
          <a:prstGeom prst="rect">
            <a:avLst/>
          </a:prstGeom>
          <a:noFill/>
          <a:ln>
            <a:noFill/>
          </a:ln>
        </p:spPr>
        <p:txBody>
          <a:bodyPr spcFirstLastPara="1" wrap="square" lIns="91425" tIns="45700" rIns="91425" bIns="45700" anchor="ctr" anchorCtr="0">
            <a:noAutofit/>
          </a:bodyPr>
          <a:lstStyle/>
          <a:p>
            <a:pPr algn="ctr"/>
            <a:r>
              <a:rPr lang="en" sz="1800" b="1">
                <a:solidFill>
                  <a:srgbClr val="F6B26B"/>
                </a:solidFill>
              </a:rPr>
              <a:t>Wide Bandgap Materials and Device Lab</a:t>
            </a:r>
            <a:endParaRPr sz="1800" b="1">
              <a:solidFill>
                <a:srgbClr val="F6B26B"/>
              </a:solidFill>
            </a:endParaRPr>
          </a:p>
          <a:p>
            <a:pPr algn="ctr"/>
            <a:r>
              <a:rPr lang="en" sz="1800" b="1">
                <a:solidFill>
                  <a:srgbClr val="F6B26B"/>
                </a:solidFill>
              </a:rPr>
              <a:t>Department of E.C.E, University of Wisconsin-Madison</a:t>
            </a:r>
            <a:endParaRPr>
              <a:solidFill>
                <a:srgbClr val="F6B26B"/>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a:extLst>
            <a:ext uri="{FF2B5EF4-FFF2-40B4-BE49-F238E27FC236}">
              <a16:creationId xmlns:a16="http://schemas.microsoft.com/office/drawing/2014/main" id="{3B5EA943-3A86-2102-B336-0EC4A16AD7B2}"/>
            </a:ext>
          </a:extLst>
        </p:cNvPr>
        <p:cNvGrpSpPr/>
        <p:nvPr/>
      </p:nvGrpSpPr>
      <p:grpSpPr>
        <a:xfrm>
          <a:off x="0" y="0"/>
          <a:ext cx="0" cy="0"/>
          <a:chOff x="0" y="0"/>
          <a:chExt cx="0" cy="0"/>
        </a:xfrm>
      </p:grpSpPr>
      <p:sp>
        <p:nvSpPr>
          <p:cNvPr id="69" name="Google Shape;69;p15">
            <a:extLst>
              <a:ext uri="{FF2B5EF4-FFF2-40B4-BE49-F238E27FC236}">
                <a16:creationId xmlns:a16="http://schemas.microsoft.com/office/drawing/2014/main" id="{A86A71DC-3563-2934-492F-CC46AFEBD9E4}"/>
              </a:ext>
            </a:extLst>
          </p:cNvPr>
          <p:cNvSpPr txBox="1">
            <a:spLocks noGrp="1"/>
          </p:cNvSpPr>
          <p:nvPr>
            <p:ph type="title"/>
          </p:nvPr>
        </p:nvSpPr>
        <p:spPr>
          <a:xfrm>
            <a:off x="206401" y="39400"/>
            <a:ext cx="9575549" cy="743100"/>
          </a:xfrm>
          <a:prstGeom prst="rect">
            <a:avLst/>
          </a:prstGeom>
          <a:noFill/>
          <a:ln>
            <a:noFill/>
          </a:ln>
        </p:spPr>
        <p:txBody>
          <a:bodyPr spcFirstLastPara="1" wrap="square" lIns="91425" tIns="45700" rIns="91425" bIns="45700" anchor="ctr" anchorCtr="0">
            <a:noAutofit/>
          </a:bodyPr>
          <a:lstStyle/>
          <a:p>
            <a:pPr>
              <a:buClr>
                <a:schemeClr val="accent1"/>
              </a:buClr>
              <a:buSzPts val="3200"/>
            </a:pPr>
            <a:r>
              <a:rPr lang="en" sz="2600" dirty="0">
                <a:solidFill>
                  <a:schemeClr val="accent1"/>
                </a:solidFill>
              </a:rPr>
              <a:t>Comment</a:t>
            </a:r>
            <a:endParaRPr sz="2600" dirty="0">
              <a:solidFill>
                <a:schemeClr val="accent1"/>
              </a:solidFill>
            </a:endParaRPr>
          </a:p>
        </p:txBody>
      </p:sp>
      <p:sp>
        <p:nvSpPr>
          <p:cNvPr id="70" name="Google Shape;70;p15">
            <a:extLst>
              <a:ext uri="{FF2B5EF4-FFF2-40B4-BE49-F238E27FC236}">
                <a16:creationId xmlns:a16="http://schemas.microsoft.com/office/drawing/2014/main" id="{4FD18B66-4048-7486-67B5-A27D659C0E76}"/>
              </a:ext>
            </a:extLst>
          </p:cNvPr>
          <p:cNvSpPr/>
          <p:nvPr/>
        </p:nvSpPr>
        <p:spPr>
          <a:xfrm>
            <a:off x="-1" y="6543675"/>
            <a:ext cx="12191999" cy="314400"/>
          </a:xfrm>
          <a:prstGeom prst="rect">
            <a:avLst/>
          </a:prstGeom>
          <a:solidFill>
            <a:srgbClr val="CC0000"/>
          </a:solidFill>
          <a:ln w="12700" cap="flat" cmpd="sng">
            <a:solidFill>
              <a:srgbClr val="8F0308"/>
            </a:solidFill>
            <a:prstDash val="solid"/>
            <a:miter lim="800000"/>
            <a:headEnd type="none" w="sm" len="sm"/>
            <a:tailEnd type="none" w="sm" len="sm"/>
          </a:ln>
        </p:spPr>
        <p:txBody>
          <a:bodyPr spcFirstLastPara="1" wrap="square" lIns="91425" tIns="45700" rIns="91425" bIns="45700" anchor="ctr" anchorCtr="0">
            <a:noAutofit/>
          </a:bodyPr>
          <a:lstStyle/>
          <a:p>
            <a:pPr algn="ctr">
              <a:buSzPts val="1400"/>
            </a:pPr>
            <a:endParaRPr>
              <a:solidFill>
                <a:srgbClr val="FFFFFF"/>
              </a:solidFill>
            </a:endParaRPr>
          </a:p>
        </p:txBody>
      </p:sp>
      <p:sp>
        <p:nvSpPr>
          <p:cNvPr id="71" name="Google Shape;71;p15">
            <a:extLst>
              <a:ext uri="{FF2B5EF4-FFF2-40B4-BE49-F238E27FC236}">
                <a16:creationId xmlns:a16="http://schemas.microsoft.com/office/drawing/2014/main" id="{2061CF4E-F780-E247-6139-BE9E0B199FBF}"/>
              </a:ext>
            </a:extLst>
          </p:cNvPr>
          <p:cNvSpPr txBox="1">
            <a:spLocks noGrp="1"/>
          </p:cNvSpPr>
          <p:nvPr>
            <p:ph type="ftr" idx="11"/>
          </p:nvPr>
        </p:nvSpPr>
        <p:spPr>
          <a:xfrm>
            <a:off x="3345656" y="6522695"/>
            <a:ext cx="5357700" cy="365100"/>
          </a:xfrm>
          <a:prstGeom prst="rect">
            <a:avLst/>
          </a:prstGeom>
          <a:noFill/>
          <a:ln>
            <a:noFill/>
          </a:ln>
        </p:spPr>
        <p:txBody>
          <a:bodyPr spcFirstLastPara="1" wrap="square" lIns="91425" tIns="45700" rIns="91425" bIns="45700" anchor="ctr" anchorCtr="0">
            <a:noAutofit/>
          </a:bodyPr>
          <a:lstStyle/>
          <a:p>
            <a:r>
              <a:rPr lang="en">
                <a:solidFill>
                  <a:srgbClr val="FFFFFF"/>
                </a:solidFill>
              </a:rPr>
              <a:t>UW Madison   ▪   ECE Dept.    ▪  WBG Materials &amp; Devices Group</a:t>
            </a:r>
            <a:endParaRPr/>
          </a:p>
        </p:txBody>
      </p:sp>
      <p:sp>
        <p:nvSpPr>
          <p:cNvPr id="72" name="Google Shape;72;p15">
            <a:extLst>
              <a:ext uri="{FF2B5EF4-FFF2-40B4-BE49-F238E27FC236}">
                <a16:creationId xmlns:a16="http://schemas.microsoft.com/office/drawing/2014/main" id="{C8C77163-7395-990B-B509-8D9F74C68E7A}"/>
              </a:ext>
            </a:extLst>
          </p:cNvPr>
          <p:cNvSpPr txBox="1">
            <a:spLocks noGrp="1"/>
          </p:cNvSpPr>
          <p:nvPr>
            <p:ph type="sldNum" idx="12"/>
          </p:nvPr>
        </p:nvSpPr>
        <p:spPr>
          <a:xfrm>
            <a:off x="10134598" y="6515103"/>
            <a:ext cx="2057400" cy="365100"/>
          </a:xfrm>
          <a:prstGeom prst="rect">
            <a:avLst/>
          </a:prstGeom>
          <a:noFill/>
          <a:ln>
            <a:noFill/>
          </a:ln>
        </p:spPr>
        <p:txBody>
          <a:bodyPr spcFirstLastPara="1" wrap="square" lIns="91425" tIns="45700" rIns="91425" bIns="45700" anchor="ctr" anchorCtr="0">
            <a:normAutofit/>
          </a:bodyPr>
          <a:lstStyle/>
          <a:p>
            <a:pPr>
              <a:buSzPts val="1100"/>
            </a:pPr>
            <a:fld id="{00000000-1234-1234-1234-123412341234}" type="slidenum">
              <a:rPr lang="en" sz="1100">
                <a:solidFill>
                  <a:srgbClr val="FFFFFF"/>
                </a:solidFill>
              </a:rPr>
              <a:pPr>
                <a:buSzPts val="1100"/>
              </a:pPr>
              <a:t>2</a:t>
            </a:fld>
            <a:endParaRPr sz="1100" dirty="0">
              <a:solidFill>
                <a:srgbClr val="FFFFFF"/>
              </a:solidFill>
            </a:endParaRPr>
          </a:p>
        </p:txBody>
      </p:sp>
      <p:pic>
        <p:nvPicPr>
          <p:cNvPr id="73" name="Google Shape;73;p15" descr="Logo, company name&#10;&#10;Description automatically generated">
            <a:extLst>
              <a:ext uri="{FF2B5EF4-FFF2-40B4-BE49-F238E27FC236}">
                <a16:creationId xmlns:a16="http://schemas.microsoft.com/office/drawing/2014/main" id="{76747C36-29FC-7A1A-8579-91EC6B56D8EF}"/>
              </a:ext>
            </a:extLst>
          </p:cNvPr>
          <p:cNvPicPr preferRelativeResize="0"/>
          <p:nvPr/>
        </p:nvPicPr>
        <p:blipFill rotWithShape="1">
          <a:blip r:embed="rId3">
            <a:alphaModFix/>
          </a:blip>
          <a:srcRect/>
          <a:stretch/>
        </p:blipFill>
        <p:spPr>
          <a:xfrm>
            <a:off x="11654143" y="150329"/>
            <a:ext cx="331456" cy="521241"/>
          </a:xfrm>
          <a:prstGeom prst="rect">
            <a:avLst/>
          </a:prstGeom>
          <a:noFill/>
          <a:ln>
            <a:noFill/>
          </a:ln>
        </p:spPr>
      </p:pic>
      <p:cxnSp>
        <p:nvCxnSpPr>
          <p:cNvPr id="74" name="Google Shape;74;p15">
            <a:extLst>
              <a:ext uri="{FF2B5EF4-FFF2-40B4-BE49-F238E27FC236}">
                <a16:creationId xmlns:a16="http://schemas.microsoft.com/office/drawing/2014/main" id="{37195F59-76AF-95A6-DFBB-BD9413F99171}"/>
              </a:ext>
            </a:extLst>
          </p:cNvPr>
          <p:cNvCxnSpPr>
            <a:cxnSpLocks/>
          </p:cNvCxnSpPr>
          <p:nvPr/>
        </p:nvCxnSpPr>
        <p:spPr>
          <a:xfrm>
            <a:off x="0" y="818101"/>
            <a:ext cx="12192000" cy="0"/>
          </a:xfrm>
          <a:prstGeom prst="straightConnector1">
            <a:avLst/>
          </a:prstGeom>
          <a:noFill/>
          <a:ln w="38100" cap="flat" cmpd="sng">
            <a:solidFill>
              <a:srgbClr val="FF0000"/>
            </a:solidFill>
            <a:prstDash val="solid"/>
            <a:miter lim="800000"/>
            <a:headEnd type="none" w="sm" len="sm"/>
            <a:tailEnd type="none" w="sm" len="sm"/>
          </a:ln>
        </p:spPr>
      </p:cxnSp>
      <p:sp>
        <p:nvSpPr>
          <p:cNvPr id="12" name="TextBox 11">
            <a:extLst>
              <a:ext uri="{FF2B5EF4-FFF2-40B4-BE49-F238E27FC236}">
                <a16:creationId xmlns:a16="http://schemas.microsoft.com/office/drawing/2014/main" id="{56F25C3B-EC38-8D7D-A89B-BDD725D2D591}"/>
              </a:ext>
            </a:extLst>
          </p:cNvPr>
          <p:cNvSpPr txBox="1"/>
          <p:nvPr/>
        </p:nvSpPr>
        <p:spPr>
          <a:xfrm>
            <a:off x="206401" y="1171374"/>
            <a:ext cx="6566244" cy="1384995"/>
          </a:xfrm>
          <a:prstGeom prst="rect">
            <a:avLst/>
          </a:prstGeom>
          <a:noFill/>
        </p:spPr>
        <p:txBody>
          <a:bodyPr wrap="square">
            <a:spAutoFit/>
          </a:bodyPr>
          <a:lstStyle/>
          <a:p>
            <a:r>
              <a:rPr lang="en-US" b="0" i="0" dirty="0">
                <a:solidFill>
                  <a:srgbClr val="000000"/>
                </a:solidFill>
                <a:effectLst/>
                <a:latin typeface="Tahoma" panose="020B0604030504040204" pitchFamily="34" charset="0"/>
              </a:rPr>
              <a:t>in the discussion of samples HC1-2 where the </a:t>
            </a:r>
            <a:r>
              <a:rPr lang="en-US" b="0" i="0" dirty="0" err="1">
                <a:solidFill>
                  <a:srgbClr val="000000"/>
                </a:solidFill>
                <a:effectLst/>
                <a:latin typeface="Tahoma" panose="020B0604030504040204" pitchFamily="34" charset="0"/>
              </a:rPr>
              <a:t>AlN</a:t>
            </a:r>
            <a:r>
              <a:rPr lang="en-US" b="0" i="0" dirty="0">
                <a:solidFill>
                  <a:srgbClr val="000000"/>
                </a:solidFill>
                <a:effectLst/>
                <a:latin typeface="Tahoma" panose="020B0604030504040204" pitchFamily="34" charset="0"/>
              </a:rPr>
              <a:t> interlayer thickness is varied, it is stated that the improved mobility for the sample with the thicker interlayer is due to reduced wave function penetration into the AlGaN barrier and the resulting reduction in ionized impurity scattering from the dopants in the barrier. Could reduced alloy scattering from the barrier also be contributing to the observed effect?</a:t>
            </a:r>
            <a:endParaRPr lang="en-IN" dirty="0"/>
          </a:p>
        </p:txBody>
      </p:sp>
    </p:spTree>
    <p:extLst>
      <p:ext uri="{BB962C8B-B14F-4D97-AF65-F5344CB8AC3E}">
        <p14:creationId xmlns:p14="http://schemas.microsoft.com/office/powerpoint/2010/main" val="1104435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8">
          <a:extLst>
            <a:ext uri="{FF2B5EF4-FFF2-40B4-BE49-F238E27FC236}">
              <a16:creationId xmlns:a16="http://schemas.microsoft.com/office/drawing/2014/main" id="{9589638E-B42B-8022-A456-93176287C9B3}"/>
            </a:ext>
          </a:extLst>
        </p:cNvPr>
        <p:cNvGrpSpPr/>
        <p:nvPr/>
      </p:nvGrpSpPr>
      <p:grpSpPr>
        <a:xfrm>
          <a:off x="0" y="0"/>
          <a:ext cx="0" cy="0"/>
          <a:chOff x="0" y="0"/>
          <a:chExt cx="0" cy="0"/>
        </a:xfrm>
      </p:grpSpPr>
      <p:sp>
        <p:nvSpPr>
          <p:cNvPr id="69" name="Google Shape;69;p15">
            <a:extLst>
              <a:ext uri="{FF2B5EF4-FFF2-40B4-BE49-F238E27FC236}">
                <a16:creationId xmlns:a16="http://schemas.microsoft.com/office/drawing/2014/main" id="{891C3AA0-07B2-65D5-8904-898BD409F3FF}"/>
              </a:ext>
            </a:extLst>
          </p:cNvPr>
          <p:cNvSpPr txBox="1">
            <a:spLocks noGrp="1"/>
          </p:cNvSpPr>
          <p:nvPr>
            <p:ph type="title"/>
          </p:nvPr>
        </p:nvSpPr>
        <p:spPr>
          <a:xfrm>
            <a:off x="206401" y="39400"/>
            <a:ext cx="9575549" cy="743100"/>
          </a:xfrm>
          <a:prstGeom prst="rect">
            <a:avLst/>
          </a:prstGeom>
          <a:noFill/>
          <a:ln>
            <a:noFill/>
          </a:ln>
        </p:spPr>
        <p:txBody>
          <a:bodyPr spcFirstLastPara="1" wrap="square" lIns="91425" tIns="45700" rIns="91425" bIns="45700" anchor="ctr" anchorCtr="0">
            <a:noAutofit/>
          </a:bodyPr>
          <a:lstStyle/>
          <a:p>
            <a:pPr>
              <a:buClr>
                <a:schemeClr val="accent1"/>
              </a:buClr>
              <a:buSzPts val="3200"/>
            </a:pPr>
            <a:r>
              <a:rPr lang="en" sz="2600" dirty="0">
                <a:solidFill>
                  <a:schemeClr val="accent1"/>
                </a:solidFill>
              </a:rPr>
              <a:t>Penetration Probability</a:t>
            </a:r>
            <a:endParaRPr sz="2600" dirty="0">
              <a:solidFill>
                <a:schemeClr val="accent1"/>
              </a:solidFill>
            </a:endParaRPr>
          </a:p>
        </p:txBody>
      </p:sp>
      <p:sp>
        <p:nvSpPr>
          <p:cNvPr id="70" name="Google Shape;70;p15">
            <a:extLst>
              <a:ext uri="{FF2B5EF4-FFF2-40B4-BE49-F238E27FC236}">
                <a16:creationId xmlns:a16="http://schemas.microsoft.com/office/drawing/2014/main" id="{8F38FA43-B31C-F159-15AC-72296B8279D2}"/>
              </a:ext>
            </a:extLst>
          </p:cNvPr>
          <p:cNvSpPr/>
          <p:nvPr/>
        </p:nvSpPr>
        <p:spPr>
          <a:xfrm>
            <a:off x="-1" y="6543675"/>
            <a:ext cx="12191999" cy="314400"/>
          </a:xfrm>
          <a:prstGeom prst="rect">
            <a:avLst/>
          </a:prstGeom>
          <a:solidFill>
            <a:srgbClr val="CC0000"/>
          </a:solidFill>
          <a:ln w="12700" cap="flat" cmpd="sng">
            <a:solidFill>
              <a:srgbClr val="8F0308"/>
            </a:solidFill>
            <a:prstDash val="solid"/>
            <a:miter lim="800000"/>
            <a:headEnd type="none" w="sm" len="sm"/>
            <a:tailEnd type="none" w="sm" len="sm"/>
          </a:ln>
        </p:spPr>
        <p:txBody>
          <a:bodyPr spcFirstLastPara="1" wrap="square" lIns="91425" tIns="45700" rIns="91425" bIns="45700" anchor="ctr" anchorCtr="0">
            <a:noAutofit/>
          </a:bodyPr>
          <a:lstStyle/>
          <a:p>
            <a:pPr algn="ctr">
              <a:buSzPts val="1400"/>
            </a:pPr>
            <a:endParaRPr>
              <a:solidFill>
                <a:srgbClr val="FFFFFF"/>
              </a:solidFill>
            </a:endParaRPr>
          </a:p>
        </p:txBody>
      </p:sp>
      <p:sp>
        <p:nvSpPr>
          <p:cNvPr id="71" name="Google Shape;71;p15">
            <a:extLst>
              <a:ext uri="{FF2B5EF4-FFF2-40B4-BE49-F238E27FC236}">
                <a16:creationId xmlns:a16="http://schemas.microsoft.com/office/drawing/2014/main" id="{9EA56867-6407-A220-9A67-134EAA8D62EF}"/>
              </a:ext>
            </a:extLst>
          </p:cNvPr>
          <p:cNvSpPr txBox="1">
            <a:spLocks noGrp="1"/>
          </p:cNvSpPr>
          <p:nvPr>
            <p:ph type="ftr" idx="11"/>
          </p:nvPr>
        </p:nvSpPr>
        <p:spPr>
          <a:xfrm>
            <a:off x="3345656" y="6522695"/>
            <a:ext cx="5357700" cy="365100"/>
          </a:xfrm>
          <a:prstGeom prst="rect">
            <a:avLst/>
          </a:prstGeom>
          <a:noFill/>
          <a:ln>
            <a:noFill/>
          </a:ln>
        </p:spPr>
        <p:txBody>
          <a:bodyPr spcFirstLastPara="1" wrap="square" lIns="91425" tIns="45700" rIns="91425" bIns="45700" anchor="ctr" anchorCtr="0">
            <a:noAutofit/>
          </a:bodyPr>
          <a:lstStyle/>
          <a:p>
            <a:r>
              <a:rPr lang="en">
                <a:solidFill>
                  <a:srgbClr val="FFFFFF"/>
                </a:solidFill>
              </a:rPr>
              <a:t>UW Madison   ▪   ECE Dept.    ▪  WBG Materials &amp; Devices Group</a:t>
            </a:r>
            <a:endParaRPr/>
          </a:p>
        </p:txBody>
      </p:sp>
      <p:sp>
        <p:nvSpPr>
          <p:cNvPr id="72" name="Google Shape;72;p15">
            <a:extLst>
              <a:ext uri="{FF2B5EF4-FFF2-40B4-BE49-F238E27FC236}">
                <a16:creationId xmlns:a16="http://schemas.microsoft.com/office/drawing/2014/main" id="{F3647C70-B102-BF51-0482-2C17D5D50D1D}"/>
              </a:ext>
            </a:extLst>
          </p:cNvPr>
          <p:cNvSpPr txBox="1">
            <a:spLocks noGrp="1"/>
          </p:cNvSpPr>
          <p:nvPr>
            <p:ph type="sldNum" idx="12"/>
          </p:nvPr>
        </p:nvSpPr>
        <p:spPr>
          <a:xfrm>
            <a:off x="10134598" y="6515103"/>
            <a:ext cx="2057400" cy="365100"/>
          </a:xfrm>
          <a:prstGeom prst="rect">
            <a:avLst/>
          </a:prstGeom>
          <a:noFill/>
          <a:ln>
            <a:noFill/>
          </a:ln>
        </p:spPr>
        <p:txBody>
          <a:bodyPr spcFirstLastPara="1" wrap="square" lIns="91425" tIns="45700" rIns="91425" bIns="45700" anchor="ctr" anchorCtr="0">
            <a:normAutofit/>
          </a:bodyPr>
          <a:lstStyle/>
          <a:p>
            <a:pPr>
              <a:buSzPts val="1100"/>
            </a:pPr>
            <a:fld id="{00000000-1234-1234-1234-123412341234}" type="slidenum">
              <a:rPr lang="en" sz="1100">
                <a:solidFill>
                  <a:srgbClr val="FFFFFF"/>
                </a:solidFill>
              </a:rPr>
              <a:pPr>
                <a:buSzPts val="1100"/>
              </a:pPr>
              <a:t>3</a:t>
            </a:fld>
            <a:endParaRPr sz="1100" dirty="0">
              <a:solidFill>
                <a:srgbClr val="FFFFFF"/>
              </a:solidFill>
            </a:endParaRPr>
          </a:p>
        </p:txBody>
      </p:sp>
      <p:pic>
        <p:nvPicPr>
          <p:cNvPr id="73" name="Google Shape;73;p15" descr="Logo, company name&#10;&#10;Description automatically generated">
            <a:extLst>
              <a:ext uri="{FF2B5EF4-FFF2-40B4-BE49-F238E27FC236}">
                <a16:creationId xmlns:a16="http://schemas.microsoft.com/office/drawing/2014/main" id="{BC10249C-771C-AE24-18F9-A2F0DD49F732}"/>
              </a:ext>
            </a:extLst>
          </p:cNvPr>
          <p:cNvPicPr preferRelativeResize="0"/>
          <p:nvPr/>
        </p:nvPicPr>
        <p:blipFill rotWithShape="1">
          <a:blip r:embed="rId3">
            <a:alphaModFix/>
          </a:blip>
          <a:srcRect/>
          <a:stretch/>
        </p:blipFill>
        <p:spPr>
          <a:xfrm>
            <a:off x="11654143" y="150329"/>
            <a:ext cx="331456" cy="521241"/>
          </a:xfrm>
          <a:prstGeom prst="rect">
            <a:avLst/>
          </a:prstGeom>
          <a:noFill/>
          <a:ln>
            <a:noFill/>
          </a:ln>
        </p:spPr>
      </p:pic>
      <p:cxnSp>
        <p:nvCxnSpPr>
          <p:cNvPr id="74" name="Google Shape;74;p15">
            <a:extLst>
              <a:ext uri="{FF2B5EF4-FFF2-40B4-BE49-F238E27FC236}">
                <a16:creationId xmlns:a16="http://schemas.microsoft.com/office/drawing/2014/main" id="{57E82BF1-5C49-FBAC-324D-17DB34AE000E}"/>
              </a:ext>
            </a:extLst>
          </p:cNvPr>
          <p:cNvCxnSpPr>
            <a:cxnSpLocks/>
          </p:cNvCxnSpPr>
          <p:nvPr/>
        </p:nvCxnSpPr>
        <p:spPr>
          <a:xfrm>
            <a:off x="0" y="818101"/>
            <a:ext cx="12192000" cy="0"/>
          </a:xfrm>
          <a:prstGeom prst="straightConnector1">
            <a:avLst/>
          </a:prstGeom>
          <a:noFill/>
          <a:ln w="38100" cap="flat" cmpd="sng">
            <a:solidFill>
              <a:srgbClr val="FF0000"/>
            </a:solidFill>
            <a:prstDash val="solid"/>
            <a:miter lim="800000"/>
            <a:headEnd type="none" w="sm" len="sm"/>
            <a:tailEnd type="none" w="sm" len="sm"/>
          </a:ln>
        </p:spPr>
      </p:cxnSp>
      <p:graphicFrame>
        <p:nvGraphicFramePr>
          <p:cNvPr id="4" name="Table 3">
            <a:extLst>
              <a:ext uri="{FF2B5EF4-FFF2-40B4-BE49-F238E27FC236}">
                <a16:creationId xmlns:a16="http://schemas.microsoft.com/office/drawing/2014/main" id="{942D025E-C5DA-743B-8488-585AAFEECE90}"/>
              </a:ext>
            </a:extLst>
          </p:cNvPr>
          <p:cNvGraphicFramePr>
            <a:graphicFrameLocks noGrp="1"/>
          </p:cNvGraphicFramePr>
          <p:nvPr/>
        </p:nvGraphicFramePr>
        <p:xfrm>
          <a:off x="1646518" y="929031"/>
          <a:ext cx="8755976" cy="1483360"/>
        </p:xfrm>
        <a:graphic>
          <a:graphicData uri="http://schemas.openxmlformats.org/drawingml/2006/table">
            <a:tbl>
              <a:tblPr firstRow="1" bandRow="1">
                <a:tableStyleId>{5C22544A-7EE6-4342-B048-85BDC9FD1C3A}</a:tableStyleId>
              </a:tblPr>
              <a:tblGrid>
                <a:gridCol w="2188994">
                  <a:extLst>
                    <a:ext uri="{9D8B030D-6E8A-4147-A177-3AD203B41FA5}">
                      <a16:colId xmlns:a16="http://schemas.microsoft.com/office/drawing/2014/main" val="1121892665"/>
                    </a:ext>
                  </a:extLst>
                </a:gridCol>
                <a:gridCol w="2188994">
                  <a:extLst>
                    <a:ext uri="{9D8B030D-6E8A-4147-A177-3AD203B41FA5}">
                      <a16:colId xmlns:a16="http://schemas.microsoft.com/office/drawing/2014/main" val="2725362779"/>
                    </a:ext>
                  </a:extLst>
                </a:gridCol>
                <a:gridCol w="2188994">
                  <a:extLst>
                    <a:ext uri="{9D8B030D-6E8A-4147-A177-3AD203B41FA5}">
                      <a16:colId xmlns:a16="http://schemas.microsoft.com/office/drawing/2014/main" val="3633165095"/>
                    </a:ext>
                  </a:extLst>
                </a:gridCol>
                <a:gridCol w="2188994">
                  <a:extLst>
                    <a:ext uri="{9D8B030D-6E8A-4147-A177-3AD203B41FA5}">
                      <a16:colId xmlns:a16="http://schemas.microsoft.com/office/drawing/2014/main" val="764188787"/>
                    </a:ext>
                  </a:extLst>
                </a:gridCol>
              </a:tblGrid>
              <a:tr h="370840">
                <a:tc>
                  <a:txBody>
                    <a:bodyPr/>
                    <a:lstStyle/>
                    <a:p>
                      <a:r>
                        <a:rPr lang="en-US"/>
                        <a:t>AlN interlayer (in nm)</a:t>
                      </a:r>
                      <a:endParaRPr lang="en-IN" dirty="0"/>
                    </a:p>
                  </a:txBody>
                  <a:tcPr/>
                </a:tc>
                <a:tc>
                  <a:txBody>
                    <a:bodyPr/>
                    <a:lstStyle/>
                    <a:p>
                      <a:r>
                        <a:rPr lang="en-US"/>
                        <a:t>Probability in channel</a:t>
                      </a:r>
                      <a:endParaRPr lang="en-IN" dirty="0"/>
                    </a:p>
                  </a:txBody>
                  <a:tcPr/>
                </a:tc>
                <a:tc>
                  <a:txBody>
                    <a:bodyPr/>
                    <a:lstStyle/>
                    <a:p>
                      <a:r>
                        <a:rPr lang="en-US"/>
                        <a:t>Probability in interlayer</a:t>
                      </a:r>
                      <a:endParaRPr lang="en-IN" dirty="0"/>
                    </a:p>
                  </a:txBody>
                  <a:tcPr/>
                </a:tc>
                <a:tc>
                  <a:txBody>
                    <a:bodyPr/>
                    <a:lstStyle/>
                    <a:p>
                      <a:r>
                        <a:rPr lang="en-US"/>
                        <a:t>Probability in barrier</a:t>
                      </a:r>
                      <a:endParaRPr lang="en-IN" dirty="0"/>
                    </a:p>
                  </a:txBody>
                  <a:tcPr/>
                </a:tc>
                <a:extLst>
                  <a:ext uri="{0D108BD9-81ED-4DB2-BD59-A6C34878D82A}">
                    <a16:rowId xmlns:a16="http://schemas.microsoft.com/office/drawing/2014/main" val="1560206050"/>
                  </a:ext>
                </a:extLst>
              </a:tr>
              <a:tr h="370840">
                <a:tc>
                  <a:txBody>
                    <a:bodyPr/>
                    <a:lstStyle/>
                    <a:p>
                      <a:pPr algn="ctr"/>
                      <a:r>
                        <a:rPr lang="en-US"/>
                        <a:t>0</a:t>
                      </a:r>
                      <a:endParaRPr lang="en-IN" dirty="0"/>
                    </a:p>
                  </a:txBody>
                  <a:tcPr/>
                </a:tc>
                <a:tc>
                  <a:txBody>
                    <a:bodyPr/>
                    <a:lstStyle/>
                    <a:p>
                      <a:pPr algn="ctr"/>
                      <a:r>
                        <a:rPr lang="en-US"/>
                        <a:t>0.8775</a:t>
                      </a:r>
                      <a:endParaRPr lang="en-IN" dirty="0"/>
                    </a:p>
                  </a:txBody>
                  <a:tcPr/>
                </a:tc>
                <a:tc>
                  <a:txBody>
                    <a:bodyPr/>
                    <a:lstStyle/>
                    <a:p>
                      <a:pPr algn="ctr"/>
                      <a:r>
                        <a:rPr lang="en-US"/>
                        <a:t>0</a:t>
                      </a:r>
                      <a:endParaRPr lang="en-IN" dirty="0"/>
                    </a:p>
                  </a:txBody>
                  <a:tcPr/>
                </a:tc>
                <a:tc>
                  <a:txBody>
                    <a:bodyPr/>
                    <a:lstStyle/>
                    <a:p>
                      <a:pPr algn="ctr"/>
                      <a:r>
                        <a:rPr lang="en-IN" sz="1400" b="0" i="0" u="none" strike="noStrike" cap="none">
                          <a:solidFill>
                            <a:schemeClr val="dk1"/>
                          </a:solidFill>
                          <a:effectLst/>
                          <a:latin typeface="+mn-lt"/>
                          <a:ea typeface="+mn-ea"/>
                          <a:cs typeface="+mn-cs"/>
                          <a:sym typeface="Arial"/>
                        </a:rPr>
                        <a:t>1.225e-01</a:t>
                      </a:r>
                      <a:endParaRPr lang="en-IN" dirty="0"/>
                    </a:p>
                  </a:txBody>
                  <a:tcPr/>
                </a:tc>
                <a:extLst>
                  <a:ext uri="{0D108BD9-81ED-4DB2-BD59-A6C34878D82A}">
                    <a16:rowId xmlns:a16="http://schemas.microsoft.com/office/drawing/2014/main" val="2933427559"/>
                  </a:ext>
                </a:extLst>
              </a:tr>
              <a:tr h="370840">
                <a:tc>
                  <a:txBody>
                    <a:bodyPr/>
                    <a:lstStyle/>
                    <a:p>
                      <a:pPr algn="ctr"/>
                      <a:r>
                        <a:rPr lang="en-US"/>
                        <a:t>1</a:t>
                      </a:r>
                      <a:endParaRPr lang="en-IN" dirty="0"/>
                    </a:p>
                  </a:txBody>
                  <a:tcPr/>
                </a:tc>
                <a:tc>
                  <a:txBody>
                    <a:bodyPr/>
                    <a:lstStyle/>
                    <a:p>
                      <a:pPr algn="ctr"/>
                      <a:r>
                        <a:rPr lang="en-IN" sz="1400" b="0" i="0" u="none" strike="noStrike" cap="none">
                          <a:solidFill>
                            <a:schemeClr val="dk1"/>
                          </a:solidFill>
                          <a:effectLst/>
                          <a:latin typeface="+mn-lt"/>
                          <a:ea typeface="+mn-ea"/>
                          <a:cs typeface="+mn-cs"/>
                          <a:sym typeface="Arial"/>
                        </a:rPr>
                        <a:t>0.9506</a:t>
                      </a:r>
                      <a:endParaRPr lang="en-IN" dirty="0"/>
                    </a:p>
                  </a:txBody>
                  <a:tcPr/>
                </a:tc>
                <a:tc>
                  <a:txBody>
                    <a:bodyPr/>
                    <a:lstStyle/>
                    <a:p>
                      <a:pPr algn="ctr"/>
                      <a:r>
                        <a:rPr lang="en-IN" sz="1400" b="0" i="0" u="none" strike="noStrike" cap="none">
                          <a:solidFill>
                            <a:schemeClr val="dk1"/>
                          </a:solidFill>
                          <a:effectLst/>
                          <a:latin typeface="+mn-lt"/>
                          <a:ea typeface="+mn-ea"/>
                          <a:cs typeface="+mn-cs"/>
                          <a:sym typeface="Arial"/>
                        </a:rPr>
                        <a:t>0.0489</a:t>
                      </a:r>
                      <a:endParaRPr lang="en-IN" dirty="0"/>
                    </a:p>
                  </a:txBody>
                  <a:tcPr/>
                </a:tc>
                <a:tc>
                  <a:txBody>
                    <a:bodyPr/>
                    <a:lstStyle/>
                    <a:p>
                      <a:pPr algn="ctr"/>
                      <a:r>
                        <a:rPr lang="en-IN" sz="1400" b="0" i="0" u="none" strike="noStrike" cap="none">
                          <a:solidFill>
                            <a:schemeClr val="dk1"/>
                          </a:solidFill>
                          <a:effectLst/>
                          <a:latin typeface="+mn-lt"/>
                          <a:ea typeface="+mn-ea"/>
                          <a:cs typeface="+mn-cs"/>
                          <a:sym typeface="Arial"/>
                        </a:rPr>
                        <a:t>4.165e-04</a:t>
                      </a:r>
                      <a:endParaRPr lang="en-IN" dirty="0"/>
                    </a:p>
                  </a:txBody>
                  <a:tcPr/>
                </a:tc>
                <a:extLst>
                  <a:ext uri="{0D108BD9-81ED-4DB2-BD59-A6C34878D82A}">
                    <a16:rowId xmlns:a16="http://schemas.microsoft.com/office/drawing/2014/main" val="3570307670"/>
                  </a:ext>
                </a:extLst>
              </a:tr>
              <a:tr h="370840">
                <a:tc>
                  <a:txBody>
                    <a:bodyPr/>
                    <a:lstStyle/>
                    <a:p>
                      <a:pPr algn="ctr"/>
                      <a:r>
                        <a:rPr lang="en-US"/>
                        <a:t>2</a:t>
                      </a:r>
                      <a:endParaRPr lang="en-IN" dirty="0"/>
                    </a:p>
                  </a:txBody>
                  <a:tcPr/>
                </a:tc>
                <a:tc>
                  <a:txBody>
                    <a:bodyPr/>
                    <a:lstStyle/>
                    <a:p>
                      <a:pPr algn="ctr"/>
                      <a:r>
                        <a:rPr lang="en-IN" sz="1400" b="0" i="0" u="none" strike="noStrike" cap="none">
                          <a:solidFill>
                            <a:schemeClr val="dk1"/>
                          </a:solidFill>
                          <a:effectLst/>
                          <a:latin typeface="+mn-lt"/>
                          <a:ea typeface="+mn-ea"/>
                          <a:cs typeface="+mn-cs"/>
                          <a:sym typeface="Arial"/>
                        </a:rPr>
                        <a:t>0.9497</a:t>
                      </a:r>
                      <a:endParaRPr lang="en-IN" dirty="0"/>
                    </a:p>
                  </a:txBody>
                  <a:tcPr/>
                </a:tc>
                <a:tc>
                  <a:txBody>
                    <a:bodyPr/>
                    <a:lstStyle/>
                    <a:p>
                      <a:pPr algn="ctr"/>
                      <a:r>
                        <a:rPr lang="en-IN" sz="1400" b="0" i="0" u="none" strike="noStrike" cap="none">
                          <a:solidFill>
                            <a:schemeClr val="dk1"/>
                          </a:solidFill>
                          <a:effectLst/>
                          <a:latin typeface="+mn-lt"/>
                          <a:ea typeface="+mn-ea"/>
                          <a:cs typeface="+mn-cs"/>
                          <a:sym typeface="Arial"/>
                        </a:rPr>
                        <a:t>0.0504</a:t>
                      </a:r>
                      <a:endParaRPr lang="en-IN" dirty="0"/>
                    </a:p>
                  </a:txBody>
                  <a:tcPr/>
                </a:tc>
                <a:tc>
                  <a:txBody>
                    <a:bodyPr/>
                    <a:lstStyle/>
                    <a:p>
                      <a:pPr algn="ctr"/>
                      <a:r>
                        <a:rPr lang="en-IN" sz="1400" b="0" i="0" u="none" strike="noStrike" cap="none" dirty="0">
                          <a:solidFill>
                            <a:schemeClr val="dk1"/>
                          </a:solidFill>
                          <a:effectLst/>
                          <a:latin typeface="+mn-lt"/>
                          <a:ea typeface="+mn-ea"/>
                          <a:cs typeface="+mn-cs"/>
                          <a:sym typeface="Arial"/>
                        </a:rPr>
                        <a:t>7.576e-07</a:t>
                      </a:r>
                      <a:endParaRPr lang="en-IN" dirty="0"/>
                    </a:p>
                  </a:txBody>
                  <a:tcPr/>
                </a:tc>
                <a:extLst>
                  <a:ext uri="{0D108BD9-81ED-4DB2-BD59-A6C34878D82A}">
                    <a16:rowId xmlns:a16="http://schemas.microsoft.com/office/drawing/2014/main" val="881990363"/>
                  </a:ext>
                </a:extLst>
              </a:tr>
            </a:tbl>
          </a:graphicData>
        </a:graphic>
      </p:graphicFrame>
      <p:pic>
        <p:nvPicPr>
          <p:cNvPr id="6" name="Picture 5">
            <a:extLst>
              <a:ext uri="{FF2B5EF4-FFF2-40B4-BE49-F238E27FC236}">
                <a16:creationId xmlns:a16="http://schemas.microsoft.com/office/drawing/2014/main" id="{797A57EE-6061-CA1E-5CFB-C896F860D3E4}"/>
              </a:ext>
            </a:extLst>
          </p:cNvPr>
          <p:cNvPicPr>
            <a:picLocks noChangeAspect="1"/>
          </p:cNvPicPr>
          <p:nvPr/>
        </p:nvPicPr>
        <p:blipFill>
          <a:blip r:embed="rId4"/>
          <a:stretch>
            <a:fillRect/>
          </a:stretch>
        </p:blipFill>
        <p:spPr>
          <a:xfrm>
            <a:off x="8252225" y="2694215"/>
            <a:ext cx="3764745" cy="3556992"/>
          </a:xfrm>
          <a:prstGeom prst="rect">
            <a:avLst/>
          </a:prstGeom>
        </p:spPr>
      </p:pic>
      <p:sp>
        <p:nvSpPr>
          <p:cNvPr id="7" name="Rectangle 6">
            <a:extLst>
              <a:ext uri="{FF2B5EF4-FFF2-40B4-BE49-F238E27FC236}">
                <a16:creationId xmlns:a16="http://schemas.microsoft.com/office/drawing/2014/main" id="{EBA0AA51-AEFF-E8B5-5222-EC89FB5C49A2}"/>
              </a:ext>
            </a:extLst>
          </p:cNvPr>
          <p:cNvSpPr/>
          <p:nvPr/>
        </p:nvSpPr>
        <p:spPr>
          <a:xfrm>
            <a:off x="8265232" y="2733140"/>
            <a:ext cx="1361873" cy="3490966"/>
          </a:xfrm>
          <a:prstGeom prst="rect">
            <a:avLst/>
          </a:prstGeom>
          <a:solidFill>
            <a:srgbClr val="4285F4">
              <a:alpha val="2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Barrier</a:t>
            </a:r>
            <a:endParaRPr lang="en-IN" dirty="0">
              <a:solidFill>
                <a:srgbClr val="7030A0"/>
              </a:solidFill>
            </a:endParaRPr>
          </a:p>
        </p:txBody>
      </p:sp>
      <p:sp>
        <p:nvSpPr>
          <p:cNvPr id="9" name="Rectangle 8">
            <a:extLst>
              <a:ext uri="{FF2B5EF4-FFF2-40B4-BE49-F238E27FC236}">
                <a16:creationId xmlns:a16="http://schemas.microsoft.com/office/drawing/2014/main" id="{B443C9C6-86D3-588C-DAD3-8D1BBF1F0186}"/>
              </a:ext>
            </a:extLst>
          </p:cNvPr>
          <p:cNvSpPr/>
          <p:nvPr/>
        </p:nvSpPr>
        <p:spPr>
          <a:xfrm>
            <a:off x="9640111" y="2733140"/>
            <a:ext cx="243191" cy="3518067"/>
          </a:xfrm>
          <a:prstGeom prst="rect">
            <a:avLst/>
          </a:prstGeom>
          <a:solidFill>
            <a:srgbClr val="FFC000">
              <a:alpha val="2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 rtlCol="0" anchor="ctr"/>
          <a:lstStyle/>
          <a:p>
            <a:pPr algn="ctr"/>
            <a:r>
              <a:rPr lang="en-US" dirty="0">
                <a:solidFill>
                  <a:schemeClr val="tx1"/>
                </a:solidFill>
              </a:rPr>
              <a:t>Interlayer</a:t>
            </a:r>
            <a:endParaRPr lang="en-IN" dirty="0">
              <a:solidFill>
                <a:schemeClr val="tx1"/>
              </a:solidFill>
            </a:endParaRPr>
          </a:p>
        </p:txBody>
      </p:sp>
      <p:sp>
        <p:nvSpPr>
          <p:cNvPr id="10" name="Rectangle 9">
            <a:extLst>
              <a:ext uri="{FF2B5EF4-FFF2-40B4-BE49-F238E27FC236}">
                <a16:creationId xmlns:a16="http://schemas.microsoft.com/office/drawing/2014/main" id="{060D3588-177D-3DE7-92DF-ACEE7E97D004}"/>
              </a:ext>
            </a:extLst>
          </p:cNvPr>
          <p:cNvSpPr/>
          <p:nvPr/>
        </p:nvSpPr>
        <p:spPr>
          <a:xfrm>
            <a:off x="9883302" y="2733140"/>
            <a:ext cx="2102297" cy="3479142"/>
          </a:xfrm>
          <a:prstGeom prst="rect">
            <a:avLst/>
          </a:prstGeom>
          <a:solidFill>
            <a:srgbClr val="00B0F0">
              <a:alpha val="2588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7030A0"/>
                </a:solidFill>
              </a:rPr>
              <a:t>Channel</a:t>
            </a:r>
            <a:endParaRPr lang="en-IN" dirty="0">
              <a:solidFill>
                <a:srgbClr val="7030A0"/>
              </a:solidFill>
            </a:endParaRPr>
          </a:p>
        </p:txBody>
      </p:sp>
      <p:sp>
        <p:nvSpPr>
          <p:cNvPr id="12" name="TextBox 11">
            <a:extLst>
              <a:ext uri="{FF2B5EF4-FFF2-40B4-BE49-F238E27FC236}">
                <a16:creationId xmlns:a16="http://schemas.microsoft.com/office/drawing/2014/main" id="{89B7316F-AD45-C5E4-C512-24FB77AADD7D}"/>
              </a:ext>
            </a:extLst>
          </p:cNvPr>
          <p:cNvSpPr txBox="1"/>
          <p:nvPr/>
        </p:nvSpPr>
        <p:spPr>
          <a:xfrm>
            <a:off x="428017" y="3107178"/>
            <a:ext cx="6566244" cy="1384995"/>
          </a:xfrm>
          <a:prstGeom prst="rect">
            <a:avLst/>
          </a:prstGeom>
          <a:noFill/>
        </p:spPr>
        <p:txBody>
          <a:bodyPr wrap="square">
            <a:spAutoFit/>
          </a:bodyPr>
          <a:lstStyle/>
          <a:p>
            <a:r>
              <a:rPr lang="en-US" dirty="0"/>
              <a:t>Calculations show a drastic decrease in the electron wavefunction’s penetration into the AlGaN barrier when increasing the </a:t>
            </a:r>
            <a:r>
              <a:rPr lang="en-US" dirty="0" err="1"/>
              <a:t>AlN</a:t>
            </a:r>
            <a:r>
              <a:rPr lang="en-US" dirty="0"/>
              <a:t> interlayer thickness from 1 nm to 2 nm.</a:t>
            </a:r>
          </a:p>
          <a:p>
            <a:endParaRPr lang="en-US" dirty="0"/>
          </a:p>
          <a:p>
            <a:r>
              <a:rPr lang="en-US" dirty="0"/>
              <a:t>Probability of finding electrons in the barrier drops from 4.17×10</a:t>
            </a:r>
            <a:r>
              <a:rPr lang="en-US" baseline="30000" dirty="0"/>
              <a:t>−</a:t>
            </a:r>
            <a:r>
              <a:rPr lang="en-US" dirty="0"/>
              <a:t>4 at 1 nm to 7.58×10</a:t>
            </a:r>
            <a:r>
              <a:rPr lang="en-US" baseline="30000" dirty="0"/>
              <a:t>−</a:t>
            </a:r>
            <a:r>
              <a:rPr lang="en-US" dirty="0"/>
              <a:t>7 at 2 nm, indicating a much smaller overlap with the barrier region.</a:t>
            </a:r>
            <a:endParaRPr lang="en-IN" dirty="0"/>
          </a:p>
        </p:txBody>
      </p:sp>
    </p:spTree>
    <p:extLst>
      <p:ext uri="{BB962C8B-B14F-4D97-AF65-F5344CB8AC3E}">
        <p14:creationId xmlns:p14="http://schemas.microsoft.com/office/powerpoint/2010/main" val="34830401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8">
          <a:extLst>
            <a:ext uri="{FF2B5EF4-FFF2-40B4-BE49-F238E27FC236}">
              <a16:creationId xmlns:a16="http://schemas.microsoft.com/office/drawing/2014/main" id="{17CE2F10-2F65-4DFC-27B7-D9C64439ADDC}"/>
            </a:ext>
          </a:extLst>
        </p:cNvPr>
        <p:cNvGrpSpPr/>
        <p:nvPr/>
      </p:nvGrpSpPr>
      <p:grpSpPr>
        <a:xfrm>
          <a:off x="0" y="0"/>
          <a:ext cx="0" cy="0"/>
          <a:chOff x="0" y="0"/>
          <a:chExt cx="0" cy="0"/>
        </a:xfrm>
      </p:grpSpPr>
      <p:sp>
        <p:nvSpPr>
          <p:cNvPr id="69" name="Google Shape;69;p15">
            <a:extLst>
              <a:ext uri="{FF2B5EF4-FFF2-40B4-BE49-F238E27FC236}">
                <a16:creationId xmlns:a16="http://schemas.microsoft.com/office/drawing/2014/main" id="{DE4B1CF0-F10D-BAF8-C27F-23DD1DDD5F99}"/>
              </a:ext>
            </a:extLst>
          </p:cNvPr>
          <p:cNvSpPr txBox="1">
            <a:spLocks noGrp="1"/>
          </p:cNvSpPr>
          <p:nvPr>
            <p:ph type="title"/>
          </p:nvPr>
        </p:nvSpPr>
        <p:spPr>
          <a:xfrm>
            <a:off x="206401" y="39400"/>
            <a:ext cx="9575549" cy="743100"/>
          </a:xfrm>
          <a:prstGeom prst="rect">
            <a:avLst/>
          </a:prstGeom>
          <a:noFill/>
          <a:ln>
            <a:noFill/>
          </a:ln>
        </p:spPr>
        <p:txBody>
          <a:bodyPr spcFirstLastPara="1" wrap="square" lIns="91425" tIns="45700" rIns="91425" bIns="45700" anchor="ctr" anchorCtr="0">
            <a:noAutofit/>
          </a:bodyPr>
          <a:lstStyle/>
          <a:p>
            <a:pPr>
              <a:buClr>
                <a:schemeClr val="accent1"/>
              </a:buClr>
              <a:buSzPts val="3200"/>
            </a:pPr>
            <a:r>
              <a:rPr lang="en" sz="2600" dirty="0">
                <a:solidFill>
                  <a:schemeClr val="accent1"/>
                </a:solidFill>
              </a:rPr>
              <a:t>Mobility</a:t>
            </a:r>
            <a:endParaRPr sz="2600" dirty="0">
              <a:solidFill>
                <a:schemeClr val="accent1"/>
              </a:solidFill>
            </a:endParaRPr>
          </a:p>
        </p:txBody>
      </p:sp>
      <p:sp>
        <p:nvSpPr>
          <p:cNvPr id="70" name="Google Shape;70;p15">
            <a:extLst>
              <a:ext uri="{FF2B5EF4-FFF2-40B4-BE49-F238E27FC236}">
                <a16:creationId xmlns:a16="http://schemas.microsoft.com/office/drawing/2014/main" id="{956CEEB9-7C77-5621-EB28-9A0082A54E76}"/>
              </a:ext>
            </a:extLst>
          </p:cNvPr>
          <p:cNvSpPr/>
          <p:nvPr/>
        </p:nvSpPr>
        <p:spPr>
          <a:xfrm>
            <a:off x="-1" y="6543675"/>
            <a:ext cx="12191999" cy="314400"/>
          </a:xfrm>
          <a:prstGeom prst="rect">
            <a:avLst/>
          </a:prstGeom>
          <a:solidFill>
            <a:srgbClr val="CC0000"/>
          </a:solidFill>
          <a:ln w="12700" cap="flat" cmpd="sng">
            <a:solidFill>
              <a:srgbClr val="8F0308"/>
            </a:solidFill>
            <a:prstDash val="solid"/>
            <a:miter lim="800000"/>
            <a:headEnd type="none" w="sm" len="sm"/>
            <a:tailEnd type="none" w="sm" len="sm"/>
          </a:ln>
        </p:spPr>
        <p:txBody>
          <a:bodyPr spcFirstLastPara="1" wrap="square" lIns="91425" tIns="45700" rIns="91425" bIns="45700" anchor="ctr" anchorCtr="0">
            <a:noAutofit/>
          </a:bodyPr>
          <a:lstStyle/>
          <a:p>
            <a:pPr algn="ctr">
              <a:buSzPts val="1400"/>
            </a:pPr>
            <a:endParaRPr>
              <a:solidFill>
                <a:srgbClr val="FFFFFF"/>
              </a:solidFill>
            </a:endParaRPr>
          </a:p>
        </p:txBody>
      </p:sp>
      <p:sp>
        <p:nvSpPr>
          <p:cNvPr id="71" name="Google Shape;71;p15">
            <a:extLst>
              <a:ext uri="{FF2B5EF4-FFF2-40B4-BE49-F238E27FC236}">
                <a16:creationId xmlns:a16="http://schemas.microsoft.com/office/drawing/2014/main" id="{BA20C2FA-0709-9EFB-A293-B47BB0B0D504}"/>
              </a:ext>
            </a:extLst>
          </p:cNvPr>
          <p:cNvSpPr txBox="1">
            <a:spLocks noGrp="1"/>
          </p:cNvSpPr>
          <p:nvPr>
            <p:ph type="ftr" idx="11"/>
          </p:nvPr>
        </p:nvSpPr>
        <p:spPr>
          <a:xfrm>
            <a:off x="3345656" y="6522695"/>
            <a:ext cx="5357700" cy="365100"/>
          </a:xfrm>
          <a:prstGeom prst="rect">
            <a:avLst/>
          </a:prstGeom>
          <a:noFill/>
          <a:ln>
            <a:noFill/>
          </a:ln>
        </p:spPr>
        <p:txBody>
          <a:bodyPr spcFirstLastPara="1" wrap="square" lIns="91425" tIns="45700" rIns="91425" bIns="45700" anchor="ctr" anchorCtr="0">
            <a:noAutofit/>
          </a:bodyPr>
          <a:lstStyle/>
          <a:p>
            <a:r>
              <a:rPr lang="en">
                <a:solidFill>
                  <a:srgbClr val="FFFFFF"/>
                </a:solidFill>
              </a:rPr>
              <a:t>UW Madison   ▪   ECE Dept.    ▪  WBG Materials &amp; Devices Group</a:t>
            </a:r>
            <a:endParaRPr/>
          </a:p>
        </p:txBody>
      </p:sp>
      <p:sp>
        <p:nvSpPr>
          <p:cNvPr id="72" name="Google Shape;72;p15">
            <a:extLst>
              <a:ext uri="{FF2B5EF4-FFF2-40B4-BE49-F238E27FC236}">
                <a16:creationId xmlns:a16="http://schemas.microsoft.com/office/drawing/2014/main" id="{62F0F967-B31B-8283-FD1F-958B57F64417}"/>
              </a:ext>
            </a:extLst>
          </p:cNvPr>
          <p:cNvSpPr txBox="1">
            <a:spLocks noGrp="1"/>
          </p:cNvSpPr>
          <p:nvPr>
            <p:ph type="sldNum" idx="12"/>
          </p:nvPr>
        </p:nvSpPr>
        <p:spPr>
          <a:xfrm>
            <a:off x="10134598" y="6515103"/>
            <a:ext cx="2057400" cy="365100"/>
          </a:xfrm>
          <a:prstGeom prst="rect">
            <a:avLst/>
          </a:prstGeom>
          <a:noFill/>
          <a:ln>
            <a:noFill/>
          </a:ln>
        </p:spPr>
        <p:txBody>
          <a:bodyPr spcFirstLastPara="1" wrap="square" lIns="91425" tIns="45700" rIns="91425" bIns="45700" anchor="ctr" anchorCtr="0">
            <a:normAutofit/>
          </a:bodyPr>
          <a:lstStyle/>
          <a:p>
            <a:pPr>
              <a:buSzPts val="1100"/>
            </a:pPr>
            <a:fld id="{00000000-1234-1234-1234-123412341234}" type="slidenum">
              <a:rPr lang="en" sz="1100">
                <a:solidFill>
                  <a:srgbClr val="FFFFFF"/>
                </a:solidFill>
              </a:rPr>
              <a:pPr>
                <a:buSzPts val="1100"/>
              </a:pPr>
              <a:t>4</a:t>
            </a:fld>
            <a:endParaRPr sz="1100" dirty="0">
              <a:solidFill>
                <a:srgbClr val="FFFFFF"/>
              </a:solidFill>
            </a:endParaRPr>
          </a:p>
        </p:txBody>
      </p:sp>
      <p:pic>
        <p:nvPicPr>
          <p:cNvPr id="73" name="Google Shape;73;p15" descr="Logo, company name&#10;&#10;Description automatically generated">
            <a:extLst>
              <a:ext uri="{FF2B5EF4-FFF2-40B4-BE49-F238E27FC236}">
                <a16:creationId xmlns:a16="http://schemas.microsoft.com/office/drawing/2014/main" id="{371A358B-CEAE-03F4-2A56-5893D114D45C}"/>
              </a:ext>
            </a:extLst>
          </p:cNvPr>
          <p:cNvPicPr preferRelativeResize="0"/>
          <p:nvPr/>
        </p:nvPicPr>
        <p:blipFill rotWithShape="1">
          <a:blip r:embed="rId3">
            <a:alphaModFix/>
          </a:blip>
          <a:srcRect/>
          <a:stretch/>
        </p:blipFill>
        <p:spPr>
          <a:xfrm>
            <a:off x="11654143" y="150329"/>
            <a:ext cx="331456" cy="521241"/>
          </a:xfrm>
          <a:prstGeom prst="rect">
            <a:avLst/>
          </a:prstGeom>
          <a:noFill/>
          <a:ln>
            <a:noFill/>
          </a:ln>
        </p:spPr>
      </p:pic>
      <p:cxnSp>
        <p:nvCxnSpPr>
          <p:cNvPr id="74" name="Google Shape;74;p15">
            <a:extLst>
              <a:ext uri="{FF2B5EF4-FFF2-40B4-BE49-F238E27FC236}">
                <a16:creationId xmlns:a16="http://schemas.microsoft.com/office/drawing/2014/main" id="{717C72BC-C27B-C561-299B-8C903D9C2C45}"/>
              </a:ext>
            </a:extLst>
          </p:cNvPr>
          <p:cNvCxnSpPr>
            <a:cxnSpLocks/>
          </p:cNvCxnSpPr>
          <p:nvPr/>
        </p:nvCxnSpPr>
        <p:spPr>
          <a:xfrm>
            <a:off x="0" y="818101"/>
            <a:ext cx="12192000" cy="0"/>
          </a:xfrm>
          <a:prstGeom prst="straightConnector1">
            <a:avLst/>
          </a:prstGeom>
          <a:noFill/>
          <a:ln w="38100" cap="flat" cmpd="sng">
            <a:solidFill>
              <a:srgbClr val="FF0000"/>
            </a:solidFill>
            <a:prstDash val="solid"/>
            <a:miter lim="800000"/>
            <a:headEnd type="none" w="sm" len="sm"/>
            <a:tailEnd type="none" w="sm" len="sm"/>
          </a:ln>
        </p:spPr>
      </p:cxnSp>
      <p:graphicFrame>
        <p:nvGraphicFramePr>
          <p:cNvPr id="5" name="Table 4">
            <a:extLst>
              <a:ext uri="{FF2B5EF4-FFF2-40B4-BE49-F238E27FC236}">
                <a16:creationId xmlns:a16="http://schemas.microsoft.com/office/drawing/2014/main" id="{2426DB71-9E74-5549-8688-CAF5DB38DA0D}"/>
              </a:ext>
            </a:extLst>
          </p:cNvPr>
          <p:cNvGraphicFramePr>
            <a:graphicFrameLocks noGrp="1"/>
          </p:cNvGraphicFramePr>
          <p:nvPr>
            <p:extLst>
              <p:ext uri="{D42A27DB-BD31-4B8C-83A1-F6EECF244321}">
                <p14:modId xmlns:p14="http://schemas.microsoft.com/office/powerpoint/2010/main" val="124419001"/>
              </p:ext>
            </p:extLst>
          </p:nvPr>
        </p:nvGraphicFramePr>
        <p:xfrm>
          <a:off x="841442" y="1389419"/>
          <a:ext cx="10321856" cy="1402410"/>
        </p:xfrm>
        <a:graphic>
          <a:graphicData uri="http://schemas.openxmlformats.org/drawingml/2006/table">
            <a:tbl>
              <a:tblPr>
                <a:tableStyleId>{5C22544A-7EE6-4342-B048-85BDC9FD1C3A}</a:tableStyleId>
              </a:tblPr>
              <a:tblGrid>
                <a:gridCol w="671340">
                  <a:extLst>
                    <a:ext uri="{9D8B030D-6E8A-4147-A177-3AD203B41FA5}">
                      <a16:colId xmlns:a16="http://schemas.microsoft.com/office/drawing/2014/main" val="1807808162"/>
                    </a:ext>
                  </a:extLst>
                </a:gridCol>
                <a:gridCol w="671340">
                  <a:extLst>
                    <a:ext uri="{9D8B030D-6E8A-4147-A177-3AD203B41FA5}">
                      <a16:colId xmlns:a16="http://schemas.microsoft.com/office/drawing/2014/main" val="909153800"/>
                    </a:ext>
                  </a:extLst>
                </a:gridCol>
                <a:gridCol w="1426598">
                  <a:extLst>
                    <a:ext uri="{9D8B030D-6E8A-4147-A177-3AD203B41FA5}">
                      <a16:colId xmlns:a16="http://schemas.microsoft.com/office/drawing/2014/main" val="326735495"/>
                    </a:ext>
                  </a:extLst>
                </a:gridCol>
                <a:gridCol w="1650378">
                  <a:extLst>
                    <a:ext uri="{9D8B030D-6E8A-4147-A177-3AD203B41FA5}">
                      <a16:colId xmlns:a16="http://schemas.microsoft.com/office/drawing/2014/main" val="1668630881"/>
                    </a:ext>
                  </a:extLst>
                </a:gridCol>
                <a:gridCol w="1328694">
                  <a:extLst>
                    <a:ext uri="{9D8B030D-6E8A-4147-A177-3AD203B41FA5}">
                      <a16:colId xmlns:a16="http://schemas.microsoft.com/office/drawing/2014/main" val="198284004"/>
                    </a:ext>
                  </a:extLst>
                </a:gridCol>
                <a:gridCol w="1524502">
                  <a:extLst>
                    <a:ext uri="{9D8B030D-6E8A-4147-A177-3AD203B41FA5}">
                      <a16:colId xmlns:a16="http://schemas.microsoft.com/office/drawing/2014/main" val="2030644903"/>
                    </a:ext>
                  </a:extLst>
                </a:gridCol>
                <a:gridCol w="1594433">
                  <a:extLst>
                    <a:ext uri="{9D8B030D-6E8A-4147-A177-3AD203B41FA5}">
                      <a16:colId xmlns:a16="http://schemas.microsoft.com/office/drawing/2014/main" val="617714687"/>
                    </a:ext>
                  </a:extLst>
                </a:gridCol>
                <a:gridCol w="1454571">
                  <a:extLst>
                    <a:ext uri="{9D8B030D-6E8A-4147-A177-3AD203B41FA5}">
                      <a16:colId xmlns:a16="http://schemas.microsoft.com/office/drawing/2014/main" val="1568750870"/>
                    </a:ext>
                  </a:extLst>
                </a:gridCol>
              </a:tblGrid>
              <a:tr h="467470">
                <a:tc>
                  <a:txBody>
                    <a:bodyPr/>
                    <a:lstStyle/>
                    <a:p>
                      <a:pPr algn="l" fontAlgn="b"/>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IN" sz="1100" u="none" strike="noStrike">
                          <a:effectLst/>
                        </a:rPr>
                        <a:t>n_2DEG</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IN" sz="1100" u="none" strike="noStrike">
                          <a:effectLst/>
                        </a:rPr>
                        <a:t>Total Mobility</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IN" sz="1100" u="none" strike="noStrike">
                          <a:effectLst/>
                        </a:rPr>
                        <a:t>Alloy Disorder Mobility</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IN" sz="1100" u="none" strike="noStrike">
                          <a:effectLst/>
                        </a:rPr>
                        <a:t>Optical Phonon Mobility</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IN" sz="1100" u="none" strike="noStrike">
                          <a:effectLst/>
                        </a:rPr>
                        <a:t>Remote Barrier Mobility</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IN" sz="1100" u="none" strike="noStrike">
                          <a:effectLst/>
                        </a:rPr>
                        <a:t>Alloy Disorder Barrier Penetration</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r>
                        <a:rPr lang="en-IN" sz="1100" u="none" strike="noStrike">
                          <a:effectLst/>
                        </a:rPr>
                        <a:t>Alloy Disorder Only Channel</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762461506"/>
                  </a:ext>
                </a:extLst>
              </a:tr>
              <a:tr h="467470">
                <a:tc>
                  <a:txBody>
                    <a:bodyPr/>
                    <a:lstStyle/>
                    <a:p>
                      <a:pPr algn="l" fontAlgn="b"/>
                      <a:r>
                        <a:rPr lang="en-IN" sz="1100" u="none" strike="noStrike">
                          <a:effectLst/>
                        </a:rPr>
                        <a:t>1nm</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1.04E+17</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1.4817280549E+02</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2.8065152546E+02</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8.6224199091E+02</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5.1196048826E+02</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1.7932427628E+08</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2.8065196470E+02</a:t>
                      </a:r>
                      <a:endParaRPr lang="en-IN"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26425063"/>
                  </a:ext>
                </a:extLst>
              </a:tr>
              <a:tr h="467470">
                <a:tc>
                  <a:txBody>
                    <a:bodyPr/>
                    <a:lstStyle/>
                    <a:p>
                      <a:pPr algn="l" fontAlgn="b"/>
                      <a:r>
                        <a:rPr lang="en-IN" sz="1100" u="none" strike="noStrike">
                          <a:effectLst/>
                        </a:rPr>
                        <a:t>2nm</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1.10E+17</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dirty="0">
                          <a:effectLst/>
                        </a:rPr>
                        <a:t>1.9546540097E+02</a:t>
                      </a:r>
                      <a:endParaRPr lang="en-IN" sz="11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2.7550551459E+02</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8.4334410513E+02</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4.4513986455E+03</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a:effectLst/>
                        </a:rPr>
                        <a:t>5.4179875659E+13</a:t>
                      </a:r>
                      <a:endParaRPr lang="en-IN"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r>
                        <a:rPr lang="en-IN" sz="1100" u="none" strike="noStrike" dirty="0">
                          <a:effectLst/>
                        </a:rPr>
                        <a:t>2.7550551459E+02</a:t>
                      </a:r>
                      <a:endParaRPr lang="en-IN"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1340729643"/>
                  </a:ext>
                </a:extLst>
              </a:tr>
            </a:tbl>
          </a:graphicData>
        </a:graphic>
      </p:graphicFrame>
      <p:sp>
        <p:nvSpPr>
          <p:cNvPr id="8" name="Rectangle 1">
            <a:extLst>
              <a:ext uri="{FF2B5EF4-FFF2-40B4-BE49-F238E27FC236}">
                <a16:creationId xmlns:a16="http://schemas.microsoft.com/office/drawing/2014/main" id="{ABABB2F1-C912-AC63-1A27-AB1639C3F1FB}"/>
              </a:ext>
            </a:extLst>
          </p:cNvPr>
          <p:cNvSpPr>
            <a:spLocks noChangeArrowheads="1"/>
          </p:cNvSpPr>
          <p:nvPr/>
        </p:nvSpPr>
        <p:spPr bwMode="auto">
          <a:xfrm>
            <a:off x="658571" y="3900853"/>
            <a:ext cx="10874853"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Ionized Impurity Scattering</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Increasing </a:t>
            </a:r>
            <a:r>
              <a:rPr kumimoji="0" lang="en-US" altLang="en-US" b="0" i="0" u="none" strike="noStrike" cap="none" normalizeH="0" baseline="0" dirty="0" err="1">
                <a:ln>
                  <a:noFill/>
                </a:ln>
                <a:solidFill>
                  <a:schemeClr val="tx1"/>
                </a:solidFill>
                <a:effectLst/>
                <a:latin typeface="Arial" panose="020B0604020202020204" pitchFamily="34" charset="0"/>
              </a:rPr>
              <a:t>AlN</a:t>
            </a:r>
            <a:r>
              <a:rPr kumimoji="0" lang="en-US" altLang="en-US" b="0" i="0" u="none" strike="noStrike" cap="none" normalizeH="0" baseline="0" dirty="0">
                <a:ln>
                  <a:noFill/>
                </a:ln>
                <a:solidFill>
                  <a:schemeClr val="tx1"/>
                </a:solidFill>
                <a:effectLst/>
                <a:latin typeface="Arial" panose="020B0604020202020204" pitchFamily="34" charset="0"/>
              </a:rPr>
              <a:t> interlayer thickness </a:t>
            </a:r>
            <a:r>
              <a:rPr kumimoji="0" lang="en-US" altLang="en-US" b="0" i="0" u="none" strike="noStrike" cap="none" normalizeH="0" baseline="0" dirty="0">
                <a:ln>
                  <a:noFill/>
                </a:ln>
                <a:solidFill>
                  <a:schemeClr val="tx1"/>
                </a:solidFill>
                <a:effectLst/>
                <a:latin typeface="Arial" panose="020B0604020202020204" pitchFamily="34" charset="0"/>
                <a:sym typeface="Wingdings" panose="05000000000000000000" pitchFamily="2" charset="2"/>
              </a:rPr>
              <a:t>decreased ionized impurity scattering from dopants located in the barrier.</a:t>
            </a:r>
          </a:p>
          <a:p>
            <a:pPr marL="0" marR="0" lvl="0" indent="0" algn="l"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a:ln>
                  <a:noFill/>
                </a:ln>
                <a:solidFill>
                  <a:schemeClr val="tx1"/>
                </a:solidFill>
                <a:effectLst/>
                <a:latin typeface="Arial" panose="020B0604020202020204" pitchFamily="34" charset="0"/>
              </a:rPr>
              <a:t>As seen in the table, the ionized-impurity-limited mobility improves from ∼</a:t>
            </a:r>
            <a:r>
              <a:rPr kumimoji="0" lang="en-US" altLang="en-US" b="0" i="0" u="none" strike="noStrike" cap="none" normalizeH="0" dirty="0">
                <a:ln>
                  <a:noFill/>
                </a:ln>
                <a:solidFill>
                  <a:schemeClr val="tx1"/>
                </a:solidFill>
                <a:effectLst/>
                <a:latin typeface="Arial" panose="020B0604020202020204" pitchFamily="34" charset="0"/>
              </a:rPr>
              <a:t>5.12×10</a:t>
            </a:r>
            <a:r>
              <a:rPr kumimoji="0" lang="en-US" altLang="en-US" b="0" i="0" u="none" strike="noStrike" cap="none" normalizeH="0" baseline="30000" dirty="0">
                <a:ln>
                  <a:noFill/>
                </a:ln>
                <a:solidFill>
                  <a:schemeClr val="tx1"/>
                </a:solidFill>
                <a:effectLst/>
                <a:latin typeface="Arial" panose="020B0604020202020204" pitchFamily="34" charset="0"/>
              </a:rPr>
              <a:t>2</a:t>
            </a:r>
            <a:r>
              <a:rPr kumimoji="0" lang="en-US" altLang="en-US" b="0" i="0" u="none" strike="noStrike" cap="none" normalizeH="0" dirty="0">
                <a:ln>
                  <a:noFill/>
                </a:ln>
                <a:solidFill>
                  <a:schemeClr val="tx1"/>
                </a:solidFill>
                <a:effectLst/>
                <a:latin typeface="Arial" panose="020B0604020202020204" pitchFamily="34" charset="0"/>
              </a:rPr>
              <a:t> </a:t>
            </a:r>
            <a:r>
              <a:rPr lang="en-US" altLang="en-US" dirty="0">
                <a:solidFill>
                  <a:schemeClr val="tx1"/>
                </a:solidFill>
                <a:latin typeface="Arial" panose="020B0604020202020204" pitchFamily="34" charset="0"/>
              </a:rPr>
              <a:t>c</a:t>
            </a:r>
            <a:r>
              <a:rPr kumimoji="0" lang="en-US" altLang="en-US" b="0" i="0" u="none" strike="noStrike" cap="none" normalizeH="0" dirty="0">
                <a:ln>
                  <a:noFill/>
                </a:ln>
                <a:solidFill>
                  <a:schemeClr val="tx1"/>
                </a:solidFill>
                <a:effectLst/>
                <a:latin typeface="Arial" panose="020B0604020202020204" pitchFamily="34" charset="0"/>
              </a:rPr>
              <a:t>m</a:t>
            </a:r>
            <a:r>
              <a:rPr kumimoji="0" lang="en-US" altLang="en-US" b="0" i="0" u="none" strike="noStrike" cap="none" normalizeH="0" baseline="30000" dirty="0">
                <a:ln>
                  <a:noFill/>
                </a:ln>
                <a:solidFill>
                  <a:schemeClr val="tx1"/>
                </a:solidFill>
                <a:effectLst/>
                <a:latin typeface="Arial" panose="020B0604020202020204" pitchFamily="34" charset="0"/>
              </a:rPr>
              <a:t>2</a:t>
            </a:r>
            <a:r>
              <a:rPr kumimoji="0" lang="en-US" altLang="en-US" b="0" i="0" u="none" strike="noStrike" cap="none" normalizeH="0" baseline="0" dirty="0">
                <a:ln>
                  <a:noFill/>
                </a:ln>
                <a:solidFill>
                  <a:schemeClr val="tx1"/>
                </a:solidFill>
                <a:effectLst/>
                <a:latin typeface="Arial" panose="020B0604020202020204" pitchFamily="34" charset="0"/>
              </a:rPr>
              <a:t>/V·s (1 nm) to ∼4.45×10</a:t>
            </a:r>
            <a:r>
              <a:rPr kumimoji="0" lang="en-US" altLang="en-US" b="0" i="0" u="none" strike="noStrike" cap="none" normalizeH="0" baseline="30000" dirty="0">
                <a:ln>
                  <a:noFill/>
                </a:ln>
                <a:solidFill>
                  <a:schemeClr val="tx1"/>
                </a:solidFill>
                <a:effectLst/>
                <a:latin typeface="Arial" panose="020B0604020202020204" pitchFamily="34" charset="0"/>
              </a:rPr>
              <a:t>3</a:t>
            </a:r>
            <a:r>
              <a:rPr kumimoji="0" lang="en-US" altLang="en-US" b="0" i="0" u="none" strike="noStrike" cap="none" normalizeH="0" baseline="0" dirty="0">
                <a:ln>
                  <a:noFill/>
                </a:ln>
                <a:solidFill>
                  <a:schemeClr val="tx1"/>
                </a:solidFill>
                <a:effectLst/>
                <a:latin typeface="Arial" panose="020B0604020202020204" pitchFamily="34" charset="0"/>
              </a:rPr>
              <a:t> cm</a:t>
            </a:r>
            <a:r>
              <a:rPr kumimoji="0" lang="en-US" altLang="en-US" b="0" i="0" u="none" strike="noStrike" cap="none" normalizeH="0" baseline="30000" dirty="0">
                <a:ln>
                  <a:noFill/>
                </a:ln>
                <a:solidFill>
                  <a:schemeClr val="tx1"/>
                </a:solidFill>
                <a:effectLst/>
                <a:latin typeface="Arial" panose="020B0604020202020204" pitchFamily="34" charset="0"/>
              </a:rPr>
              <a:t>2</a:t>
            </a:r>
            <a:r>
              <a:rPr kumimoji="0" lang="en-US" altLang="en-US" b="0" i="0" u="none" strike="noStrike" cap="none" normalizeH="0" baseline="0" dirty="0">
                <a:ln>
                  <a:noFill/>
                </a:ln>
                <a:solidFill>
                  <a:schemeClr val="tx1"/>
                </a:solidFill>
                <a:effectLst/>
                <a:latin typeface="Arial" panose="020B0604020202020204" pitchFamily="34" charset="0"/>
              </a:rPr>
              <a:t>/V·s (2 nm).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Alloy Scattering</a:t>
            </a:r>
            <a:br>
              <a:rPr kumimoji="0" lang="en-US" altLang="en-US" b="0" i="0" u="none" strike="noStrike" cap="none" normalizeH="0" baseline="0" dirty="0">
                <a:ln>
                  <a:noFill/>
                </a:ln>
                <a:solidFill>
                  <a:schemeClr val="tx1"/>
                </a:solidFill>
                <a:effectLst/>
                <a:latin typeface="Arial" panose="020B0604020202020204" pitchFamily="34" charset="0"/>
              </a:rPr>
            </a:br>
            <a:r>
              <a:rPr kumimoji="0" lang="en-US" altLang="en-US" b="0" i="0" u="none" strike="noStrike" cap="none" normalizeH="0" baseline="0" dirty="0">
                <a:ln>
                  <a:noFill/>
                </a:ln>
                <a:solidFill>
                  <a:schemeClr val="tx1"/>
                </a:solidFill>
                <a:effectLst/>
                <a:latin typeface="Arial" panose="020B0604020202020204" pitchFamily="34" charset="0"/>
              </a:rPr>
              <a:t>Simulations indicate alloy disorder scattering in barrier has </a:t>
            </a:r>
            <a:r>
              <a:rPr lang="en-US" altLang="en-US" dirty="0">
                <a:solidFill>
                  <a:schemeClr val="tx1"/>
                </a:solidFill>
                <a:latin typeface="Arial" panose="020B0604020202020204" pitchFamily="34" charset="0"/>
              </a:rPr>
              <a:t>decreased with increasing </a:t>
            </a:r>
            <a:r>
              <a:rPr lang="en-US" altLang="en-US" dirty="0" err="1">
                <a:solidFill>
                  <a:schemeClr val="tx1"/>
                </a:solidFill>
                <a:latin typeface="Arial" panose="020B0604020202020204" pitchFamily="34" charset="0"/>
              </a:rPr>
              <a:t>AlN</a:t>
            </a:r>
            <a:r>
              <a:rPr lang="en-US" altLang="en-US" dirty="0">
                <a:solidFill>
                  <a:schemeClr val="tx1"/>
                </a:solidFill>
                <a:latin typeface="Arial" panose="020B0604020202020204" pitchFamily="34" charset="0"/>
              </a:rPr>
              <a:t> thickness due to less penetration of wavefunction into the barrier layer.</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Alloy disorder scattering in channel is roughly same for both cases, slight difference is observed due the difference in 2DEG density.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9059177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3599</TotalTime>
  <Words>397</Words>
  <Application>Microsoft Office PowerPoint</Application>
  <PresentationFormat>Widescreen</PresentationFormat>
  <Paragraphs>67</Paragraphs>
  <Slides>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 Narrow</vt:lpstr>
      <vt:lpstr>Arial</vt:lpstr>
      <vt:lpstr>Tahoma</vt:lpstr>
      <vt:lpstr>Simple Light</vt:lpstr>
      <vt:lpstr>Reviewer comment response</vt:lpstr>
      <vt:lpstr>Comment</vt:lpstr>
      <vt:lpstr>Penetration Probability</vt:lpstr>
      <vt:lpstr>Mobility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MAYAND DANGI</cp:lastModifiedBy>
  <cp:revision>21</cp:revision>
  <dcterms:modified xsi:type="dcterms:W3CDTF">2025-02-19T05:04:41Z</dcterms:modified>
</cp:coreProperties>
</file>