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9753600" cy="7315200"/>
  <p:notesSz cx="6858000" cy="9144000"/>
  <p:embeddedFontLst>
    <p:embeddedFont>
      <p:font typeface="Helvetica World Bold" charset="1" panose="020B0800040000020004"/>
      <p:regular r:id="rId8"/>
    </p:embeddedFont>
    <p:embeddedFont>
      <p:font typeface="Helvetica World" charset="1" panose="020B0500040000020004"/>
      <p:regular r:id="rId9"/>
    </p:embeddedFont>
    <p:embeddedFont>
      <p:font typeface="Archivo Black" charset="1" panose="020B0A03020202020B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25066" y="4047275"/>
            <a:ext cx="9103468" cy="0"/>
          </a:xfrm>
          <a:prstGeom prst="line">
            <a:avLst/>
          </a:prstGeom>
          <a:ln cap="rnd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454463" y="3969575"/>
            <a:ext cx="0" cy="1218761"/>
          </a:xfrm>
          <a:prstGeom prst="line">
            <a:avLst/>
          </a:prstGeom>
          <a:ln cap="rnd" w="47625">
            <a:solidFill>
              <a:srgbClr val="000000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325066" y="5448919"/>
            <a:ext cx="2211169" cy="36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0"/>
              </a:lnSpc>
            </a:pPr>
            <a:r>
              <a:rPr lang="en-US" b="true" sz="2304" spc="16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MINGGU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5066" y="5883210"/>
            <a:ext cx="2481272" cy="127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menentukan judul/ide</a:t>
            </a:r>
          </a:p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menentukan web framework</a:t>
            </a:r>
          </a:p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membuat wireframe</a:t>
            </a:r>
          </a:p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membuat timeline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4876800" y="3969575"/>
            <a:ext cx="23812" cy="1218761"/>
          </a:xfrm>
          <a:prstGeom prst="line">
            <a:avLst/>
          </a:prstGeom>
          <a:ln cap="rnd" w="47625">
            <a:solidFill>
              <a:srgbClr val="000000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TextBox 7" id="7"/>
          <p:cNvSpPr txBox="true"/>
          <p:nvPr/>
        </p:nvSpPr>
        <p:spPr>
          <a:xfrm rot="0">
            <a:off x="3771215" y="5448919"/>
            <a:ext cx="2211169" cy="36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0"/>
              </a:lnSpc>
            </a:pPr>
            <a:r>
              <a:rPr lang="en-US" b="true" sz="2304" spc="16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MINGGU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55840" y="5883210"/>
            <a:ext cx="2744035" cy="127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mengubah template</a:t>
            </a:r>
          </a:p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membuat halaman pertama dan ke 2</a:t>
            </a:r>
          </a:p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menyesuaikan dengan wireframe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8322949" y="3969575"/>
            <a:ext cx="23812" cy="1218761"/>
          </a:xfrm>
          <a:prstGeom prst="line">
            <a:avLst/>
          </a:prstGeom>
          <a:ln cap="rnd" w="47625">
            <a:solidFill>
              <a:srgbClr val="000000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7217364" y="5448919"/>
            <a:ext cx="2211169" cy="36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0"/>
              </a:lnSpc>
            </a:pPr>
            <a:r>
              <a:rPr lang="en-US" b="true" sz="2304" spc="16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MINGGU 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01989" y="5883210"/>
            <a:ext cx="2041920" cy="127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menghubungkan navigasi antar halaman</a:t>
            </a:r>
          </a:p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pengujian fitur</a:t>
            </a:r>
          </a:p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perbaikan bug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48141" y="1442221"/>
            <a:ext cx="2211169" cy="36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0"/>
              </a:lnSpc>
            </a:pPr>
            <a:r>
              <a:rPr lang="en-US" b="true" sz="2304" spc="16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MINGGU 2</a:t>
            </a:r>
          </a:p>
        </p:txBody>
      </p:sp>
      <p:sp>
        <p:nvSpPr>
          <p:cNvPr name="AutoShape 13" id="13"/>
          <p:cNvSpPr/>
          <p:nvPr/>
        </p:nvSpPr>
        <p:spPr>
          <a:xfrm>
            <a:off x="3153725" y="3180969"/>
            <a:ext cx="0" cy="984619"/>
          </a:xfrm>
          <a:prstGeom prst="line">
            <a:avLst/>
          </a:prstGeom>
          <a:ln cap="rnd" w="47625">
            <a:solidFill>
              <a:srgbClr val="000000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5494290" y="1442221"/>
            <a:ext cx="2211169" cy="36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0"/>
              </a:lnSpc>
            </a:pPr>
            <a:r>
              <a:rPr lang="en-US" b="true" sz="2304" spc="16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MINGGU 4</a:t>
            </a:r>
          </a:p>
        </p:txBody>
      </p:sp>
      <p:sp>
        <p:nvSpPr>
          <p:cNvPr name="AutoShape 15" id="15"/>
          <p:cNvSpPr/>
          <p:nvPr/>
        </p:nvSpPr>
        <p:spPr>
          <a:xfrm>
            <a:off x="6599875" y="2917358"/>
            <a:ext cx="0" cy="1248229"/>
          </a:xfrm>
          <a:prstGeom prst="line">
            <a:avLst/>
          </a:prstGeom>
          <a:ln cap="rnd" w="47625">
            <a:solidFill>
              <a:srgbClr val="000000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TextBox 16" id="16"/>
          <p:cNvSpPr txBox="true"/>
          <p:nvPr/>
        </p:nvSpPr>
        <p:spPr>
          <a:xfrm rot="0">
            <a:off x="1070949" y="374015"/>
            <a:ext cx="7611703" cy="60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Timeline AcademiaTalk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81708" y="1895008"/>
            <a:ext cx="2744035" cy="102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mencari template</a:t>
            </a:r>
          </a:p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install CI dan Bootstrap</a:t>
            </a:r>
          </a:p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membuat repository github</a:t>
            </a:r>
          </a:p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mendownload template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27857" y="1895008"/>
            <a:ext cx="2744035" cy="50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61" indent="-151130" lvl="1">
              <a:lnSpc>
                <a:spcPts val="2030"/>
              </a:lnSpc>
              <a:buAutoNum type="arabicPeriod" startAt="1"/>
            </a:pPr>
            <a:r>
              <a:rPr lang="en-US" sz="1400" spc="9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pengembangan frontend dan backend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9812" y="1735004"/>
            <a:ext cx="5113975" cy="5028564"/>
          </a:xfrm>
          <a:custGeom>
            <a:avLst/>
            <a:gdLst/>
            <a:ahLst/>
            <a:cxnLst/>
            <a:rect r="r" b="b" t="t" l="l"/>
            <a:pathLst>
              <a:path h="5028564" w="5113975">
                <a:moveTo>
                  <a:pt x="0" y="0"/>
                </a:moveTo>
                <a:lnTo>
                  <a:pt x="5113976" y="0"/>
                </a:lnTo>
                <a:lnTo>
                  <a:pt x="5113976" y="5028564"/>
                </a:lnTo>
                <a:lnTo>
                  <a:pt x="0" y="5028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0949" y="374015"/>
            <a:ext cx="7611703" cy="118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Wireframe AcademiaTalk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DAGgUCVKoHE</dc:identifier>
  <dcterms:modified xsi:type="dcterms:W3CDTF">2011-08-01T06:04:30Z</dcterms:modified>
  <cp:revision>1</cp:revision>
  <dc:title>Minimalist Timeline Diagram Concept Map</dc:title>
</cp:coreProperties>
</file>