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87034" y="2938375"/>
          <a:ext cx="156222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98860" y="1832186"/>
          <a:ext cx="73974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47691" y="698056"/>
          <a:ext cx="163309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80607" y="2758781"/>
          <a:ext cx="2148149" cy="18523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80607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61010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67955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</a:t>
          </a:r>
        </a:p>
      </dsp:txBody>
      <dsp:txXfrm>
        <a:off x="5567955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77677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84622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Exploratory analysis</a:t>
          </a:r>
        </a:p>
      </dsp:txBody>
      <dsp:txXfrm>
        <a:off x="5084622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61010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67955" y="2495863"/>
          <a:ext cx="1128680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Inferential analysis</a:t>
          </a:r>
        </a:p>
      </dsp:txBody>
      <dsp:txXfrm>
        <a:off x="5567955" y="2495863"/>
        <a:ext cx="1128680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pagarmayank07@gmail.com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32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Medium</vt:lpstr>
      <vt:lpstr>Wingdings</vt:lpstr>
      <vt:lpstr>Angles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2020-11-29T06:23:16Z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