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202729"/>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202729"/>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202729"/>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202729"/>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202729"/>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202729"/>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202729"/>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202729"/>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202729"/>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wholeTbl>
    <a:band2H>
      <a:tcTxStyle/>
      <a:tcStyle>
        <a:tcBdr/>
        <a:fill>
          <a:solidFill>
            <a:srgbClr val="FFFFFF"/>
          </a:solidFill>
        </a:fill>
      </a:tcStyle>
    </a:band2H>
    <a:firstCol>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Col>
    <a:lastRow>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lastRow>
    <a:firstRow>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Row>
  </a:tblStyle>
  <a:tblStyle styleId="{C7B018BB-80A7-4F77-B60F-C8B233D01FF8}" styleName="">
    <a:tblBg/>
    <a:wholeTbl>
      <a:tcTxStyle b="off" i="off">
        <a:fontRef idx="minor">
          <a:srgbClr val="202729"/>
        </a:fontRef>
        <a:srgbClr val="202729"/>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CCCD"/>
          </a:solidFill>
        </a:fill>
      </a:tcStyle>
    </a:wholeTbl>
    <a:band2H>
      <a:tcTxStyle/>
      <a:tcStyle>
        <a:tcBdr/>
        <a:fill>
          <a:solidFill>
            <a:srgbClr val="E7E7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inor">
          <a:srgbClr val="202729"/>
        </a:fontRef>
        <a:srgbClr val="202729"/>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D1D1"/>
          </a:solidFill>
        </a:fill>
      </a:tcStyle>
    </a:wholeTbl>
    <a:band2H>
      <a:tcTxStyle/>
      <a:tcStyle>
        <a:tcBdr/>
        <a:fill>
          <a:solidFill>
            <a:srgbClr val="EAEAEA"/>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inor">
          <a:srgbClr val="202729"/>
        </a:fontRef>
        <a:srgbClr val="202729"/>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AD5"/>
          </a:solidFill>
        </a:fill>
      </a:tcStyle>
    </a:wholeTbl>
    <a:band2H>
      <a:tcTxStyle/>
      <a:tcStyle>
        <a:tcBdr/>
        <a:fill>
          <a:solidFill>
            <a:srgbClr val="FFFCEB"/>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inor">
          <a:srgbClr val="202729"/>
        </a:fontRef>
        <a:srgbClr val="202729"/>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7"/>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202729"/>
        </a:fontRef>
        <a:srgbClr val="202729"/>
      </a:tcTxStyle>
      <a:tcStyle>
        <a:tcBdr>
          <a:left>
            <a:ln w="12700" cap="flat">
              <a:noFill/>
              <a:miter lim="400000"/>
            </a:ln>
          </a:left>
          <a:right>
            <a:ln w="12700" cap="flat">
              <a:noFill/>
              <a:miter lim="400000"/>
            </a:ln>
          </a:right>
          <a:top>
            <a:ln w="50800" cap="flat">
              <a:solidFill>
                <a:srgbClr val="202729"/>
              </a:solidFill>
              <a:prstDash val="solid"/>
              <a:round/>
            </a:ln>
          </a:top>
          <a:bottom>
            <a:ln w="25400" cap="flat">
              <a:solidFill>
                <a:srgbClr val="202729"/>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202729"/>
              </a:solidFill>
              <a:prstDash val="solid"/>
              <a:round/>
            </a:ln>
          </a:top>
          <a:bottom>
            <a:ln w="25400" cap="flat">
              <a:solidFill>
                <a:srgbClr val="202729"/>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inor">
          <a:srgbClr val="202729"/>
        </a:fontRef>
        <a:srgbClr val="202729"/>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CBCB"/>
          </a:solidFill>
        </a:fill>
      </a:tcStyle>
    </a:wholeTbl>
    <a:band2H>
      <a:tcTxStyle/>
      <a:tcStyle>
        <a:tcBdr/>
        <a:fill>
          <a:solidFill>
            <a:srgbClr val="E7E7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202729"/>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202729"/>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202729"/>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946"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0" name="Shape 110"/>
          <p:cNvSpPr>
            <a:spLocks noGrp="1" noRot="1" noChangeAspect="1"/>
          </p:cNvSpPr>
          <p:nvPr>
            <p:ph type="sldImg"/>
          </p:nvPr>
        </p:nvSpPr>
        <p:spPr>
          <a:xfrm>
            <a:off x="1143000" y="685800"/>
            <a:ext cx="4572000" cy="3429000"/>
          </a:xfrm>
          <a:prstGeom prst="rect">
            <a:avLst/>
          </a:prstGeom>
        </p:spPr>
        <p:txBody>
          <a:bodyPr/>
          <a:lstStyle/>
          <a:p>
            <a:endParaRPr/>
          </a:p>
        </p:txBody>
      </p:sp>
      <p:sp>
        <p:nvSpPr>
          <p:cNvPr id="111" name="Shape 111"/>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p:bg>
      <p:bgPr>
        <a:solidFill>
          <a:srgbClr val="202729"/>
        </a:solidFill>
        <a:effectLst/>
      </p:bgPr>
    </p:bg>
    <p:spTree>
      <p:nvGrpSpPr>
        <p:cNvPr id="1" name=""/>
        <p:cNvGrpSpPr/>
        <p:nvPr/>
      </p:nvGrpSpPr>
      <p:grpSpPr>
        <a:xfrm>
          <a:off x="0" y="0"/>
          <a:ext cx="0" cy="0"/>
          <a:chOff x="0" y="0"/>
          <a:chExt cx="0" cy="0"/>
        </a:xfrm>
      </p:grpSpPr>
      <p:sp>
        <p:nvSpPr>
          <p:cNvPr id="12" name="Google Shape;10;p2"/>
          <p:cNvSpPr/>
          <p:nvPr/>
        </p:nvSpPr>
        <p:spPr>
          <a:xfrm>
            <a:off x="0" y="2998149"/>
            <a:ext cx="9144000" cy="1"/>
          </a:xfrm>
          <a:prstGeom prst="line">
            <a:avLst/>
          </a:prstGeom>
          <a:ln w="19050">
            <a:solidFill>
              <a:srgbClr val="63D297"/>
            </a:solidFill>
          </a:ln>
        </p:spPr>
        <p:txBody>
          <a:bodyPr lIns="0" tIns="0" rIns="0" bIns="0"/>
          <a:lstStyle/>
          <a:p>
            <a:endParaRPr/>
          </a:p>
        </p:txBody>
      </p:sp>
      <p:sp>
        <p:nvSpPr>
          <p:cNvPr id="13" name="Title Text"/>
          <p:cNvSpPr txBox="1">
            <a:spLocks noGrp="1"/>
          </p:cNvSpPr>
          <p:nvPr>
            <p:ph type="title"/>
          </p:nvPr>
        </p:nvSpPr>
        <p:spPr>
          <a:xfrm>
            <a:off x="510449" y="1257300"/>
            <a:ext cx="8123102" cy="1588501"/>
          </a:xfrm>
          <a:prstGeom prst="rect">
            <a:avLst/>
          </a:prstGeom>
        </p:spPr>
        <p:txBody>
          <a:bodyPr anchor="b"/>
          <a:lstStyle>
            <a:lvl1pPr>
              <a:defRPr sz="4800">
                <a:solidFill>
                  <a:srgbClr val="FFFFFF"/>
                </a:solidFill>
              </a:defRPr>
            </a:lvl1pPr>
          </a:lstStyle>
          <a:p>
            <a:r>
              <a:t>Title Text</a:t>
            </a:r>
          </a:p>
        </p:txBody>
      </p:sp>
      <p:sp>
        <p:nvSpPr>
          <p:cNvPr id="14" name="Body Level One…"/>
          <p:cNvSpPr txBox="1">
            <a:spLocks noGrp="1"/>
          </p:cNvSpPr>
          <p:nvPr>
            <p:ph type="body" sz="quarter" idx="1"/>
          </p:nvPr>
        </p:nvSpPr>
        <p:spPr>
          <a:xfrm>
            <a:off x="510449" y="3182312"/>
            <a:ext cx="8123102" cy="630001"/>
          </a:xfrm>
          <a:prstGeom prst="rect">
            <a:avLst/>
          </a:prstGeom>
        </p:spPr>
        <p:txBody>
          <a:bodyPr/>
          <a:lstStyle>
            <a:lvl1pPr marL="342900" indent="-228600">
              <a:lnSpc>
                <a:spcPct val="100000"/>
              </a:lnSpc>
              <a:buClrTx/>
              <a:buSzTx/>
              <a:buFontTx/>
              <a:buNone/>
              <a:defRPr sz="2400">
                <a:solidFill>
                  <a:srgbClr val="FFFFFF"/>
                </a:solidFill>
              </a:defRPr>
            </a:lvl1pPr>
            <a:lvl2pPr marL="342900" indent="254000">
              <a:lnSpc>
                <a:spcPct val="100000"/>
              </a:lnSpc>
              <a:buClrTx/>
              <a:buSzTx/>
              <a:buFontTx/>
              <a:buNone/>
              <a:defRPr sz="2400">
                <a:solidFill>
                  <a:srgbClr val="FFFFFF"/>
                </a:solidFill>
              </a:defRPr>
            </a:lvl2pPr>
            <a:lvl3pPr marL="342900" indent="711200">
              <a:lnSpc>
                <a:spcPct val="100000"/>
              </a:lnSpc>
              <a:buClrTx/>
              <a:buSzTx/>
              <a:buFontTx/>
              <a:buNone/>
              <a:defRPr sz="2400">
                <a:solidFill>
                  <a:srgbClr val="FFFFFF"/>
                </a:solidFill>
              </a:defRPr>
            </a:lvl3pPr>
            <a:lvl4pPr marL="342900" indent="1168400">
              <a:lnSpc>
                <a:spcPct val="100000"/>
              </a:lnSpc>
              <a:buClrTx/>
              <a:buSzTx/>
              <a:buFontTx/>
              <a:buNone/>
              <a:defRPr sz="2400">
                <a:solidFill>
                  <a:srgbClr val="FFFFFF"/>
                </a:solidFill>
              </a:defRPr>
            </a:lvl4pPr>
            <a:lvl5pPr marL="342900" indent="1625600">
              <a:lnSpc>
                <a:spcPct val="100000"/>
              </a:lnSpc>
              <a:buClrTx/>
              <a:buSzTx/>
              <a:buFontTx/>
              <a:buNone/>
              <a:defRPr sz="24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1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5" name="xx%"/>
          <p:cNvSpPr txBox="1">
            <a:spLocks noGrp="1"/>
          </p:cNvSpPr>
          <p:nvPr>
            <p:ph type="title" hasCustomPrompt="1"/>
          </p:nvPr>
        </p:nvSpPr>
        <p:spPr>
          <a:xfrm>
            <a:off x="311699" y="991475"/>
            <a:ext cx="8520602" cy="1917901"/>
          </a:xfrm>
          <a:prstGeom prst="rect">
            <a:avLst/>
          </a:prstGeom>
        </p:spPr>
        <p:txBody>
          <a:bodyPr anchor="ctr"/>
          <a:lstStyle>
            <a:lvl1pPr algn="ctr">
              <a:defRPr sz="14000" b="1"/>
            </a:lvl1pPr>
          </a:lstStyle>
          <a:p>
            <a:r>
              <a:t>xx%</a:t>
            </a:r>
          </a:p>
        </p:txBody>
      </p:sp>
      <p:sp>
        <p:nvSpPr>
          <p:cNvPr id="96" name="Body Level One…"/>
          <p:cNvSpPr txBox="1">
            <a:spLocks noGrp="1"/>
          </p:cNvSpPr>
          <p:nvPr>
            <p:ph type="body" sz="quarter" idx="1"/>
          </p:nvPr>
        </p:nvSpPr>
        <p:spPr>
          <a:xfrm>
            <a:off x="311699" y="3071299"/>
            <a:ext cx="8520602" cy="901801"/>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10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SECTION_HEADER">
    <p:bg>
      <p:bgPr>
        <a:solidFill>
          <a:srgbClr val="202729"/>
        </a:solidFill>
        <a:effectLst/>
      </p:bgPr>
    </p:bg>
    <p:spTree>
      <p:nvGrpSpPr>
        <p:cNvPr id="1" name=""/>
        <p:cNvGrpSpPr/>
        <p:nvPr/>
      </p:nvGrpSpPr>
      <p:grpSpPr>
        <a:xfrm>
          <a:off x="0" y="0"/>
          <a:ext cx="0" cy="0"/>
          <a:chOff x="0" y="0"/>
          <a:chExt cx="0" cy="0"/>
        </a:xfrm>
      </p:grpSpPr>
      <p:sp>
        <p:nvSpPr>
          <p:cNvPr id="22" name="Google Shape;15;p3"/>
          <p:cNvSpPr/>
          <p:nvPr/>
        </p:nvSpPr>
        <p:spPr>
          <a:xfrm>
            <a:off x="0" y="2998149"/>
            <a:ext cx="9144000" cy="1"/>
          </a:xfrm>
          <a:prstGeom prst="line">
            <a:avLst/>
          </a:prstGeom>
          <a:ln w="19050">
            <a:solidFill>
              <a:srgbClr val="63D297"/>
            </a:solidFill>
          </a:ln>
        </p:spPr>
        <p:txBody>
          <a:bodyPr lIns="0" tIns="0" rIns="0" bIns="0"/>
          <a:lstStyle/>
          <a:p>
            <a:endParaRPr/>
          </a:p>
        </p:txBody>
      </p:sp>
      <p:sp>
        <p:nvSpPr>
          <p:cNvPr id="23" name="Title Text"/>
          <p:cNvSpPr txBox="1">
            <a:spLocks noGrp="1"/>
          </p:cNvSpPr>
          <p:nvPr>
            <p:ph type="title"/>
          </p:nvPr>
        </p:nvSpPr>
        <p:spPr>
          <a:xfrm>
            <a:off x="510449" y="2057400"/>
            <a:ext cx="8123102" cy="778800"/>
          </a:xfrm>
          <a:prstGeom prst="rect">
            <a:avLst/>
          </a:prstGeom>
        </p:spPr>
        <p:txBody>
          <a:bodyPr anchor="b"/>
          <a:lstStyle>
            <a:lvl1pPr>
              <a:defRPr sz="3600">
                <a:solidFill>
                  <a:srgbClr val="FFFFFF"/>
                </a:solidFill>
              </a:defRPr>
            </a:lvl1pPr>
          </a:lstStyle>
          <a:p>
            <a:r>
              <a:t>Title Text</a:t>
            </a:r>
          </a:p>
        </p:txBody>
      </p:sp>
      <p:sp>
        <p:nvSpPr>
          <p:cNvPr id="24"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31" name="Title Text"/>
          <p:cNvSpPr txBox="1">
            <a:spLocks noGrp="1"/>
          </p:cNvSpPr>
          <p:nvPr>
            <p:ph type="title"/>
          </p:nvPr>
        </p:nvSpPr>
        <p:spPr>
          <a:prstGeom prst="rect">
            <a:avLst/>
          </a:prstGeom>
        </p:spPr>
        <p:txBody>
          <a:bodyPr/>
          <a:lstStyle/>
          <a:p>
            <a:r>
              <a:t>Title Text</a:t>
            </a:r>
          </a:p>
        </p:txBody>
      </p:sp>
      <p:sp>
        <p:nvSpPr>
          <p:cNvPr id="32"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ITLE_AND_TWO_COLUMNS">
    <p:spTree>
      <p:nvGrpSpPr>
        <p:cNvPr id="1" name=""/>
        <p:cNvGrpSpPr/>
        <p:nvPr/>
      </p:nvGrpSpPr>
      <p:grpSpPr>
        <a:xfrm>
          <a:off x="0" y="0"/>
          <a:ext cx="0" cy="0"/>
          <a:chOff x="0" y="0"/>
          <a:chExt cx="0" cy="0"/>
        </a:xfrm>
      </p:grpSpPr>
      <p:sp>
        <p:nvSpPr>
          <p:cNvPr id="40" name="Title Text"/>
          <p:cNvSpPr txBox="1">
            <a:spLocks noGrp="1"/>
          </p:cNvSpPr>
          <p:nvPr>
            <p:ph type="title"/>
          </p:nvPr>
        </p:nvSpPr>
        <p:spPr>
          <a:prstGeom prst="rect">
            <a:avLst/>
          </a:prstGeom>
        </p:spPr>
        <p:txBody>
          <a:bodyPr/>
          <a:lstStyle/>
          <a:p>
            <a:r>
              <a:t>Title Text</a:t>
            </a:r>
          </a:p>
        </p:txBody>
      </p:sp>
      <p:sp>
        <p:nvSpPr>
          <p:cNvPr id="41" name="Body Level One…"/>
          <p:cNvSpPr txBox="1">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42" name="Google Shape;26;p5"/>
          <p:cNvSpPr txBox="1">
            <a:spLocks noGrp="1"/>
          </p:cNvSpPr>
          <p:nvPr>
            <p:ph type="body" sz="half" idx="21"/>
          </p:nvPr>
        </p:nvSpPr>
        <p:spPr>
          <a:xfrm>
            <a:off x="4832399" y="1152475"/>
            <a:ext cx="3999902" cy="3416400"/>
          </a:xfrm>
          <a:prstGeom prst="rect">
            <a:avLst/>
          </a:prstGeom>
        </p:spPr>
        <p:txBody>
          <a:bodyPr/>
          <a:lstStyle/>
          <a:p>
            <a:pPr indent="-317500">
              <a:buSzPts val="1400"/>
              <a:defRPr sz="1400"/>
            </a:pPr>
            <a:endParaRPr/>
          </a:p>
        </p:txBody>
      </p:sp>
      <p:sp>
        <p:nvSpPr>
          <p:cNvPr id="4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TITLE_ONLY">
    <p:spTree>
      <p:nvGrpSpPr>
        <p:cNvPr id="1" name=""/>
        <p:cNvGrpSpPr/>
        <p:nvPr/>
      </p:nvGrpSpPr>
      <p:grpSpPr>
        <a:xfrm>
          <a:off x="0" y="0"/>
          <a:ext cx="0" cy="0"/>
          <a:chOff x="0" y="0"/>
          <a:chExt cx="0" cy="0"/>
        </a:xfrm>
      </p:grpSpPr>
      <p:sp>
        <p:nvSpPr>
          <p:cNvPr id="50" name="Title Text"/>
          <p:cNvSpPr txBox="1">
            <a:spLocks noGrp="1"/>
          </p:cNvSpPr>
          <p:nvPr>
            <p:ph type="title"/>
          </p:nvPr>
        </p:nvSpPr>
        <p:spPr>
          <a:prstGeom prst="rect">
            <a:avLst/>
          </a:prstGeom>
        </p:spPr>
        <p:txBody>
          <a:bodyPr/>
          <a:lstStyle/>
          <a:p>
            <a:r>
              <a:t>Title Text</a:t>
            </a:r>
          </a:p>
        </p:txBody>
      </p:sp>
      <p:sp>
        <p:nvSpPr>
          <p:cNvPr id="5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ONE_COLUMN_TEXT">
    <p:spTree>
      <p:nvGrpSpPr>
        <p:cNvPr id="1" name=""/>
        <p:cNvGrpSpPr/>
        <p:nvPr/>
      </p:nvGrpSpPr>
      <p:grpSpPr>
        <a:xfrm>
          <a:off x="0" y="0"/>
          <a:ext cx="0" cy="0"/>
          <a:chOff x="0" y="0"/>
          <a:chExt cx="0" cy="0"/>
        </a:xfrm>
      </p:grpSpPr>
      <p:sp>
        <p:nvSpPr>
          <p:cNvPr id="58" name="Title Text"/>
          <p:cNvSpPr txBox="1">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9" name="Body Level One…"/>
          <p:cNvSpPr txBox="1">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6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MAIN_POINT">
    <p:bg>
      <p:bgPr>
        <a:solidFill>
          <a:srgbClr val="63D297"/>
        </a:solidFill>
        <a:effectLst/>
      </p:bgPr>
    </p:bg>
    <p:spTree>
      <p:nvGrpSpPr>
        <p:cNvPr id="1" name=""/>
        <p:cNvGrpSpPr/>
        <p:nvPr/>
      </p:nvGrpSpPr>
      <p:grpSpPr>
        <a:xfrm>
          <a:off x="0" y="0"/>
          <a:ext cx="0" cy="0"/>
          <a:chOff x="0" y="0"/>
          <a:chExt cx="0" cy="0"/>
        </a:xfrm>
      </p:grpSpPr>
      <p:sp>
        <p:nvSpPr>
          <p:cNvPr id="67" name="Title Text"/>
          <p:cNvSpPr txBox="1">
            <a:spLocks noGrp="1"/>
          </p:cNvSpPr>
          <p:nvPr>
            <p:ph type="title"/>
          </p:nvPr>
        </p:nvSpPr>
        <p:spPr>
          <a:xfrm>
            <a:off x="490250" y="526349"/>
            <a:ext cx="5797501" cy="4090801"/>
          </a:xfrm>
          <a:prstGeom prst="rect">
            <a:avLst/>
          </a:prstGeom>
        </p:spPr>
        <p:txBody>
          <a:bodyPr anchor="ctr"/>
          <a:lstStyle>
            <a:lvl1pPr>
              <a:defRPr sz="4800"/>
            </a:lvl1pPr>
          </a:lstStyle>
          <a:p>
            <a:r>
              <a:t>Title Text</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SECTION_TITLE_AND_DESCRIPTION">
    <p:spTree>
      <p:nvGrpSpPr>
        <p:cNvPr id="1" name=""/>
        <p:cNvGrpSpPr/>
        <p:nvPr/>
      </p:nvGrpSpPr>
      <p:grpSpPr>
        <a:xfrm>
          <a:off x="0" y="0"/>
          <a:ext cx="0" cy="0"/>
          <a:chOff x="0" y="0"/>
          <a:chExt cx="0" cy="0"/>
        </a:xfrm>
      </p:grpSpPr>
      <p:sp>
        <p:nvSpPr>
          <p:cNvPr id="75" name="Google Shape;39;p9"/>
          <p:cNvSpPr/>
          <p:nvPr/>
        </p:nvSpPr>
        <p:spPr>
          <a:xfrm>
            <a:off x="4572000" y="74"/>
            <a:ext cx="4572000" cy="5143501"/>
          </a:xfrm>
          <a:prstGeom prst="rect">
            <a:avLst/>
          </a:prstGeom>
          <a:solidFill>
            <a:srgbClr val="202729"/>
          </a:solidFill>
          <a:ln w="12700">
            <a:miter lim="400000"/>
          </a:ln>
        </p:spPr>
        <p:txBody>
          <a:bodyPr lIns="0" tIns="0" rIns="0" bIns="0" anchor="ctr"/>
          <a:lstStyle/>
          <a:p>
            <a:pPr>
              <a:defRPr>
                <a:solidFill>
                  <a:srgbClr val="000000"/>
                </a:solidFill>
              </a:defRPr>
            </a:pPr>
            <a:endParaRPr/>
          </a:p>
        </p:txBody>
      </p:sp>
      <p:sp>
        <p:nvSpPr>
          <p:cNvPr id="76" name="Google Shape;40;p9"/>
          <p:cNvSpPr/>
          <p:nvPr/>
        </p:nvSpPr>
        <p:spPr>
          <a:xfrm>
            <a:off x="5029675" y="4495500"/>
            <a:ext cx="468301" cy="1"/>
          </a:xfrm>
          <a:prstGeom prst="line">
            <a:avLst/>
          </a:prstGeom>
          <a:ln w="19050">
            <a:solidFill>
              <a:srgbClr val="63D297"/>
            </a:solidFill>
          </a:ln>
        </p:spPr>
        <p:txBody>
          <a:bodyPr lIns="0" tIns="0" rIns="0" bIns="0"/>
          <a:lstStyle/>
          <a:p>
            <a:endParaRPr/>
          </a:p>
        </p:txBody>
      </p:sp>
      <p:sp>
        <p:nvSpPr>
          <p:cNvPr id="77" name="Title Text"/>
          <p:cNvSpPr txBox="1">
            <a:spLocks noGrp="1"/>
          </p:cNvSpPr>
          <p:nvPr>
            <p:ph type="title"/>
          </p:nvPr>
        </p:nvSpPr>
        <p:spPr>
          <a:xfrm>
            <a:off x="265500" y="1205825"/>
            <a:ext cx="4045200" cy="1509601"/>
          </a:xfrm>
          <a:prstGeom prst="rect">
            <a:avLst/>
          </a:prstGeom>
        </p:spPr>
        <p:txBody>
          <a:bodyPr anchor="b"/>
          <a:lstStyle>
            <a:lvl1pPr algn="ctr">
              <a:defRPr sz="4200"/>
            </a:lvl1pPr>
          </a:lstStyle>
          <a:p>
            <a:r>
              <a:t>Title Text</a:t>
            </a:r>
          </a:p>
        </p:txBody>
      </p:sp>
      <p:sp>
        <p:nvSpPr>
          <p:cNvPr id="78" name="Body Level One…"/>
          <p:cNvSpPr txBox="1">
            <a:spLocks noGrp="1"/>
          </p:cNvSpPr>
          <p:nvPr>
            <p:ph type="body" sz="quarter" idx="1"/>
          </p:nvPr>
        </p:nvSpPr>
        <p:spPr>
          <a:xfrm>
            <a:off x="265500" y="2769000"/>
            <a:ext cx="4045200" cy="13455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9" name="Google Shape;43;p9"/>
          <p:cNvSpPr txBox="1">
            <a:spLocks noGrp="1"/>
          </p:cNvSpPr>
          <p:nvPr>
            <p:ph type="body" sz="half" idx="21"/>
          </p:nvPr>
        </p:nvSpPr>
        <p:spPr>
          <a:xfrm>
            <a:off x="4939500" y="724199"/>
            <a:ext cx="3837000" cy="3695102"/>
          </a:xfrm>
          <a:prstGeom prst="rect">
            <a:avLst/>
          </a:prstGeom>
        </p:spPr>
        <p:txBody>
          <a:bodyPr anchor="ctr"/>
          <a:lstStyle/>
          <a:p>
            <a:pPr>
              <a:buClr>
                <a:srgbClr val="FFFFFF"/>
              </a:buClr>
              <a:defRPr>
                <a:solidFill>
                  <a:srgbClr val="FFFFFF"/>
                </a:solidFill>
              </a:defRPr>
            </a:pPr>
            <a:endParaRPr/>
          </a:p>
        </p:txBody>
      </p:sp>
      <p:sp>
        <p:nvSpPr>
          <p:cNvPr id="80"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CAPTION_ONLY">
    <p:spTree>
      <p:nvGrpSpPr>
        <p:cNvPr id="1" name=""/>
        <p:cNvGrpSpPr/>
        <p:nvPr/>
      </p:nvGrpSpPr>
      <p:grpSpPr>
        <a:xfrm>
          <a:off x="0" y="0"/>
          <a:ext cx="0" cy="0"/>
          <a:chOff x="0" y="0"/>
          <a:chExt cx="0" cy="0"/>
        </a:xfrm>
      </p:grpSpPr>
      <p:sp>
        <p:nvSpPr>
          <p:cNvPr id="87" name="Body Level One…"/>
          <p:cNvSpPr txBox="1">
            <a:spLocks noGrp="1"/>
          </p:cNvSpPr>
          <p:nvPr>
            <p:ph type="body" sz="quarter" idx="1"/>
          </p:nvPr>
        </p:nvSpPr>
        <p:spPr>
          <a:xfrm>
            <a:off x="311699" y="4236825"/>
            <a:ext cx="5998802" cy="598801"/>
          </a:xfrm>
          <a:prstGeom prst="rect">
            <a:avLst/>
          </a:prstGeom>
        </p:spPr>
        <p:txBody>
          <a:bodyPr anchor="ctr"/>
          <a:lstStyle>
            <a:lvl1pPr marL="228600" indent="0">
              <a:lnSpc>
                <a:spcPct val="100000"/>
              </a:lnSpc>
              <a:buClrTx/>
              <a:buSzTx/>
              <a:buFontTx/>
              <a:buNone/>
              <a:defRPr sz="2100"/>
            </a:lvl1pPr>
            <a:lvl2pPr marL="1073150" indent="-476250">
              <a:lnSpc>
                <a:spcPct val="100000"/>
              </a:lnSpc>
              <a:buClrTx/>
              <a:buSzPts val="2100"/>
              <a:buFontTx/>
              <a:defRPr sz="2100"/>
            </a:lvl2pPr>
            <a:lvl3pPr marL="1530350" indent="-476250">
              <a:lnSpc>
                <a:spcPct val="100000"/>
              </a:lnSpc>
              <a:buClrTx/>
              <a:buSzPts val="2100"/>
              <a:buFontTx/>
              <a:defRPr sz="2100"/>
            </a:lvl3pPr>
            <a:lvl4pPr marL="1987550" indent="-476250">
              <a:lnSpc>
                <a:spcPct val="100000"/>
              </a:lnSpc>
              <a:buClrTx/>
              <a:buSzPts val="2100"/>
              <a:buFontTx/>
              <a:defRPr sz="2100"/>
            </a:lvl4pPr>
            <a:lvl5pPr marL="2444750" indent="-476250">
              <a:lnSpc>
                <a:spcPct val="100000"/>
              </a:lnSpc>
              <a:buClrTx/>
              <a:buSzPts val="2100"/>
              <a:buFontTx/>
              <a:defRPr sz="2100"/>
            </a:lvl5pPr>
          </a:lstStyle>
          <a:p>
            <a:r>
              <a:t>Body Level One</a:t>
            </a:r>
          </a:p>
          <a:p>
            <a:pPr lvl="1"/>
            <a:r>
              <a:t>Body Level Two</a:t>
            </a:r>
          </a:p>
          <a:p>
            <a:pPr lvl="2"/>
            <a:r>
              <a:t>Body Level Three</a:t>
            </a:r>
          </a:p>
          <a:p>
            <a:pPr lvl="3"/>
            <a:r>
              <a:t>Body Level Four</a:t>
            </a:r>
          </a:p>
          <a:p>
            <a:pPr lvl="4"/>
            <a:r>
              <a:t>Body Level Five</a:t>
            </a:r>
          </a:p>
        </p:txBody>
      </p:sp>
      <p:sp>
        <p:nvSpPr>
          <p:cNvPr id="8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Google Shape;19;p4"/>
          <p:cNvSpPr/>
          <p:nvPr/>
        </p:nvSpPr>
        <p:spPr>
          <a:xfrm>
            <a:off x="0" y="5045700"/>
            <a:ext cx="9144000" cy="97801"/>
          </a:xfrm>
          <a:prstGeom prst="rect">
            <a:avLst/>
          </a:prstGeom>
          <a:solidFill>
            <a:srgbClr val="63D297"/>
          </a:solidFill>
          <a:ln w="12700">
            <a:miter lim="400000"/>
          </a:ln>
        </p:spPr>
        <p:txBody>
          <a:bodyPr lIns="0" tIns="0" rIns="0" bIns="0" anchor="ctr"/>
          <a:lstStyle/>
          <a:p>
            <a:pPr>
              <a:defRPr>
                <a:solidFill>
                  <a:srgbClr val="000000"/>
                </a:solidFill>
              </a:defRPr>
            </a:pPr>
            <a:endParaRPr/>
          </a:p>
        </p:txBody>
      </p:sp>
      <p:sp>
        <p:nvSpPr>
          <p:cNvPr id="3" name="Title Text"/>
          <p:cNvSpPr txBox="1">
            <a:spLocks noGrp="1"/>
          </p:cNvSpPr>
          <p:nvPr>
            <p:ph type="title"/>
          </p:nvPr>
        </p:nvSpPr>
        <p:spPr>
          <a:xfrm>
            <a:off x="311699" y="445025"/>
            <a:ext cx="8520602" cy="572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ormAutofit/>
          </a:bodyPr>
          <a:lstStyle/>
          <a:p>
            <a:r>
              <a:t>Title Text</a:t>
            </a:r>
          </a:p>
        </p:txBody>
      </p:sp>
      <p:sp>
        <p:nvSpPr>
          <p:cNvPr id="4" name="Body Level One…"/>
          <p:cNvSpPr txBox="1">
            <a:spLocks noGrp="1"/>
          </p:cNvSpPr>
          <p:nvPr>
            <p:ph type="body" idx="1"/>
          </p:nvPr>
        </p:nvSpPr>
        <p:spPr>
          <a:xfrm>
            <a:off x="311699" y="1152475"/>
            <a:ext cx="8520602" cy="3416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8678287" y="4679691"/>
            <a:ext cx="342871" cy="360651"/>
          </a:xfrm>
          <a:prstGeom prst="rect">
            <a:avLst/>
          </a:prstGeom>
          <a:ln w="12700">
            <a:miter lim="400000"/>
          </a:ln>
        </p:spPr>
        <p:txBody>
          <a:bodyPr wrap="none" lIns="91424" tIns="91424" rIns="91424" bIns="91424" anchor="ctr">
            <a:normAutofit/>
          </a:bodyPr>
          <a:lstStyle>
            <a:lvl1pPr algn="r">
              <a:defRPr sz="1000">
                <a:latin typeface="Proxima Nova"/>
                <a:ea typeface="Proxima Nova"/>
                <a:cs typeface="Proxima Nova"/>
                <a:sym typeface="Proxima Nova"/>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202729"/>
          </a:solidFill>
          <a:uFillTx/>
          <a:latin typeface="Proxima Nova"/>
          <a:ea typeface="Proxima Nova"/>
          <a:cs typeface="Proxima Nova"/>
          <a:sym typeface="Proxima Nova"/>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202729"/>
          </a:solidFill>
          <a:uFillTx/>
          <a:latin typeface="Proxima Nova"/>
          <a:ea typeface="Proxima Nova"/>
          <a:cs typeface="Proxima Nova"/>
          <a:sym typeface="Proxima Nova"/>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202729"/>
          </a:solidFill>
          <a:uFillTx/>
          <a:latin typeface="Proxima Nova"/>
          <a:ea typeface="Proxima Nova"/>
          <a:cs typeface="Proxima Nova"/>
          <a:sym typeface="Proxima Nova"/>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202729"/>
          </a:solidFill>
          <a:uFillTx/>
          <a:latin typeface="Proxima Nova"/>
          <a:ea typeface="Proxima Nova"/>
          <a:cs typeface="Proxima Nova"/>
          <a:sym typeface="Proxima Nova"/>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202729"/>
          </a:solidFill>
          <a:uFillTx/>
          <a:latin typeface="Proxima Nova"/>
          <a:ea typeface="Proxima Nova"/>
          <a:cs typeface="Proxima Nova"/>
          <a:sym typeface="Proxima Nova"/>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202729"/>
          </a:solidFill>
          <a:uFillTx/>
          <a:latin typeface="Proxima Nova"/>
          <a:ea typeface="Proxima Nova"/>
          <a:cs typeface="Proxima Nova"/>
          <a:sym typeface="Proxima Nova"/>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202729"/>
          </a:solidFill>
          <a:uFillTx/>
          <a:latin typeface="Proxima Nova"/>
          <a:ea typeface="Proxima Nova"/>
          <a:cs typeface="Proxima Nova"/>
          <a:sym typeface="Proxima Nova"/>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202729"/>
          </a:solidFill>
          <a:uFillTx/>
          <a:latin typeface="Proxima Nova"/>
          <a:ea typeface="Proxima Nova"/>
          <a:cs typeface="Proxima Nova"/>
          <a:sym typeface="Proxima Nova"/>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202729"/>
          </a:solidFill>
          <a:uFillTx/>
          <a:latin typeface="Proxima Nova"/>
          <a:ea typeface="Proxima Nova"/>
          <a:cs typeface="Proxima Nova"/>
          <a:sym typeface="Proxima Nova"/>
        </a:defRPr>
      </a:lvl9pPr>
    </p:titleStyle>
    <p:bodyStyle>
      <a:lvl1pPr marL="457200" marR="0" indent="-342900" algn="l" defTabSz="914400" rtl="0" latinLnBrk="0">
        <a:lnSpc>
          <a:spcPct val="115000"/>
        </a:lnSpc>
        <a:spcBef>
          <a:spcPts val="0"/>
        </a:spcBef>
        <a:spcAft>
          <a:spcPts val="0"/>
        </a:spcAft>
        <a:buClr>
          <a:schemeClr val="accent3"/>
        </a:buClr>
        <a:buSzPts val="1800"/>
        <a:buFont typeface="Proxima Nova"/>
        <a:buChar char="●"/>
        <a:tabLst/>
        <a:defRPr sz="1800" b="0" i="0" u="none" strike="noStrike" cap="none" spc="0" baseline="0">
          <a:solidFill>
            <a:schemeClr val="accent3"/>
          </a:solidFill>
          <a:uFillTx/>
          <a:latin typeface="Proxima Nova"/>
          <a:ea typeface="Proxima Nova"/>
          <a:cs typeface="Proxima Nova"/>
          <a:sym typeface="Proxima Nova"/>
        </a:defRPr>
      </a:lvl1pPr>
      <a:lvl2pPr marL="1005114" marR="0" indent="-408214" algn="l" defTabSz="914400" rtl="0" latinLnBrk="0">
        <a:lnSpc>
          <a:spcPct val="115000"/>
        </a:lnSpc>
        <a:spcBef>
          <a:spcPts val="0"/>
        </a:spcBef>
        <a:spcAft>
          <a:spcPts val="0"/>
        </a:spcAft>
        <a:buClr>
          <a:schemeClr val="accent3"/>
        </a:buClr>
        <a:buSzPts val="1800"/>
        <a:buFont typeface="Proxima Nova"/>
        <a:buChar char="○"/>
        <a:tabLst/>
        <a:defRPr sz="1800" b="0" i="0" u="none" strike="noStrike" cap="none" spc="0" baseline="0">
          <a:solidFill>
            <a:schemeClr val="accent3"/>
          </a:solidFill>
          <a:uFillTx/>
          <a:latin typeface="Proxima Nova"/>
          <a:ea typeface="Proxima Nova"/>
          <a:cs typeface="Proxima Nova"/>
          <a:sym typeface="Proxima Nova"/>
        </a:defRPr>
      </a:lvl2pPr>
      <a:lvl3pPr marL="1462314" marR="0" indent="-408214" algn="l" defTabSz="914400" rtl="0" latinLnBrk="0">
        <a:lnSpc>
          <a:spcPct val="115000"/>
        </a:lnSpc>
        <a:spcBef>
          <a:spcPts val="0"/>
        </a:spcBef>
        <a:spcAft>
          <a:spcPts val="0"/>
        </a:spcAft>
        <a:buClr>
          <a:schemeClr val="accent3"/>
        </a:buClr>
        <a:buSzPts val="1800"/>
        <a:buFont typeface="Proxima Nova"/>
        <a:buChar char="■"/>
        <a:tabLst/>
        <a:defRPr sz="1800" b="0" i="0" u="none" strike="noStrike" cap="none" spc="0" baseline="0">
          <a:solidFill>
            <a:schemeClr val="accent3"/>
          </a:solidFill>
          <a:uFillTx/>
          <a:latin typeface="Proxima Nova"/>
          <a:ea typeface="Proxima Nova"/>
          <a:cs typeface="Proxima Nova"/>
          <a:sym typeface="Proxima Nova"/>
        </a:defRPr>
      </a:lvl3pPr>
      <a:lvl4pPr marL="1919514" marR="0" indent="-408214" algn="l" defTabSz="914400" rtl="0" latinLnBrk="0">
        <a:lnSpc>
          <a:spcPct val="115000"/>
        </a:lnSpc>
        <a:spcBef>
          <a:spcPts val="0"/>
        </a:spcBef>
        <a:spcAft>
          <a:spcPts val="0"/>
        </a:spcAft>
        <a:buClr>
          <a:schemeClr val="accent3"/>
        </a:buClr>
        <a:buSzPts val="1800"/>
        <a:buFont typeface="Proxima Nova"/>
        <a:buChar char="●"/>
        <a:tabLst/>
        <a:defRPr sz="1800" b="0" i="0" u="none" strike="noStrike" cap="none" spc="0" baseline="0">
          <a:solidFill>
            <a:schemeClr val="accent3"/>
          </a:solidFill>
          <a:uFillTx/>
          <a:latin typeface="Proxima Nova"/>
          <a:ea typeface="Proxima Nova"/>
          <a:cs typeface="Proxima Nova"/>
          <a:sym typeface="Proxima Nova"/>
        </a:defRPr>
      </a:lvl4pPr>
      <a:lvl5pPr marL="2376714" marR="0" indent="-408214" algn="l" defTabSz="914400" rtl="0" latinLnBrk="0">
        <a:lnSpc>
          <a:spcPct val="115000"/>
        </a:lnSpc>
        <a:spcBef>
          <a:spcPts val="0"/>
        </a:spcBef>
        <a:spcAft>
          <a:spcPts val="0"/>
        </a:spcAft>
        <a:buClr>
          <a:schemeClr val="accent3"/>
        </a:buClr>
        <a:buSzPts val="1800"/>
        <a:buFont typeface="Proxima Nova"/>
        <a:buChar char="○"/>
        <a:tabLst/>
        <a:defRPr sz="1800" b="0" i="0" u="none" strike="noStrike" cap="none" spc="0" baseline="0">
          <a:solidFill>
            <a:schemeClr val="accent3"/>
          </a:solidFill>
          <a:uFillTx/>
          <a:latin typeface="Proxima Nova"/>
          <a:ea typeface="Proxima Nova"/>
          <a:cs typeface="Proxima Nova"/>
          <a:sym typeface="Proxima Nova"/>
        </a:defRPr>
      </a:lvl5pPr>
      <a:lvl6pPr marL="2833914" marR="0" indent="-408214" algn="l" defTabSz="914400" rtl="0" latinLnBrk="0">
        <a:lnSpc>
          <a:spcPct val="115000"/>
        </a:lnSpc>
        <a:spcBef>
          <a:spcPts val="0"/>
        </a:spcBef>
        <a:spcAft>
          <a:spcPts val="0"/>
        </a:spcAft>
        <a:buClr>
          <a:schemeClr val="accent3"/>
        </a:buClr>
        <a:buSzPts val="1800"/>
        <a:buFont typeface="Proxima Nova"/>
        <a:buChar char="■"/>
        <a:tabLst/>
        <a:defRPr sz="1800" b="0" i="0" u="none" strike="noStrike" cap="none" spc="0" baseline="0">
          <a:solidFill>
            <a:schemeClr val="accent3"/>
          </a:solidFill>
          <a:uFillTx/>
          <a:latin typeface="Proxima Nova"/>
          <a:ea typeface="Proxima Nova"/>
          <a:cs typeface="Proxima Nova"/>
          <a:sym typeface="Proxima Nova"/>
        </a:defRPr>
      </a:lvl6pPr>
      <a:lvl7pPr marL="3291114" marR="0" indent="-408214" algn="l" defTabSz="914400" rtl="0" latinLnBrk="0">
        <a:lnSpc>
          <a:spcPct val="115000"/>
        </a:lnSpc>
        <a:spcBef>
          <a:spcPts val="0"/>
        </a:spcBef>
        <a:spcAft>
          <a:spcPts val="0"/>
        </a:spcAft>
        <a:buClr>
          <a:schemeClr val="accent3"/>
        </a:buClr>
        <a:buSzPts val="1800"/>
        <a:buFont typeface="Proxima Nova"/>
        <a:buChar char="●"/>
        <a:tabLst/>
        <a:defRPr sz="1800" b="0" i="0" u="none" strike="noStrike" cap="none" spc="0" baseline="0">
          <a:solidFill>
            <a:schemeClr val="accent3"/>
          </a:solidFill>
          <a:uFillTx/>
          <a:latin typeface="Proxima Nova"/>
          <a:ea typeface="Proxima Nova"/>
          <a:cs typeface="Proxima Nova"/>
          <a:sym typeface="Proxima Nova"/>
        </a:defRPr>
      </a:lvl7pPr>
      <a:lvl8pPr marL="3748314" marR="0" indent="-408214" algn="l" defTabSz="914400" rtl="0" latinLnBrk="0">
        <a:lnSpc>
          <a:spcPct val="115000"/>
        </a:lnSpc>
        <a:spcBef>
          <a:spcPts val="0"/>
        </a:spcBef>
        <a:spcAft>
          <a:spcPts val="0"/>
        </a:spcAft>
        <a:buClr>
          <a:schemeClr val="accent3"/>
        </a:buClr>
        <a:buSzPts val="1800"/>
        <a:buFont typeface="Proxima Nova"/>
        <a:buChar char="○"/>
        <a:tabLst/>
        <a:defRPr sz="1800" b="0" i="0" u="none" strike="noStrike" cap="none" spc="0" baseline="0">
          <a:solidFill>
            <a:schemeClr val="accent3"/>
          </a:solidFill>
          <a:uFillTx/>
          <a:latin typeface="Proxima Nova"/>
          <a:ea typeface="Proxima Nova"/>
          <a:cs typeface="Proxima Nova"/>
          <a:sym typeface="Proxima Nova"/>
        </a:defRPr>
      </a:lvl8pPr>
      <a:lvl9pPr marL="4205514" marR="0" indent="-408214" algn="l" defTabSz="914400" rtl="0" latinLnBrk="0">
        <a:lnSpc>
          <a:spcPct val="115000"/>
        </a:lnSpc>
        <a:spcBef>
          <a:spcPts val="0"/>
        </a:spcBef>
        <a:spcAft>
          <a:spcPts val="0"/>
        </a:spcAft>
        <a:buClr>
          <a:schemeClr val="accent3"/>
        </a:buClr>
        <a:buSzPts val="1800"/>
        <a:buFont typeface="Proxima Nova"/>
        <a:buChar char="■"/>
        <a:tabLst/>
        <a:defRPr sz="1800" b="0" i="0" u="none" strike="noStrike" cap="none" spc="0" baseline="0">
          <a:solidFill>
            <a:schemeClr val="accent3"/>
          </a:solidFill>
          <a:uFillTx/>
          <a:latin typeface="Proxima Nova"/>
          <a:ea typeface="Proxima Nova"/>
          <a:cs typeface="Proxima Nova"/>
          <a:sym typeface="Proxima Nova"/>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Proxima Nova"/>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Proxima Nova"/>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Proxima Nova"/>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Proxima Nova"/>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Proxima Nova"/>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Proxima Nova"/>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Proxima Nova"/>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Proxima Nova"/>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Proxima Nova"/>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Google Shape;59;p13"/>
          <p:cNvSpPr txBox="1">
            <a:spLocks noGrp="1"/>
          </p:cNvSpPr>
          <p:nvPr>
            <p:ph type="ctrTitle"/>
          </p:nvPr>
        </p:nvSpPr>
        <p:spPr>
          <a:xfrm>
            <a:off x="510449" y="1257300"/>
            <a:ext cx="8123102" cy="1588501"/>
          </a:xfrm>
          <a:prstGeom prst="rect">
            <a:avLst/>
          </a:prstGeom>
        </p:spPr>
        <p:txBody>
          <a:bodyPr/>
          <a:lstStyle>
            <a:lvl1pPr algn="ctr">
              <a:defRPr>
                <a:latin typeface="Times New Roman"/>
                <a:ea typeface="Times New Roman"/>
                <a:cs typeface="Times New Roman"/>
                <a:sym typeface="Times New Roman"/>
              </a:defRPr>
            </a:lvl1pPr>
          </a:lstStyle>
          <a:p>
            <a:r>
              <a:t>ADHIVE</a:t>
            </a:r>
          </a:p>
        </p:txBody>
      </p:sp>
      <p:sp>
        <p:nvSpPr>
          <p:cNvPr id="114" name="Google Shape;60;p13"/>
          <p:cNvSpPr txBox="1">
            <a:spLocks noGrp="1"/>
          </p:cNvSpPr>
          <p:nvPr>
            <p:ph type="subTitle" sz="quarter" idx="1"/>
          </p:nvPr>
        </p:nvSpPr>
        <p:spPr>
          <a:xfrm>
            <a:off x="510449" y="3182312"/>
            <a:ext cx="8123102" cy="630001"/>
          </a:xfrm>
          <a:prstGeom prst="rect">
            <a:avLst/>
          </a:prstGeom>
        </p:spPr>
        <p:txBody>
          <a:bodyPr/>
          <a:lstStyle>
            <a:lvl1pPr marL="0" indent="0"/>
          </a:lstStyle>
          <a:p>
            <a:r>
              <a:rPr dirty="0"/>
              <a:t>BY :- 2</a:t>
            </a:r>
            <a:r>
              <a:rPr lang="en-US" dirty="0"/>
              <a:t>1IT003 Mayank Asodariya</a:t>
            </a:r>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8" name="Google Shape;111;p22" descr="Google Shape;111;p22"/>
          <p:cNvPicPr>
            <a:picLocks noChangeAspect="1"/>
          </p:cNvPicPr>
          <p:nvPr/>
        </p:nvPicPr>
        <p:blipFill>
          <a:blip r:embed="rId2"/>
          <a:stretch>
            <a:fillRect/>
          </a:stretch>
        </p:blipFill>
        <p:spPr>
          <a:xfrm>
            <a:off x="152400" y="152400"/>
            <a:ext cx="8839200" cy="4327525"/>
          </a:xfrm>
          <a:prstGeom prst="rect">
            <a:avLst/>
          </a:prstGeom>
          <a:ln w="12700">
            <a:miter lim="400000"/>
          </a:ln>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0" name="Google Shape;116;p23" descr="Google Shape;116;p23"/>
          <p:cNvPicPr>
            <a:picLocks noChangeAspect="1"/>
          </p:cNvPicPr>
          <p:nvPr/>
        </p:nvPicPr>
        <p:blipFill>
          <a:blip r:embed="rId2"/>
          <a:stretch>
            <a:fillRect/>
          </a:stretch>
        </p:blipFill>
        <p:spPr>
          <a:xfrm>
            <a:off x="152400" y="152400"/>
            <a:ext cx="5115575" cy="4838702"/>
          </a:xfrm>
          <a:prstGeom prst="rect">
            <a:avLst/>
          </a:prstGeom>
          <a:ln w="12700">
            <a:miter lim="400000"/>
          </a:ln>
        </p:spPr>
      </p:pic>
      <p:pic>
        <p:nvPicPr>
          <p:cNvPr id="141" name="Google Shape;117;p23" descr="Google Shape;117;p23"/>
          <p:cNvPicPr>
            <a:picLocks noChangeAspect="1"/>
          </p:cNvPicPr>
          <p:nvPr/>
        </p:nvPicPr>
        <p:blipFill>
          <a:blip r:embed="rId3"/>
          <a:stretch>
            <a:fillRect/>
          </a:stretch>
        </p:blipFill>
        <p:spPr>
          <a:xfrm>
            <a:off x="5342925" y="152400"/>
            <a:ext cx="3648677" cy="4838700"/>
          </a:xfrm>
          <a:prstGeom prst="rect">
            <a:avLst/>
          </a:prstGeom>
          <a:ln w="12700">
            <a:miter lim="400000"/>
          </a:ln>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 name="Google Shape;122;p24" descr="Google Shape;122;p24"/>
          <p:cNvPicPr>
            <a:picLocks noChangeAspect="1"/>
          </p:cNvPicPr>
          <p:nvPr/>
        </p:nvPicPr>
        <p:blipFill>
          <a:blip r:embed="rId2"/>
          <a:stretch>
            <a:fillRect/>
          </a:stretch>
        </p:blipFill>
        <p:spPr>
          <a:xfrm>
            <a:off x="152400" y="152400"/>
            <a:ext cx="8839200" cy="2384744"/>
          </a:xfrm>
          <a:prstGeom prst="rect">
            <a:avLst/>
          </a:prstGeom>
          <a:ln w="12700">
            <a:miter lim="400000"/>
          </a:ln>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Google Shape;127;p25"/>
          <p:cNvSpPr txBox="1">
            <a:spLocks noGrp="1"/>
          </p:cNvSpPr>
          <p:nvPr>
            <p:ph type="title"/>
          </p:nvPr>
        </p:nvSpPr>
        <p:spPr>
          <a:xfrm>
            <a:off x="311699" y="445025"/>
            <a:ext cx="8520602" cy="572701"/>
          </a:xfrm>
          <a:prstGeom prst="rect">
            <a:avLst/>
          </a:prstGeom>
        </p:spPr>
        <p:txBody>
          <a:bodyPr/>
          <a:lstStyle/>
          <a:p>
            <a:pPr defTabSz="813816">
              <a:defRPr sz="2225"/>
            </a:pPr>
            <a:endParaRPr/>
          </a:p>
        </p:txBody>
      </p:sp>
      <p:sp>
        <p:nvSpPr>
          <p:cNvPr id="146" name="Google Shape;128;p25"/>
          <p:cNvSpPr txBox="1">
            <a:spLocks noGrp="1"/>
          </p:cNvSpPr>
          <p:nvPr>
            <p:ph type="body" idx="1"/>
          </p:nvPr>
        </p:nvSpPr>
        <p:spPr>
          <a:xfrm>
            <a:off x="311699" y="1152475"/>
            <a:ext cx="8520602" cy="3416400"/>
          </a:xfrm>
          <a:prstGeom prst="rect">
            <a:avLst/>
          </a:prstGeom>
        </p:spPr>
        <p:txBody>
          <a:bodyPr/>
          <a:lstStyle/>
          <a:p>
            <a:pPr marL="0" indent="0">
              <a:spcBef>
                <a:spcPts val="1200"/>
              </a:spcBef>
              <a:buSzTx/>
              <a:buNone/>
            </a:pPr>
            <a:endParaRPr/>
          </a:p>
        </p:txBody>
      </p:sp>
      <p:pic>
        <p:nvPicPr>
          <p:cNvPr id="147" name="Google Shape;129;p25" descr="Google Shape;129;p25"/>
          <p:cNvPicPr>
            <a:picLocks noChangeAspect="1"/>
          </p:cNvPicPr>
          <p:nvPr/>
        </p:nvPicPr>
        <p:blipFill>
          <a:blip r:embed="rId2"/>
          <a:stretch>
            <a:fillRect/>
          </a:stretch>
        </p:blipFill>
        <p:spPr>
          <a:xfrm>
            <a:off x="0" y="361950"/>
            <a:ext cx="9144000" cy="4419600"/>
          </a:xfrm>
          <a:prstGeom prst="rect">
            <a:avLst/>
          </a:prstGeom>
          <a:ln w="12700">
            <a:miter lim="400000"/>
          </a:ln>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9" name="Google Shape;134;p26" descr="Google Shape;134;p26"/>
          <p:cNvPicPr>
            <a:picLocks noChangeAspect="1"/>
          </p:cNvPicPr>
          <p:nvPr/>
        </p:nvPicPr>
        <p:blipFill>
          <a:blip r:embed="rId2"/>
          <a:stretch>
            <a:fillRect/>
          </a:stretch>
        </p:blipFill>
        <p:spPr>
          <a:xfrm>
            <a:off x="152400" y="152400"/>
            <a:ext cx="2742627" cy="4838702"/>
          </a:xfrm>
          <a:prstGeom prst="rect">
            <a:avLst/>
          </a:prstGeom>
          <a:ln w="12700">
            <a:miter lim="400000"/>
          </a:ln>
        </p:spPr>
      </p:pic>
      <p:pic>
        <p:nvPicPr>
          <p:cNvPr id="150" name="Google Shape;135;p26" descr="Google Shape;135;p26"/>
          <p:cNvPicPr>
            <a:picLocks noChangeAspect="1"/>
          </p:cNvPicPr>
          <p:nvPr/>
        </p:nvPicPr>
        <p:blipFill>
          <a:blip r:embed="rId3"/>
          <a:stretch>
            <a:fillRect/>
          </a:stretch>
        </p:blipFill>
        <p:spPr>
          <a:xfrm>
            <a:off x="3047426" y="152400"/>
            <a:ext cx="5944173" cy="2524356"/>
          </a:xfrm>
          <a:prstGeom prst="rect">
            <a:avLst/>
          </a:prstGeom>
          <a:ln w="12700">
            <a:miter lim="400000"/>
          </a:ln>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2" name="Google Shape;140;p27" descr="Google Shape;140;p27"/>
          <p:cNvPicPr>
            <a:picLocks noChangeAspect="1"/>
          </p:cNvPicPr>
          <p:nvPr/>
        </p:nvPicPr>
        <p:blipFill>
          <a:blip r:embed="rId2"/>
          <a:stretch>
            <a:fillRect/>
          </a:stretch>
        </p:blipFill>
        <p:spPr>
          <a:xfrm>
            <a:off x="152400" y="152400"/>
            <a:ext cx="8839200" cy="2974023"/>
          </a:xfrm>
          <a:prstGeom prst="rect">
            <a:avLst/>
          </a:prstGeom>
          <a:ln w="12700">
            <a:miter lim="400000"/>
          </a:ln>
        </p:spPr>
      </p:pic>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4" name="Google Shape;145;p28" descr="Google Shape;145;p28"/>
          <p:cNvPicPr>
            <a:picLocks noChangeAspect="1"/>
          </p:cNvPicPr>
          <p:nvPr/>
        </p:nvPicPr>
        <p:blipFill>
          <a:blip r:embed="rId2"/>
          <a:stretch>
            <a:fillRect/>
          </a:stretch>
        </p:blipFill>
        <p:spPr>
          <a:xfrm>
            <a:off x="3806403" y="301046"/>
            <a:ext cx="5043682" cy="4541407"/>
          </a:xfrm>
          <a:prstGeom prst="rect">
            <a:avLst/>
          </a:prstGeom>
          <a:ln w="12700">
            <a:miter lim="400000"/>
          </a:ln>
        </p:spPr>
      </p:pic>
      <p:sp>
        <p:nvSpPr>
          <p:cNvPr id="3" name="TextBox 2">
            <a:extLst>
              <a:ext uri="{FF2B5EF4-FFF2-40B4-BE49-F238E27FC236}">
                <a16:creationId xmlns:a16="http://schemas.microsoft.com/office/drawing/2014/main" id="{E931CB2F-B3DB-7AF3-5EB0-3B2F6F124870}"/>
              </a:ext>
            </a:extLst>
          </p:cNvPr>
          <p:cNvSpPr txBox="1"/>
          <p:nvPr/>
        </p:nvSpPr>
        <p:spPr>
          <a:xfrm>
            <a:off x="226460" y="2048529"/>
            <a:ext cx="2164472" cy="523220"/>
          </a:xfrm>
          <a:prstGeom prst="rect">
            <a:avLst/>
          </a:prstGeom>
          <a:noFill/>
          <a:ln w="12700" cap="flat">
            <a:solidFill>
              <a:schemeClr val="bg1"/>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ctr"/>
            <a:r>
              <a:rPr lang="en-US" dirty="0"/>
              <a:t> Advantages of </a:t>
            </a:r>
          </a:p>
          <a:p>
            <a:pPr algn="ctr"/>
            <a:r>
              <a:rPr lang="en-US" dirty="0"/>
              <a:t>Taking an Internship</a:t>
            </a:r>
          </a:p>
        </p:txBody>
      </p:sp>
      <p:cxnSp>
        <p:nvCxnSpPr>
          <p:cNvPr id="8" name="Connector: Curved 7">
            <a:extLst>
              <a:ext uri="{FF2B5EF4-FFF2-40B4-BE49-F238E27FC236}">
                <a16:creationId xmlns:a16="http://schemas.microsoft.com/office/drawing/2014/main" id="{C824212F-82CC-6DAF-AEE3-8B3243DE58D8}"/>
              </a:ext>
            </a:extLst>
          </p:cNvPr>
          <p:cNvCxnSpPr>
            <a:stCxn id="3" idx="3"/>
            <a:endCxn id="154" idx="1"/>
          </p:cNvCxnSpPr>
          <p:nvPr/>
        </p:nvCxnSpPr>
        <p:spPr>
          <a:xfrm>
            <a:off x="2390932" y="2310139"/>
            <a:ext cx="1415471" cy="261611"/>
          </a:xfrm>
          <a:prstGeom prst="curvedConnector3">
            <a:avLst/>
          </a:prstGeom>
          <a:noFill/>
          <a:ln w="9525"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 Big, Blue Triangle With Small Triangles - Free Presentation Template">
            <a:extLst>
              <a:ext uri="{FF2B5EF4-FFF2-40B4-BE49-F238E27FC236}">
                <a16:creationId xmlns:a16="http://schemas.microsoft.com/office/drawing/2014/main" id="{939F924C-8BA8-3891-C7E2-85425E9964D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2748" b="12748"/>
          <a:stretch/>
        </p:blipFill>
        <p:spPr bwMode="auto">
          <a:xfrm>
            <a:off x="-30449" y="-1"/>
            <a:ext cx="9204898" cy="514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3492075"/>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Google Shape;65;p14"/>
          <p:cNvSpPr txBox="1">
            <a:spLocks noGrp="1"/>
          </p:cNvSpPr>
          <p:nvPr>
            <p:ph type="title"/>
          </p:nvPr>
        </p:nvSpPr>
        <p:spPr>
          <a:xfrm>
            <a:off x="311699" y="445025"/>
            <a:ext cx="8520602" cy="572701"/>
          </a:xfrm>
          <a:prstGeom prst="rect">
            <a:avLst/>
          </a:prstGeom>
        </p:spPr>
        <p:txBody>
          <a:bodyPr/>
          <a:lstStyle>
            <a:lvl1pPr defTabSz="813816">
              <a:defRPr sz="2225"/>
            </a:lvl1pPr>
          </a:lstStyle>
          <a:p>
            <a:r>
              <a:t>Agenda </a:t>
            </a:r>
          </a:p>
        </p:txBody>
      </p:sp>
      <p:sp>
        <p:nvSpPr>
          <p:cNvPr id="117" name="Google Shape;66;p14"/>
          <p:cNvSpPr txBox="1">
            <a:spLocks noGrp="1"/>
          </p:cNvSpPr>
          <p:nvPr>
            <p:ph type="body" idx="1"/>
          </p:nvPr>
        </p:nvSpPr>
        <p:spPr>
          <a:xfrm>
            <a:off x="311699" y="1152475"/>
            <a:ext cx="8520602" cy="3416400"/>
          </a:xfrm>
          <a:prstGeom prst="rect">
            <a:avLst/>
          </a:prstGeom>
        </p:spPr>
        <p:txBody>
          <a:bodyPr/>
          <a:lstStyle/>
          <a:p>
            <a:r>
              <a:t>Topics to be covered :-</a:t>
            </a:r>
          </a:p>
          <a:p>
            <a:pPr>
              <a:buFontTx/>
              <a:buAutoNum type="arabicParenR"/>
            </a:pPr>
            <a:r>
              <a:t>Title</a:t>
            </a:r>
          </a:p>
          <a:p>
            <a:pPr>
              <a:buFontTx/>
              <a:buAutoNum type="arabicParenR"/>
            </a:pPr>
            <a:r>
              <a:t>Definition</a:t>
            </a:r>
          </a:p>
          <a:p>
            <a:pPr>
              <a:buFontTx/>
              <a:buAutoNum type="arabicParenR"/>
            </a:pPr>
            <a:r>
              <a:t>Technology Used</a:t>
            </a:r>
          </a:p>
          <a:p>
            <a:pPr>
              <a:buFontTx/>
              <a:buAutoNum type="arabicParenR"/>
            </a:pPr>
            <a:r>
              <a:t>Roles and Responsibilities</a:t>
            </a:r>
          </a:p>
          <a:p>
            <a:pPr>
              <a:buFontTx/>
              <a:buAutoNum type="arabicParenR"/>
            </a:pPr>
            <a:r>
              <a:t>Screenshots</a:t>
            </a:r>
          </a:p>
          <a:p>
            <a:pPr>
              <a:buFontTx/>
              <a:buAutoNum type="arabicParenR"/>
            </a:pPr>
            <a:r>
              <a:t>Advantages</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Google Shape;71;p15"/>
          <p:cNvSpPr txBox="1">
            <a:spLocks noGrp="1"/>
          </p:cNvSpPr>
          <p:nvPr>
            <p:ph type="title"/>
          </p:nvPr>
        </p:nvSpPr>
        <p:spPr>
          <a:xfrm>
            <a:off x="311699" y="445025"/>
            <a:ext cx="8520602" cy="572701"/>
          </a:xfrm>
          <a:prstGeom prst="rect">
            <a:avLst/>
          </a:prstGeom>
        </p:spPr>
        <p:txBody>
          <a:bodyPr/>
          <a:lstStyle>
            <a:lvl1pPr>
              <a:defRPr sz="2500">
                <a:latin typeface="Times New Roman"/>
                <a:ea typeface="Times New Roman"/>
                <a:cs typeface="Times New Roman"/>
                <a:sym typeface="Times New Roman"/>
              </a:defRPr>
            </a:lvl1pPr>
          </a:lstStyle>
          <a:p>
            <a:r>
              <a:t>Definition </a:t>
            </a:r>
          </a:p>
        </p:txBody>
      </p:sp>
      <p:sp>
        <p:nvSpPr>
          <p:cNvPr id="120" name="Google Shape;72;p15"/>
          <p:cNvSpPr txBox="1">
            <a:spLocks noGrp="1"/>
          </p:cNvSpPr>
          <p:nvPr>
            <p:ph type="body" idx="1"/>
          </p:nvPr>
        </p:nvSpPr>
        <p:spPr>
          <a:xfrm>
            <a:off x="311699" y="1152475"/>
            <a:ext cx="8520602" cy="3416400"/>
          </a:xfrm>
          <a:prstGeom prst="rect">
            <a:avLst/>
          </a:prstGeom>
          <a:solidFill>
            <a:srgbClr val="FFFFFF"/>
          </a:solidFill>
          <a:ln w="9525">
            <a:solidFill>
              <a:srgbClr val="202729"/>
            </a:solidFill>
            <a:round/>
          </a:ln>
        </p:spPr>
        <p:txBody>
          <a:bodyPr/>
          <a:lstStyle/>
          <a:p>
            <a:pPr>
              <a:buClr>
                <a:srgbClr val="202729"/>
              </a:buClr>
              <a:buFont typeface="Times New Roman"/>
              <a:defRPr>
                <a:solidFill>
                  <a:srgbClr val="202729"/>
                </a:solidFill>
                <a:latin typeface="Times New Roman"/>
                <a:ea typeface="Times New Roman"/>
                <a:cs typeface="Times New Roman"/>
                <a:sym typeface="Times New Roman"/>
              </a:defRPr>
            </a:pPr>
            <a:r>
              <a:t>Adhive is an ad managing web application which provides ad analysis and other related services.</a:t>
            </a:r>
          </a:p>
          <a:p>
            <a:pPr>
              <a:buClr>
                <a:srgbClr val="202729"/>
              </a:buClr>
              <a:buFont typeface="Times New Roman"/>
              <a:defRPr>
                <a:solidFill>
                  <a:srgbClr val="202729"/>
                </a:solidFill>
                <a:latin typeface="Times New Roman"/>
                <a:ea typeface="Times New Roman"/>
                <a:cs typeface="Times New Roman"/>
                <a:sym typeface="Times New Roman"/>
              </a:defRPr>
            </a:pPr>
            <a:r>
              <a:t>Our project aims to create a user-friendly web application that connects publishers, who have ad spaces available, with advertisers, who want to display their ads. The application allows publishers to manage their ad spaces and provides advertisers with tools to create and track ad campaigns. Additionally, the application offers analytics and reporting features to help both publishers and advertisers understand the performance of their ads.</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Google Shape;77;p16"/>
          <p:cNvSpPr txBox="1">
            <a:spLocks noGrp="1"/>
          </p:cNvSpPr>
          <p:nvPr>
            <p:ph type="title"/>
          </p:nvPr>
        </p:nvSpPr>
        <p:spPr>
          <a:xfrm>
            <a:off x="311699" y="445025"/>
            <a:ext cx="8520602" cy="572701"/>
          </a:xfrm>
          <a:prstGeom prst="rect">
            <a:avLst/>
          </a:prstGeom>
        </p:spPr>
        <p:txBody>
          <a:bodyPr>
            <a:normAutofit fontScale="90000"/>
          </a:bodyPr>
          <a:lstStyle>
            <a:lvl1pPr>
              <a:lnSpc>
                <a:spcPct val="115000"/>
              </a:lnSpc>
              <a:defRPr sz="2500">
                <a:solidFill>
                  <a:srgbClr val="222222"/>
                </a:solidFill>
                <a:latin typeface="Times New Roman"/>
                <a:ea typeface="Times New Roman"/>
                <a:cs typeface="Times New Roman"/>
                <a:sym typeface="Times New Roman"/>
              </a:defRPr>
            </a:lvl1pPr>
          </a:lstStyle>
          <a:p>
            <a:r>
              <a:t> Technology Description</a:t>
            </a:r>
          </a:p>
        </p:txBody>
      </p:sp>
      <p:sp>
        <p:nvSpPr>
          <p:cNvPr id="123" name="Google Shape;78;p16"/>
          <p:cNvSpPr txBox="1">
            <a:spLocks noGrp="1"/>
          </p:cNvSpPr>
          <p:nvPr>
            <p:ph type="body" idx="1"/>
          </p:nvPr>
        </p:nvSpPr>
        <p:spPr>
          <a:xfrm>
            <a:off x="311699" y="1152475"/>
            <a:ext cx="8520602" cy="3416400"/>
          </a:xfrm>
          <a:prstGeom prst="rect">
            <a:avLst/>
          </a:prstGeom>
        </p:spPr>
        <p:txBody>
          <a:bodyPr/>
          <a:lstStyle/>
          <a:p>
            <a:pPr marL="448055" indent="-336042" defTabSz="896111">
              <a:buSzPts val="1700"/>
              <a:defRPr sz="1764"/>
            </a:pPr>
            <a:r>
              <a:t>The technology used is MERN stack which includes MongoDB , Express.js , React.js and Node.js</a:t>
            </a:r>
          </a:p>
          <a:p>
            <a:pPr marL="448055" indent="-336042" defTabSz="896111">
              <a:buSzPts val="1700"/>
              <a:defRPr sz="1764"/>
            </a:pPr>
            <a:r>
              <a:t>MongoDB :- Stores the data in BSON form so that it needs less space in compare to other DB services.</a:t>
            </a:r>
          </a:p>
          <a:p>
            <a:pPr marL="448055" indent="-336042" defTabSz="896111">
              <a:buSzPts val="1700"/>
              <a:defRPr sz="1764"/>
            </a:pPr>
            <a:r>
              <a:t>Express.js :- Helps to create strong and secure apps and server to communicate with databases.</a:t>
            </a:r>
          </a:p>
          <a:p>
            <a:pPr marL="448055" indent="-336042" defTabSz="896111">
              <a:buSzPts val="1700"/>
              <a:defRPr sz="1764"/>
            </a:pPr>
            <a:r>
              <a:t>React.js :- To create interactive front end and html components through which we can make Single page websites.</a:t>
            </a:r>
          </a:p>
          <a:p>
            <a:pPr marL="448055" indent="-336042" defTabSz="896111">
              <a:buSzPts val="1700"/>
              <a:defRPr sz="1764"/>
            </a:pPr>
            <a:r>
              <a:t>Node.js :- </a:t>
            </a:r>
            <a:r>
              <a:rPr sz="1078">
                <a:solidFill>
                  <a:srgbClr val="222222"/>
                </a:solidFill>
                <a:latin typeface="+mn-lt"/>
                <a:ea typeface="+mn-ea"/>
                <a:cs typeface="+mn-cs"/>
                <a:sym typeface="Arial"/>
              </a:rPr>
              <a:t> </a:t>
            </a:r>
            <a:r>
              <a:rPr>
                <a:latin typeface="+mn-lt"/>
                <a:ea typeface="+mn-ea"/>
                <a:cs typeface="+mn-cs"/>
                <a:sym typeface="Arial"/>
              </a:rPr>
              <a:t>JavaScript runtime environment for server-side execution</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Google Shape;83;p17"/>
          <p:cNvSpPr txBox="1">
            <a:spLocks noGrp="1"/>
          </p:cNvSpPr>
          <p:nvPr>
            <p:ph type="title"/>
          </p:nvPr>
        </p:nvSpPr>
        <p:spPr>
          <a:xfrm>
            <a:off x="311699" y="445025"/>
            <a:ext cx="8520602" cy="572701"/>
          </a:xfrm>
          <a:prstGeom prst="rect">
            <a:avLst/>
          </a:prstGeom>
        </p:spPr>
        <p:txBody>
          <a:bodyPr/>
          <a:lstStyle/>
          <a:p>
            <a:pPr defTabSz="813816">
              <a:defRPr sz="2225"/>
            </a:pPr>
            <a:r>
              <a:t>Roles And </a:t>
            </a:r>
            <a:r>
              <a:rPr>
                <a:solidFill>
                  <a:srgbClr val="222222"/>
                </a:solidFill>
                <a:latin typeface="+mn-lt"/>
                <a:ea typeface="+mn-ea"/>
                <a:cs typeface="+mn-cs"/>
                <a:sym typeface="Arial"/>
              </a:rPr>
              <a:t>Responsibilities</a:t>
            </a:r>
          </a:p>
        </p:txBody>
      </p:sp>
      <p:graphicFrame>
        <p:nvGraphicFramePr>
          <p:cNvPr id="126" name="Google Shape;84;p17"/>
          <p:cNvGraphicFramePr/>
          <p:nvPr>
            <p:extLst>
              <p:ext uri="{D42A27DB-BD31-4B8C-83A1-F6EECF244321}">
                <p14:modId xmlns:p14="http://schemas.microsoft.com/office/powerpoint/2010/main" val="4021642717"/>
              </p:ext>
            </p:extLst>
          </p:nvPr>
        </p:nvGraphicFramePr>
        <p:xfrm>
          <a:off x="952500" y="1717675"/>
          <a:ext cx="7239000" cy="2377260"/>
        </p:xfrm>
        <a:graphic>
          <a:graphicData uri="http://schemas.openxmlformats.org/drawingml/2006/table">
            <a:tbl>
              <a:tblPr>
                <a:tableStyleId>{4C3C2611-4C71-4FC5-86AE-919BDF0F9419}</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algn="l">
                        <a:defRPr sz="1800"/>
                      </a:pPr>
                      <a:r>
                        <a:rPr lang="en-IN" sz="1400" dirty="0">
                          <a:sym typeface="Arial"/>
                        </a:rPr>
                        <a:t>Patel Manav </a:t>
                      </a:r>
                      <a:r>
                        <a:rPr lang="en-IN" sz="1400" dirty="0" err="1">
                          <a:sym typeface="Arial"/>
                        </a:rPr>
                        <a:t>Jayeshbhai</a:t>
                      </a:r>
                      <a:endParaRPr lang="en-IN" sz="1400" dirty="0">
                        <a:sym typeface="Arial"/>
                      </a:endParaRPr>
                    </a:p>
                  </a:txBody>
                  <a:tcPr marL="91425" marR="91425" marT="91425" marB="91425" horzOverflow="overflow"/>
                </a:tc>
                <a:tc rowSpan="3">
                  <a:txBody>
                    <a:bodyPr/>
                    <a:lstStyle/>
                    <a:p>
                      <a:pPr algn="ctr">
                        <a:defRPr sz="1400">
                          <a:sym typeface="Arial"/>
                        </a:defRPr>
                      </a:pPr>
                      <a:endParaRPr lang="en-IN"/>
                    </a:p>
                    <a:p>
                      <a:pPr algn="ctr">
                        <a:defRPr sz="1400">
                          <a:sym typeface="Arial"/>
                        </a:defRPr>
                      </a:pPr>
                      <a:endParaRPr lang="en-IN"/>
                    </a:p>
                    <a:p>
                      <a:pPr algn="ctr">
                        <a:defRPr sz="1400">
                          <a:sym typeface="Arial"/>
                        </a:defRPr>
                      </a:pPr>
                      <a:r>
                        <a:rPr lang="en-IN"/>
                        <a:t>Front End Team</a:t>
                      </a:r>
                    </a:p>
                  </a:txBody>
                  <a:tcPr marL="91425" marR="91425" marT="91425" marB="91425" horzOverflow="overflow"/>
                </a:tc>
                <a:extLst>
                  <a:ext uri="{0D108BD9-81ED-4DB2-BD59-A6C34878D82A}">
                    <a16:rowId xmlns:a16="http://schemas.microsoft.com/office/drawing/2014/main" val="10000"/>
                  </a:ext>
                </a:extLst>
              </a:tr>
              <a:tr h="381000">
                <a:tc>
                  <a:txBody>
                    <a:bodyPr/>
                    <a:lstStyle/>
                    <a:p>
                      <a:pPr algn="l">
                        <a:defRPr sz="1800"/>
                      </a:pPr>
                      <a:r>
                        <a:rPr lang="en-IN" sz="1400">
                          <a:sym typeface="Arial"/>
                        </a:rPr>
                        <a:t>Harsh Chandrakant Rana</a:t>
                      </a:r>
                    </a:p>
                  </a:txBody>
                  <a:tcPr marL="91425" marR="91425" marT="91425" marB="91425" horzOverflow="overflow"/>
                </a:tc>
                <a:tc vMerge="1">
                  <a:txBody>
                    <a:bodyPr/>
                    <a:lstStyle/>
                    <a:p>
                      <a:endParaRPr lang="en-US"/>
                    </a:p>
                  </a:txBody>
                  <a:tcPr/>
                </a:tc>
                <a:extLst>
                  <a:ext uri="{0D108BD9-81ED-4DB2-BD59-A6C34878D82A}">
                    <a16:rowId xmlns:a16="http://schemas.microsoft.com/office/drawing/2014/main" val="10001"/>
                  </a:ext>
                </a:extLst>
              </a:tr>
              <a:tr h="381000">
                <a:tc>
                  <a:txBody>
                    <a:bodyPr/>
                    <a:lstStyle/>
                    <a:p>
                      <a:pPr algn="l">
                        <a:defRPr sz="1800"/>
                      </a:pPr>
                      <a:r>
                        <a:rPr lang="en-US" sz="1400" dirty="0">
                          <a:sym typeface="Arial"/>
                        </a:rPr>
                        <a:t>Mayank Asodariya</a:t>
                      </a:r>
                      <a:endParaRPr lang="en-IN" sz="1400" dirty="0">
                        <a:sym typeface="Arial"/>
                      </a:endParaRPr>
                    </a:p>
                  </a:txBody>
                  <a:tcPr marL="91425" marR="91425" marT="91425" marB="91425" horzOverflow="overflow"/>
                </a:tc>
                <a:tc vMerge="1">
                  <a:txBody>
                    <a:bodyPr/>
                    <a:lstStyle/>
                    <a:p>
                      <a:endParaRPr lang="en-US"/>
                    </a:p>
                  </a:txBody>
                  <a:tcPr/>
                </a:tc>
                <a:extLst>
                  <a:ext uri="{0D108BD9-81ED-4DB2-BD59-A6C34878D82A}">
                    <a16:rowId xmlns:a16="http://schemas.microsoft.com/office/drawing/2014/main" val="10002"/>
                  </a:ext>
                </a:extLst>
              </a:tr>
              <a:tr h="381000">
                <a:tc>
                  <a:txBody>
                    <a:bodyPr/>
                    <a:lstStyle/>
                    <a:p>
                      <a:pPr algn="l">
                        <a:defRPr sz="1800"/>
                      </a:pPr>
                      <a:r>
                        <a:rPr lang="en-IN" sz="1400">
                          <a:sym typeface="Arial"/>
                        </a:rPr>
                        <a:t>Rabara Aryaan Jagdishkumar</a:t>
                      </a:r>
                    </a:p>
                  </a:txBody>
                  <a:tcPr marL="91425" marR="91425" marT="91425" marB="91425" horzOverflow="overflow"/>
                </a:tc>
                <a:tc rowSpan="3">
                  <a:txBody>
                    <a:bodyPr/>
                    <a:lstStyle/>
                    <a:p>
                      <a:pPr algn="ctr">
                        <a:defRPr sz="1400">
                          <a:sym typeface="Arial"/>
                        </a:defRPr>
                      </a:pPr>
                      <a:endParaRPr lang="en-US"/>
                    </a:p>
                    <a:p>
                      <a:pPr algn="ctr">
                        <a:defRPr sz="1400">
                          <a:sym typeface="Arial"/>
                        </a:defRPr>
                      </a:pPr>
                      <a:endParaRPr lang="en-US"/>
                    </a:p>
                    <a:p>
                      <a:pPr algn="ctr">
                        <a:defRPr sz="1400">
                          <a:sym typeface="Arial"/>
                        </a:defRPr>
                      </a:pPr>
                      <a:r>
                        <a:rPr lang="en-US"/>
                        <a:t>Back End and Databse Team</a:t>
                      </a:r>
                    </a:p>
                  </a:txBody>
                  <a:tcPr marL="91425" marR="91425" marT="91425" marB="91425" horzOverflow="overflow"/>
                </a:tc>
                <a:extLst>
                  <a:ext uri="{0D108BD9-81ED-4DB2-BD59-A6C34878D82A}">
                    <a16:rowId xmlns:a16="http://schemas.microsoft.com/office/drawing/2014/main" val="10003"/>
                  </a:ext>
                </a:extLst>
              </a:tr>
              <a:tr h="381000">
                <a:tc>
                  <a:txBody>
                    <a:bodyPr/>
                    <a:lstStyle/>
                    <a:p>
                      <a:pPr algn="l">
                        <a:defRPr sz="1800"/>
                      </a:pPr>
                      <a:r>
                        <a:rPr lang="en-IN" sz="1400">
                          <a:sym typeface="Arial"/>
                        </a:rPr>
                        <a:t>Patel Aryan SaurabhKumar</a:t>
                      </a:r>
                    </a:p>
                  </a:txBody>
                  <a:tcPr marL="91425" marR="91425" marT="91425" marB="91425" horzOverflow="overflow"/>
                </a:tc>
                <a:tc vMerge="1">
                  <a:txBody>
                    <a:bodyPr/>
                    <a:lstStyle/>
                    <a:p>
                      <a:endParaRPr lang="en-US"/>
                    </a:p>
                  </a:txBody>
                  <a:tcPr/>
                </a:tc>
                <a:extLst>
                  <a:ext uri="{0D108BD9-81ED-4DB2-BD59-A6C34878D82A}">
                    <a16:rowId xmlns:a16="http://schemas.microsoft.com/office/drawing/2014/main" val="10004"/>
                  </a:ext>
                </a:extLst>
              </a:tr>
              <a:tr h="381000">
                <a:tc>
                  <a:txBody>
                    <a:bodyPr/>
                    <a:lstStyle/>
                    <a:p>
                      <a:pPr algn="l">
                        <a:defRPr sz="1800"/>
                      </a:pPr>
                      <a:r>
                        <a:rPr lang="en-IN" sz="1400" dirty="0" err="1">
                          <a:sym typeface="Arial"/>
                        </a:rPr>
                        <a:t>Bodana</a:t>
                      </a:r>
                      <a:r>
                        <a:rPr lang="en-IN" sz="1400" dirty="0">
                          <a:sym typeface="Arial"/>
                        </a:rPr>
                        <a:t> </a:t>
                      </a:r>
                      <a:r>
                        <a:rPr lang="en-IN" sz="1400" dirty="0" err="1">
                          <a:sym typeface="Arial"/>
                        </a:rPr>
                        <a:t>Yuvrajsinh</a:t>
                      </a:r>
                      <a:r>
                        <a:rPr lang="en-IN" sz="1400" dirty="0">
                          <a:sym typeface="Arial"/>
                        </a:rPr>
                        <a:t> </a:t>
                      </a:r>
                      <a:r>
                        <a:rPr lang="en-IN" sz="1400" dirty="0" err="1">
                          <a:sym typeface="Arial"/>
                        </a:rPr>
                        <a:t>Dilipsinh</a:t>
                      </a:r>
                      <a:endParaRPr lang="en-IN" sz="1400" dirty="0">
                        <a:sym typeface="Arial"/>
                      </a:endParaRPr>
                    </a:p>
                  </a:txBody>
                  <a:tcPr marL="91425" marR="91425" marT="91425" marB="91425" horzOverflow="overflow"/>
                </a:tc>
                <a:tc vMerge="1">
                  <a:txBody>
                    <a:bodyPr/>
                    <a:lstStyle/>
                    <a:p>
                      <a:endParaRPr lang="en-US"/>
                    </a:p>
                  </a:txBody>
                  <a:tcPr/>
                </a:tc>
                <a:extLst>
                  <a:ext uri="{0D108BD9-81ED-4DB2-BD59-A6C34878D82A}">
                    <a16:rowId xmlns:a16="http://schemas.microsoft.com/office/drawing/2014/main" val="10005"/>
                  </a:ext>
                </a:extLst>
              </a:tr>
            </a:tbl>
          </a:graphicData>
        </a:graphic>
      </p:graphicFrame>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Google Shape;89;p18"/>
          <p:cNvSpPr txBox="1">
            <a:spLocks noGrp="1"/>
          </p:cNvSpPr>
          <p:nvPr>
            <p:ph type="title"/>
          </p:nvPr>
        </p:nvSpPr>
        <p:spPr>
          <a:xfrm>
            <a:off x="311699" y="445025"/>
            <a:ext cx="8520602" cy="572701"/>
          </a:xfrm>
          <a:prstGeom prst="rect">
            <a:avLst/>
          </a:prstGeom>
        </p:spPr>
        <p:txBody>
          <a:bodyPr/>
          <a:lstStyle>
            <a:lvl1pPr>
              <a:defRPr sz="2500">
                <a:solidFill>
                  <a:srgbClr val="222222"/>
                </a:solidFill>
                <a:latin typeface="+mn-lt"/>
                <a:ea typeface="+mn-ea"/>
                <a:cs typeface="+mn-cs"/>
                <a:sym typeface="Arial"/>
              </a:defRPr>
            </a:lvl1pPr>
          </a:lstStyle>
          <a:p>
            <a:r>
              <a:t>Screenshots of work done</a:t>
            </a:r>
          </a:p>
        </p:txBody>
      </p:sp>
      <p:sp>
        <p:nvSpPr>
          <p:cNvPr id="129" name="Google Shape;90;p18"/>
          <p:cNvSpPr txBox="1">
            <a:spLocks noGrp="1"/>
          </p:cNvSpPr>
          <p:nvPr>
            <p:ph type="body" idx="1"/>
          </p:nvPr>
        </p:nvSpPr>
        <p:spPr>
          <a:xfrm>
            <a:off x="311699" y="1152475"/>
            <a:ext cx="8520602" cy="3416400"/>
          </a:xfrm>
          <a:prstGeom prst="rect">
            <a:avLst/>
          </a:prstGeom>
        </p:spPr>
        <p:txBody>
          <a:bodyPr/>
          <a:lstStyle/>
          <a:p>
            <a:endParaRPr/>
          </a:p>
        </p:txBody>
      </p:sp>
      <p:pic>
        <p:nvPicPr>
          <p:cNvPr id="130" name="Google Shape;91;p18" descr="Google Shape;91;p18"/>
          <p:cNvPicPr>
            <a:picLocks noChangeAspect="1"/>
          </p:cNvPicPr>
          <p:nvPr/>
        </p:nvPicPr>
        <p:blipFill>
          <a:blip r:embed="rId2"/>
          <a:stretch>
            <a:fillRect/>
          </a:stretch>
        </p:blipFill>
        <p:spPr>
          <a:xfrm>
            <a:off x="0" y="1017722"/>
            <a:ext cx="9144000" cy="3797177"/>
          </a:xfrm>
          <a:prstGeom prst="rect">
            <a:avLst/>
          </a:prstGeom>
          <a:ln w="12700">
            <a:miter lim="400000"/>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2" name="Google Shape;96;p19" descr="Google Shape;96;p19"/>
          <p:cNvPicPr>
            <a:picLocks noChangeAspect="1"/>
          </p:cNvPicPr>
          <p:nvPr/>
        </p:nvPicPr>
        <p:blipFill>
          <a:blip r:embed="rId2"/>
          <a:stretch>
            <a:fillRect/>
          </a:stretch>
        </p:blipFill>
        <p:spPr>
          <a:xfrm>
            <a:off x="1820222" y="-74950"/>
            <a:ext cx="5079206" cy="5143501"/>
          </a:xfrm>
          <a:prstGeom prst="rect">
            <a:avLst/>
          </a:prstGeom>
          <a:ln w="12700">
            <a:miter lim="400000"/>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4" name="Google Shape;101;p20" descr="Google Shape;101;p20"/>
          <p:cNvPicPr>
            <a:picLocks noChangeAspect="1"/>
          </p:cNvPicPr>
          <p:nvPr/>
        </p:nvPicPr>
        <p:blipFill>
          <a:blip r:embed="rId2"/>
          <a:stretch>
            <a:fillRect/>
          </a:stretch>
        </p:blipFill>
        <p:spPr>
          <a:xfrm>
            <a:off x="2240300" y="152400"/>
            <a:ext cx="4858862" cy="4838700"/>
          </a:xfrm>
          <a:prstGeom prst="rect">
            <a:avLst/>
          </a:prstGeom>
          <a:ln w="12700">
            <a:miter lim="400000"/>
          </a:ln>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6" name="Google Shape;106;p21" descr="Google Shape;106;p21"/>
          <p:cNvPicPr>
            <a:picLocks noChangeAspect="1"/>
          </p:cNvPicPr>
          <p:nvPr/>
        </p:nvPicPr>
        <p:blipFill>
          <a:blip r:embed="rId2"/>
          <a:stretch>
            <a:fillRect/>
          </a:stretch>
        </p:blipFill>
        <p:spPr>
          <a:xfrm>
            <a:off x="152400" y="152400"/>
            <a:ext cx="8538885" cy="4838702"/>
          </a:xfrm>
          <a:prstGeom prst="rect">
            <a:avLst/>
          </a:prstGeom>
          <a:ln w="12700">
            <a:miter lim="400000"/>
          </a:ln>
        </p:spPr>
      </p:pic>
    </p:spTree>
  </p:cSld>
  <p:clrMapOvr>
    <a:masterClrMapping/>
  </p:clrMapOvr>
  <p:transition spd="med"/>
</p:sld>
</file>

<file path=ppt/theme/theme1.xml><?xml version="1.0" encoding="utf-8"?>
<a:theme xmlns:a="http://schemas.openxmlformats.org/drawingml/2006/main" name="Spearmint">
  <a:themeElements>
    <a:clrScheme name="Spearmint">
      <a:dk1>
        <a:srgbClr val="202729"/>
      </a:dk1>
      <a:lt1>
        <a:srgbClr val="202729"/>
      </a:lt1>
      <a:dk2>
        <a:srgbClr val="A7A7A7"/>
      </a:dk2>
      <a:lt2>
        <a:srgbClr val="535353"/>
      </a:lt2>
      <a:accent1>
        <a:srgbClr val="353744"/>
      </a:accent1>
      <a:accent2>
        <a:srgbClr val="424242"/>
      </a:accent2>
      <a:accent3>
        <a:srgbClr val="616161"/>
      </a:accent3>
      <a:accent4>
        <a:srgbClr val="999999"/>
      </a:accent4>
      <a:accent5>
        <a:srgbClr val="FF5252"/>
      </a:accent5>
      <a:accent6>
        <a:srgbClr val="FFF176"/>
      </a:accent6>
      <a:hlink>
        <a:srgbClr val="0000FF"/>
      </a:hlink>
      <a:folHlink>
        <a:srgbClr val="FF00FF"/>
      </a:folHlink>
    </a:clrScheme>
    <a:fontScheme name="Spearmint">
      <a:majorFont>
        <a:latin typeface="Helvetica"/>
        <a:ea typeface="Helvetica"/>
        <a:cs typeface="Helvetica"/>
      </a:majorFont>
      <a:minorFont>
        <a:latin typeface="Arial"/>
        <a:ea typeface="Arial"/>
        <a:cs typeface="Arial"/>
      </a:minorFont>
    </a:fontScheme>
    <a:fmtScheme name="Spearmi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202729"/>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202729"/>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pearmint">
  <a:themeElements>
    <a:clrScheme name="Spearmint">
      <a:dk1>
        <a:srgbClr val="000000"/>
      </a:dk1>
      <a:lt1>
        <a:srgbClr val="FFFFFF"/>
      </a:lt1>
      <a:dk2>
        <a:srgbClr val="A7A7A7"/>
      </a:dk2>
      <a:lt2>
        <a:srgbClr val="535353"/>
      </a:lt2>
      <a:accent1>
        <a:srgbClr val="353744"/>
      </a:accent1>
      <a:accent2>
        <a:srgbClr val="424242"/>
      </a:accent2>
      <a:accent3>
        <a:srgbClr val="616161"/>
      </a:accent3>
      <a:accent4>
        <a:srgbClr val="999999"/>
      </a:accent4>
      <a:accent5>
        <a:srgbClr val="FF5252"/>
      </a:accent5>
      <a:accent6>
        <a:srgbClr val="FFF176"/>
      </a:accent6>
      <a:hlink>
        <a:srgbClr val="0000FF"/>
      </a:hlink>
      <a:folHlink>
        <a:srgbClr val="FF00FF"/>
      </a:folHlink>
    </a:clrScheme>
    <a:fontScheme name="Spearmint">
      <a:majorFont>
        <a:latin typeface="Helvetica"/>
        <a:ea typeface="Helvetica"/>
        <a:cs typeface="Helvetica"/>
      </a:majorFont>
      <a:minorFont>
        <a:latin typeface="Arial"/>
        <a:ea typeface="Arial"/>
        <a:cs typeface="Arial"/>
      </a:minorFont>
    </a:fontScheme>
    <a:fmtScheme name="Spearmi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202729"/>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202729"/>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18</TotalTime>
  <Words>243</Words>
  <Application>Microsoft Office PowerPoint</Application>
  <PresentationFormat>On-screen Show (16:9)</PresentationFormat>
  <Paragraphs>35</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Proxima Nova</vt:lpstr>
      <vt:lpstr>Times New Roman</vt:lpstr>
      <vt:lpstr>Spearmint</vt:lpstr>
      <vt:lpstr>ADHIVE</vt:lpstr>
      <vt:lpstr>Agenda </vt:lpstr>
      <vt:lpstr>Definition </vt:lpstr>
      <vt:lpstr> Technology Description</vt:lpstr>
      <vt:lpstr>Roles And Responsibilities</vt:lpstr>
      <vt:lpstr>Screenshots of work done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ADHIVE</dc:title>
  <dc:creator>mayank asodariya</dc:creator>
  <cp:lastModifiedBy>mayank asodariya</cp:lastModifiedBy>
  <cp:revision>5</cp:revision>
  <dcterms:modified xsi:type="dcterms:W3CDTF">2023-08-05T02:12:27Z</dcterms:modified>
</cp:coreProperties>
</file>