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440"/>
    <a:srgbClr val="7AC5DD"/>
    <a:srgbClr val="37597F"/>
    <a:srgbClr val="D96A47"/>
    <a:srgbClr val="765F18"/>
    <a:srgbClr val="FFD966"/>
    <a:srgbClr val="2ADA7A"/>
    <a:srgbClr val="FFFFFF"/>
    <a:srgbClr val="81C6AA"/>
    <a:srgbClr val="569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1" autoAdjust="0"/>
    <p:restoredTop sz="96897" autoAdjust="0"/>
  </p:normalViewPr>
  <p:slideViewPr>
    <p:cSldViewPr snapToGrid="0">
      <p:cViewPr>
        <p:scale>
          <a:sx n="75" d="100"/>
          <a:sy n="75" d="100"/>
        </p:scale>
        <p:origin x="-3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53354A"/>
            </a:solidFill>
            <a:ln>
              <a:noFill/>
            </a:ln>
          </c:spPr>
          <c:explosion val="7"/>
          <c:dPt>
            <c:idx val="0"/>
            <c:bubble3D val="0"/>
            <c:explosion val="8"/>
            <c:spPr>
              <a:solidFill>
                <a:srgbClr val="FF7844"/>
              </a:solidFill>
              <a:ln w="19050">
                <a:noFill/>
              </a:ln>
              <a:effectLst/>
            </c:spPr>
            <c:extLst xmlns:c16r2="http://schemas.microsoft.com/office/drawing/2015/06/chart">
              <c:ext xmlns:c16="http://schemas.microsoft.com/office/drawing/2014/chart" uri="{C3380CC4-5D6E-409C-BE32-E72D297353CC}">
                <c16:uniqueId val="{00000004-6E2D-48C2-AEEC-D4C837E4B6F4}"/>
              </c:ext>
            </c:extLst>
          </c:dPt>
          <c:dPt>
            <c:idx val="1"/>
            <c:bubble3D val="0"/>
            <c:spPr>
              <a:solidFill>
                <a:srgbClr val="53354A"/>
              </a:solidFill>
              <a:ln w="19050">
                <a:noFill/>
              </a:ln>
              <a:effectLst/>
            </c:spPr>
            <c:extLst xmlns:c16r2="http://schemas.microsoft.com/office/drawing/2015/06/chart">
              <c:ext xmlns:c16="http://schemas.microsoft.com/office/drawing/2014/chart" uri="{C3380CC4-5D6E-409C-BE32-E72D297353CC}">
                <c16:uniqueId val="{00000003-6E2D-48C2-AEEC-D4C837E4B6F4}"/>
              </c:ext>
            </c:extLst>
          </c:dPt>
          <c:dPt>
            <c:idx val="2"/>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2-6E2D-48C2-AEEC-D4C837E4B6F4}"/>
              </c:ext>
            </c:extLst>
          </c:dPt>
          <c:dPt>
            <c:idx val="3"/>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1-6E2D-48C2-AEEC-D4C837E4B6F4}"/>
              </c:ext>
            </c:extLst>
          </c:dPt>
          <c:dLbls>
            <c:dLbl>
              <c:idx val="0"/>
              <c:layout>
                <c:manualLayout>
                  <c:x val="-8.6434688488712441E-2"/>
                  <c:y val="0.11603465378705569"/>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6E2D-48C2-AEEC-D4C837E4B6F4}"/>
                </c:ext>
              </c:extLst>
            </c:dLbl>
            <c:dLbl>
              <c:idx val="1"/>
              <c:layout>
                <c:manualLayout>
                  <c:x val="9.6192639817303804E-2"/>
                  <c:y val="-0.1252811775685242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E2D-48C2-AEEC-D4C837E4B6F4}"/>
                </c:ext>
              </c:extLst>
            </c:dLbl>
            <c:dLbl>
              <c:idx val="2"/>
              <c:layout>
                <c:manualLayout>
                  <c:x val="4.4217519685039366E-3"/>
                  <c:y val="-2.8551302377503758E-3"/>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6E2D-48C2-AEEC-D4C837E4B6F4}"/>
                </c:ext>
              </c:extLst>
            </c:dLbl>
            <c:dLbl>
              <c:idx val="3"/>
              <c:layout>
                <c:manualLayout>
                  <c:x val="1.2666092519684983E-2"/>
                  <c:y val="7.0127948441926356E-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E2D-48C2-AEEC-D4C837E4B6F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Money</c:v>
                </c:pt>
                <c:pt idx="1">
                  <c:v>Food</c:v>
                </c:pt>
                <c:pt idx="2">
                  <c:v>Nothing</c:v>
                </c:pt>
                <c:pt idx="3">
                  <c:v>Other stuff</c:v>
                </c:pt>
              </c:strCache>
            </c:strRef>
          </c:cat>
          <c:val>
            <c:numRef>
              <c:f>Sheet1!$B$2:$B$5</c:f>
              <c:numCache>
                <c:formatCode>0%</c:formatCode>
                <c:ptCount val="4"/>
                <c:pt idx="0">
                  <c:v>0.2</c:v>
                </c:pt>
                <c:pt idx="1">
                  <c:v>0.75</c:v>
                </c:pt>
                <c:pt idx="2">
                  <c:v>0.02</c:v>
                </c:pt>
                <c:pt idx="3">
                  <c:v>0.1</c:v>
                </c:pt>
              </c:numCache>
            </c:numRef>
          </c:val>
          <c:extLst xmlns:c16r2="http://schemas.microsoft.com/office/drawing/2015/06/chart">
            <c:ext xmlns:c16="http://schemas.microsoft.com/office/drawing/2014/chart" uri="{C3380CC4-5D6E-409C-BE32-E72D297353CC}">
              <c16:uniqueId val="{00000000-6E2D-48C2-AEEC-D4C837E4B6F4}"/>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2163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987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3481849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5739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213988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4422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6181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C43DAD12-DD16-4552-8F8E-6C474EF28349}" type="datetimeFigureOut">
              <a:rPr lang="pl-PL" smtClean="0"/>
              <a:t>09.12.2021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4308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C43DAD12-DD16-4552-8F8E-6C474EF28349}" type="datetimeFigureOut">
              <a:rPr lang="pl-PL" smtClean="0"/>
              <a:t>09.12.2021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72232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AD12-DD16-4552-8F8E-6C474EF28349}" type="datetimeFigureOut">
              <a:rPr lang="pl-PL" smtClean="0"/>
              <a:t>09.12.2021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216977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1517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79260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843119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725827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34902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41823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7605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2A0EF5-F8A7-4696-952E-3FD972C8E30B}"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81081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A0EF5-F8A7-4696-952E-3FD972C8E30B}"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84185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A0EF5-F8A7-4696-952E-3FD972C8E30B}"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1781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311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2332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0EF5-F8A7-4696-952E-3FD972C8E30B}"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656FE-9D23-47F4-B489-3DD1935BFC74}" type="slidenum">
              <a:rPr lang="en-US" smtClean="0"/>
              <a:t>‹#›</a:t>
            </a:fld>
            <a:endParaRPr lang="en-US"/>
          </a:p>
        </p:txBody>
      </p:sp>
    </p:spTree>
    <p:extLst>
      <p:ext uri="{BB962C8B-B14F-4D97-AF65-F5344CB8AC3E}">
        <p14:creationId xmlns:p14="http://schemas.microsoft.com/office/powerpoint/2010/main" val="226827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DAD12-DD16-4552-8F8E-6C474EF28349}" type="datetimeFigureOut">
              <a:rPr lang="pl-PL" smtClean="0"/>
              <a:t>09.12.2021</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CC48D-EA5B-4FEA-A190-1FA00567A0C1}" type="slidenum">
              <a:rPr lang="pl-PL" smtClean="0"/>
              <a:t>‹#›</a:t>
            </a:fld>
            <a:endParaRPr lang="pl-PL"/>
          </a:p>
        </p:txBody>
      </p:sp>
    </p:spTree>
    <p:extLst>
      <p:ext uri="{BB962C8B-B14F-4D97-AF65-F5344CB8AC3E}">
        <p14:creationId xmlns:p14="http://schemas.microsoft.com/office/powerpoint/2010/main" val="114131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4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28913" y="1295400"/>
            <a:ext cx="5738446" cy="654681"/>
          </a:xfrm>
        </p:spPr>
        <p:txBody>
          <a:bodyPr>
            <a:noAutofit/>
          </a:bodyPr>
          <a:lstStyle/>
          <a:p>
            <a:pPr algn="l"/>
            <a:r>
              <a:rPr lang="pl-PL"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Awesomeness</a:t>
            </a:r>
            <a:endPar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 name="Subtitle 2"/>
          <p:cNvSpPr>
            <a:spLocks noGrp="1"/>
          </p:cNvSpPr>
          <p:nvPr>
            <p:ph type="subTitle" idx="1"/>
          </p:nvPr>
        </p:nvSpPr>
        <p:spPr>
          <a:xfrm>
            <a:off x="1128913" y="1990914"/>
            <a:ext cx="3186545" cy="565516"/>
          </a:xfrm>
        </p:spPr>
        <p:txBody>
          <a:bodyPr>
            <a:normAutofit/>
          </a:bodyPr>
          <a:lstStyle/>
          <a:p>
            <a:pPr algn="l"/>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Lies in good design</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ubtitle 2"/>
          <p:cNvSpPr txBox="1">
            <a:spLocks/>
          </p:cNvSpPr>
          <p:nvPr/>
        </p:nvSpPr>
        <p:spPr>
          <a:xfrm>
            <a:off x="1128913" y="2619528"/>
            <a:ext cx="3557387" cy="1813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 eiusmod tempor incididunt ut labore et dolore magna aliqua. Ut enim ad minim veniam, quis</a:t>
            </a:r>
          </a:p>
        </p:txBody>
      </p:sp>
      <p:sp>
        <p:nvSpPr>
          <p:cNvPr id="17" name="Rounded Rectangle 16"/>
          <p:cNvSpPr/>
          <p:nvPr/>
        </p:nvSpPr>
        <p:spPr>
          <a:xfrm rot="19016290">
            <a:off x="5753597" y="374435"/>
            <a:ext cx="4339570"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3235456" y="2001292"/>
            <a:ext cx="10571518" cy="3008510"/>
            <a:chOff x="3235456" y="2001292"/>
            <a:chExt cx="10571518" cy="3008510"/>
          </a:xfrm>
          <a:blipFill>
            <a:blip r:embed="rId2"/>
            <a:stretch>
              <a:fillRect/>
            </a:stretch>
          </a:blipFill>
        </p:grpSpPr>
        <p:sp>
          <p:nvSpPr>
            <p:cNvPr id="18" name="Rounded Rectangle 17"/>
            <p:cNvSpPr/>
            <p:nvPr/>
          </p:nvSpPr>
          <p:spPr>
            <a:xfrm rot="18970178">
              <a:off x="3235456" y="2095153"/>
              <a:ext cx="8963400" cy="9015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18970178">
              <a:off x="5172475" y="2001292"/>
              <a:ext cx="850051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18970178">
              <a:off x="7651845" y="2775311"/>
              <a:ext cx="6155129"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18970178">
              <a:off x="10096850" y="3710468"/>
              <a:ext cx="350943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90500" y="0"/>
            <a:ext cx="12001500" cy="6858003"/>
            <a:chOff x="190500" y="0"/>
            <a:chExt cx="12001500" cy="6858003"/>
          </a:xfrm>
        </p:grpSpPr>
        <p:sp>
          <p:nvSpPr>
            <p:cNvPr id="33" name="Rectangle 32"/>
            <p:cNvSpPr/>
            <p:nvPr/>
          </p:nvSpPr>
          <p:spPr>
            <a:xfrm>
              <a:off x="190500" y="0"/>
              <a:ext cx="12001500" cy="220980"/>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8635997" y="3302002"/>
              <a:ext cx="6858003" cy="253999"/>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32032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500"/>
                                        <p:tgtEl>
                                          <p:spTgt spid="3">
                                            <p:txEl>
                                              <p:pRg st="0" end="0"/>
                                            </p:txEl>
                                          </p:spTgt>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171" y="321053"/>
            <a:ext cx="5044109" cy="3356896"/>
            <a:chOff x="4042972" y="537099"/>
            <a:chExt cx="6289210" cy="4185523"/>
          </a:xfrm>
        </p:grpSpPr>
        <p:grpSp>
          <p:nvGrpSpPr>
            <p:cNvPr id="22" name="Group 21"/>
            <p:cNvGrpSpPr/>
            <p:nvPr/>
          </p:nvGrpSpPr>
          <p:grpSpPr>
            <a:xfrm>
              <a:off x="4042972" y="537099"/>
              <a:ext cx="427772" cy="422366"/>
              <a:chOff x="4648938" y="1655761"/>
              <a:chExt cx="640555" cy="632460"/>
            </a:xfrm>
            <a:solidFill>
              <a:srgbClr val="91B9A3"/>
            </a:solidFill>
          </p:grpSpPr>
          <p:sp>
            <p:nvSpPr>
              <p:cNvPr id="27" name="Rectangle 26"/>
              <p:cNvSpPr/>
              <p:nvPr/>
            </p:nvSpPr>
            <p:spPr>
              <a:xfrm>
                <a:off x="4648938" y="1655761"/>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rot="5400000">
                <a:off x="4861344" y="1451928"/>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Group 22"/>
            <p:cNvGrpSpPr/>
            <p:nvPr/>
          </p:nvGrpSpPr>
          <p:grpSpPr>
            <a:xfrm rot="10800000">
              <a:off x="9904416" y="4300256"/>
              <a:ext cx="427766" cy="422366"/>
              <a:chOff x="1373122" y="-3695857"/>
              <a:chExt cx="640545" cy="632460"/>
            </a:xfrm>
            <a:solidFill>
              <a:srgbClr val="91B9A3"/>
            </a:solidFill>
          </p:grpSpPr>
          <p:sp>
            <p:nvSpPr>
              <p:cNvPr id="25" name="Rectangle 24"/>
              <p:cNvSpPr/>
              <p:nvPr/>
            </p:nvSpPr>
            <p:spPr>
              <a:xfrm>
                <a:off x="1373122" y="-3695857"/>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rot="5400000">
                <a:off x="1585521" y="-3899681"/>
                <a:ext cx="223837" cy="6324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4255683" y="693606"/>
              <a:ext cx="5794609" cy="3799115"/>
            </a:xfrm>
            <a:prstGeom prst="rect">
              <a:avLst/>
            </a:prstGeom>
            <a:noFill/>
          </p:spPr>
          <p:txBody>
            <a:bodyPr wrap="none" rtlCol="0">
              <a:spAutoFit/>
            </a:bodyPr>
            <a:lstStyle/>
            <a:p>
              <a:r>
                <a:rPr lang="en-US"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SLIDE </a:t>
              </a:r>
            </a:p>
            <a:p>
              <a:r>
                <a:rPr lang="en-US"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pl-PL"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p:cNvGrpSpPr/>
          <p:nvPr/>
        </p:nvGrpSpPr>
        <p:grpSpPr>
          <a:xfrm>
            <a:off x="5236381" y="-21771"/>
            <a:ext cx="6673091" cy="6887028"/>
            <a:chOff x="5442860" y="-21771"/>
            <a:chExt cx="6598101" cy="6809634"/>
          </a:xfrm>
        </p:grpSpPr>
        <p:sp>
          <p:nvSpPr>
            <p:cNvPr id="11" name="Flowchart: Merge 10"/>
            <p:cNvSpPr/>
            <p:nvPr/>
          </p:nvSpPr>
          <p:spPr>
            <a:xfrm>
              <a:off x="5442860" y="0"/>
              <a:ext cx="4325255" cy="2201664"/>
            </a:xfrm>
            <a:prstGeom prst="flowChartMerge">
              <a:avLst/>
            </a:prstGeom>
            <a:blipFill>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Flowchart: Merge 11"/>
            <p:cNvSpPr/>
            <p:nvPr/>
          </p:nvSpPr>
          <p:spPr>
            <a:xfrm rot="10800000">
              <a:off x="5442860" y="2280837"/>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Flowchart: Merge 12"/>
            <p:cNvSpPr/>
            <p:nvPr/>
          </p:nvSpPr>
          <p:spPr>
            <a:xfrm>
              <a:off x="5442860" y="4586199"/>
              <a:ext cx="4325255" cy="2201664"/>
            </a:xfrm>
            <a:prstGeom prst="flowChartMerge">
              <a:avLst/>
            </a:prstGeom>
            <a:blipFill>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Flowchart: Merge 14"/>
            <p:cNvSpPr/>
            <p:nvPr/>
          </p:nvSpPr>
          <p:spPr>
            <a:xfrm rot="10800000">
              <a:off x="7701192" y="4578942"/>
              <a:ext cx="4325255" cy="2201664"/>
            </a:xfrm>
            <a:prstGeom prst="flowChartMerge">
              <a:avLst/>
            </a:prstGeom>
            <a:solidFill>
              <a:srgbClr val="AFABAB"/>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Flowchart: Merge 15"/>
            <p:cNvSpPr/>
            <p:nvPr/>
          </p:nvSpPr>
          <p:spPr>
            <a:xfrm>
              <a:off x="7701192" y="2259659"/>
              <a:ext cx="4325255" cy="2201664"/>
            </a:xfrm>
            <a:prstGeom prst="flowChartMerge">
              <a:avLst/>
            </a:prstGeom>
            <a:blipFill>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Merge 16"/>
            <p:cNvSpPr/>
            <p:nvPr/>
          </p:nvSpPr>
          <p:spPr>
            <a:xfrm rot="10800000">
              <a:off x="7715706" y="-21771"/>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Flowchart: Merge 28"/>
            <p:cNvSpPr/>
            <p:nvPr/>
          </p:nvSpPr>
          <p:spPr>
            <a:xfrm rot="16200000">
              <a:off x="6964596" y="2040339"/>
              <a:ext cx="767023" cy="390434"/>
            </a:xfrm>
            <a:prstGeom prst="flowChartMerge">
              <a:avLst/>
            </a:prstGeom>
            <a:solidFill>
              <a:srgbClr val="91B9A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Merge 29"/>
            <p:cNvSpPr/>
            <p:nvPr/>
          </p:nvSpPr>
          <p:spPr>
            <a:xfrm>
              <a:off x="7247744" y="4582388"/>
              <a:ext cx="923436" cy="470052"/>
            </a:xfrm>
            <a:prstGeom prst="flowChartMerg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8" name="Rectangle 37"/>
          <p:cNvSpPr/>
          <p:nvPr/>
        </p:nvSpPr>
        <p:spPr>
          <a:xfrm>
            <a:off x="650597" y="4460289"/>
            <a:ext cx="4037986" cy="1384995"/>
          </a:xfrm>
          <a:prstGeom prst="rect">
            <a:avLst/>
          </a:prstGeom>
        </p:spPr>
        <p:txBody>
          <a:bodyPr wrap="square">
            <a:spAutoFit/>
          </a:bodyPr>
          <a:lstStyle/>
          <a:p>
            <a:pPr algn="just"/>
            <a:r>
              <a:rPr lang="pl-PL"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21663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p:cNvSpPr/>
          <p:nvPr/>
        </p:nvSpPr>
        <p:spPr>
          <a:xfrm>
            <a:off x="457200" y="406400"/>
            <a:ext cx="11277600" cy="6045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4127500" y="571500"/>
            <a:ext cx="3937000" cy="369332"/>
          </a:xfrm>
          <a:prstGeom prst="rect">
            <a:avLst/>
          </a:prstGeom>
          <a:noFill/>
        </p:spPr>
        <p:txBody>
          <a:bodyPr wrap="square" rtlCol="0">
            <a:spAutoFit/>
          </a:bodyPr>
          <a:lstStyle/>
          <a:p>
            <a:pPr algn="ctr"/>
            <a:r>
              <a:rPr lang="pl-PL" dirty="0">
                <a:solidFill>
                  <a:schemeClr val="bg1">
                    <a:lumMod val="75000"/>
                  </a:schemeClr>
                </a:solidFill>
                <a:latin typeface="Calisto MT" panose="02040603050505030304" pitchFamily="18" charset="0"/>
              </a:rPr>
              <a:t>Your presentation</a:t>
            </a:r>
          </a:p>
        </p:txBody>
      </p:sp>
      <p:sp>
        <p:nvSpPr>
          <p:cNvPr id="7" name="TextBox 6"/>
          <p:cNvSpPr txBox="1"/>
          <p:nvPr/>
        </p:nvSpPr>
        <p:spPr>
          <a:xfrm>
            <a:off x="4127500" y="5942357"/>
            <a:ext cx="3937000" cy="369332"/>
          </a:xfrm>
          <a:prstGeom prst="rect">
            <a:avLst/>
          </a:prstGeom>
          <a:noFill/>
        </p:spPr>
        <p:txBody>
          <a:bodyPr wrap="square" rtlCol="0">
            <a:spAutoFit/>
          </a:bodyPr>
          <a:lstStyle/>
          <a:p>
            <a:pPr algn="ctr"/>
            <a:r>
              <a:rPr lang="pl-PL" dirty="0">
                <a:solidFill>
                  <a:schemeClr val="bg1">
                    <a:lumMod val="75000"/>
                  </a:schemeClr>
                </a:solidFill>
                <a:latin typeface="Calisto MT" panose="02040603050505030304" pitchFamily="18" charset="0"/>
              </a:rPr>
              <a:t>wwww.mywebsite.com</a:t>
            </a:r>
          </a:p>
        </p:txBody>
      </p:sp>
      <p:grpSp>
        <p:nvGrpSpPr>
          <p:cNvPr id="15" name="Group 14"/>
          <p:cNvGrpSpPr/>
          <p:nvPr/>
        </p:nvGrpSpPr>
        <p:grpSpPr>
          <a:xfrm>
            <a:off x="5195888" y="3390900"/>
            <a:ext cx="2019300" cy="2019300"/>
            <a:chOff x="5143500" y="3263900"/>
            <a:chExt cx="2019300" cy="2019300"/>
          </a:xfrm>
        </p:grpSpPr>
        <p:sp>
          <p:nvSpPr>
            <p:cNvPr id="8" name="Block Arc 7"/>
            <p:cNvSpPr/>
            <p:nvPr/>
          </p:nvSpPr>
          <p:spPr>
            <a:xfrm rot="15824741">
              <a:off x="5143500" y="3263900"/>
              <a:ext cx="2019300" cy="2019300"/>
            </a:xfrm>
            <a:prstGeom prst="blockArc">
              <a:avLst>
                <a:gd name="adj1" fmla="val 6542988"/>
                <a:gd name="adj2" fmla="val 447634"/>
                <a:gd name="adj3" fmla="val 10039"/>
              </a:avLst>
            </a:prstGeom>
            <a:gradFill>
              <a:gsLst>
                <a:gs pos="0">
                  <a:srgbClr val="00B050"/>
                </a:gs>
                <a:gs pos="100000">
                  <a:srgbClr val="056F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9" name="TextBox 8"/>
            <p:cNvSpPr txBox="1"/>
            <p:nvPr/>
          </p:nvSpPr>
          <p:spPr>
            <a:xfrm>
              <a:off x="5467350" y="3924984"/>
              <a:ext cx="1422400" cy="646331"/>
            </a:xfrm>
            <a:prstGeom prst="rect">
              <a:avLst/>
            </a:prstGeom>
            <a:noFill/>
          </p:spPr>
          <p:txBody>
            <a:bodyPr wrap="square" rtlCol="0">
              <a:spAutoFit/>
            </a:bodyPr>
            <a:lstStyle/>
            <a:p>
              <a:pPr algn="ctr"/>
              <a:r>
                <a:rPr lang="pl-PL" sz="3600" dirty="0">
                  <a:latin typeface="Calisto MT" panose="02040603050505030304" pitchFamily="18" charset="0"/>
                </a:rPr>
                <a:t>76%</a:t>
              </a:r>
            </a:p>
          </p:txBody>
        </p:sp>
      </p:grpSp>
      <p:grpSp>
        <p:nvGrpSpPr>
          <p:cNvPr id="16" name="Group 15"/>
          <p:cNvGrpSpPr/>
          <p:nvPr/>
        </p:nvGrpSpPr>
        <p:grpSpPr>
          <a:xfrm>
            <a:off x="8121650" y="3409950"/>
            <a:ext cx="2019300" cy="2019300"/>
            <a:chOff x="8121650" y="3282950"/>
            <a:chExt cx="2019300" cy="2019300"/>
          </a:xfrm>
        </p:grpSpPr>
        <p:sp>
          <p:nvSpPr>
            <p:cNvPr id="10" name="Block Arc 9"/>
            <p:cNvSpPr/>
            <p:nvPr/>
          </p:nvSpPr>
          <p:spPr>
            <a:xfrm rot="15990181">
              <a:off x="8121650" y="3282950"/>
              <a:ext cx="2019300" cy="2019300"/>
            </a:xfrm>
            <a:prstGeom prst="blockArc">
              <a:avLst>
                <a:gd name="adj1" fmla="val 12346870"/>
                <a:gd name="adj2" fmla="val 447634"/>
                <a:gd name="adj3" fmla="val 10039"/>
              </a:avLst>
            </a:prstGeom>
            <a:gradFill flip="none" rotWithShape="1">
              <a:gsLst>
                <a:gs pos="0">
                  <a:schemeClr val="accent1">
                    <a:lumMod val="50000"/>
                  </a:schemeClr>
                </a:gs>
                <a:gs pos="100000">
                  <a:schemeClr val="accent1">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1" name="TextBox 10"/>
            <p:cNvSpPr txBox="1"/>
            <p:nvPr/>
          </p:nvSpPr>
          <p:spPr>
            <a:xfrm>
              <a:off x="8445500" y="3944034"/>
              <a:ext cx="1422400" cy="646331"/>
            </a:xfrm>
            <a:prstGeom prst="rect">
              <a:avLst/>
            </a:prstGeom>
            <a:noFill/>
          </p:spPr>
          <p:txBody>
            <a:bodyPr wrap="square" rtlCol="0">
              <a:spAutoFit/>
            </a:bodyPr>
            <a:lstStyle/>
            <a:p>
              <a:pPr algn="ctr"/>
              <a:r>
                <a:rPr lang="pl-PL" sz="3600" dirty="0">
                  <a:latin typeface="Calisto MT" panose="02040603050505030304" pitchFamily="18" charset="0"/>
                </a:rPr>
                <a:t>30%</a:t>
              </a:r>
            </a:p>
          </p:txBody>
        </p:sp>
      </p:grpSp>
      <p:grpSp>
        <p:nvGrpSpPr>
          <p:cNvPr id="14" name="Group 13"/>
          <p:cNvGrpSpPr/>
          <p:nvPr/>
        </p:nvGrpSpPr>
        <p:grpSpPr>
          <a:xfrm>
            <a:off x="2270125" y="3409950"/>
            <a:ext cx="2019300" cy="2019300"/>
            <a:chOff x="2270125" y="3282950"/>
            <a:chExt cx="2019300" cy="2019300"/>
          </a:xfrm>
        </p:grpSpPr>
        <p:sp>
          <p:nvSpPr>
            <p:cNvPr id="12" name="Block Arc 11"/>
            <p:cNvSpPr/>
            <p:nvPr/>
          </p:nvSpPr>
          <p:spPr>
            <a:xfrm rot="15964276">
              <a:off x="2270125" y="3282950"/>
              <a:ext cx="2019300" cy="2019300"/>
            </a:xfrm>
            <a:prstGeom prst="blockArc">
              <a:avLst>
                <a:gd name="adj1" fmla="val 3483263"/>
                <a:gd name="adj2" fmla="val 447634"/>
                <a:gd name="adj3" fmla="val 10039"/>
              </a:avLst>
            </a:prstGeom>
            <a:gradFill flip="none" rotWithShape="1">
              <a:gsLst>
                <a:gs pos="0">
                  <a:srgbClr val="C00000"/>
                </a:gs>
                <a:gs pos="100000">
                  <a:schemeClr val="accent2">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3" name="TextBox 12"/>
            <p:cNvSpPr txBox="1"/>
            <p:nvPr/>
          </p:nvSpPr>
          <p:spPr>
            <a:xfrm>
              <a:off x="2593975" y="3944034"/>
              <a:ext cx="1422400" cy="646331"/>
            </a:xfrm>
            <a:prstGeom prst="rect">
              <a:avLst/>
            </a:prstGeom>
            <a:noFill/>
          </p:spPr>
          <p:txBody>
            <a:bodyPr wrap="square" rtlCol="0">
              <a:spAutoFit/>
            </a:bodyPr>
            <a:lstStyle/>
            <a:p>
              <a:pPr algn="ctr"/>
              <a:r>
                <a:rPr lang="pl-PL" sz="3600" dirty="0">
                  <a:latin typeface="Calisto MT" panose="02040603050505030304" pitchFamily="18" charset="0"/>
                </a:rPr>
                <a:t>90%</a:t>
              </a:r>
            </a:p>
          </p:txBody>
        </p:sp>
      </p:grpSp>
      <p:sp>
        <p:nvSpPr>
          <p:cNvPr id="19" name="TextBox 18"/>
          <p:cNvSpPr txBox="1"/>
          <p:nvPr/>
        </p:nvSpPr>
        <p:spPr>
          <a:xfrm>
            <a:off x="1955800" y="2197100"/>
            <a:ext cx="8686800" cy="923330"/>
          </a:xfrm>
          <a:prstGeom prst="rect">
            <a:avLst/>
          </a:prstGeom>
          <a:noFill/>
        </p:spPr>
        <p:txBody>
          <a:bodyPr wrap="square" rtlCol="0">
            <a:spAutoFit/>
          </a:bodyPr>
          <a:lstStyle/>
          <a:p>
            <a:pPr algn="ctr"/>
            <a:r>
              <a:rPr lang="pl-PL" dirty="0">
                <a:solidFill>
                  <a:srgbClr val="909090"/>
                </a:solidFill>
                <a:latin typeface="Calisto MT" panose="02040603050505030304" pitchFamily="18" charset="0"/>
              </a:rPr>
              <a:t>"Lorem ipsum dolor sit amet, consectetur adipiscing elit, sed do eiusmod tempor incididunt ut labore et dolore magna aliqua. Ut enim ad minim veniam, quis nostrud exercitation ullamco laboris nisi </a:t>
            </a:r>
          </a:p>
        </p:txBody>
      </p:sp>
      <p:sp>
        <p:nvSpPr>
          <p:cNvPr id="20" name="TextBox 19"/>
          <p:cNvSpPr txBox="1"/>
          <p:nvPr/>
        </p:nvSpPr>
        <p:spPr>
          <a:xfrm>
            <a:off x="1955800" y="1259700"/>
            <a:ext cx="8686800" cy="646331"/>
          </a:xfrm>
          <a:prstGeom prst="rect">
            <a:avLst/>
          </a:prstGeom>
          <a:noFill/>
        </p:spPr>
        <p:txBody>
          <a:bodyPr wrap="square" rtlCol="0">
            <a:spAutoFit/>
          </a:bodyPr>
          <a:lstStyle/>
          <a:p>
            <a:pPr algn="ctr"/>
            <a:r>
              <a:rPr lang="pl-PL" sz="3600" b="1" dirty="0">
                <a:latin typeface="Calisto MT" panose="02040603050505030304" pitchFamily="18" charset="0"/>
              </a:rPr>
              <a:t>Title of this information slide</a:t>
            </a:r>
          </a:p>
        </p:txBody>
      </p:sp>
    </p:spTree>
    <p:extLst>
      <p:ext uri="{BB962C8B-B14F-4D97-AF65-F5344CB8AC3E}">
        <p14:creationId xmlns:p14="http://schemas.microsoft.com/office/powerpoint/2010/main" val="333731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329214" y="2461518"/>
            <a:ext cx="4487944" cy="1160948"/>
            <a:chOff x="1324920" y="2438595"/>
            <a:chExt cx="4487944" cy="1160948"/>
          </a:xfrm>
        </p:grpSpPr>
        <p:grpSp>
          <p:nvGrpSpPr>
            <p:cNvPr id="22" name="Group 21"/>
            <p:cNvGrpSpPr/>
            <p:nvPr/>
          </p:nvGrpSpPr>
          <p:grpSpPr>
            <a:xfrm>
              <a:off x="1324920" y="2438595"/>
              <a:ext cx="4487944" cy="1160948"/>
              <a:chOff x="1324920" y="2438595"/>
              <a:chExt cx="4487944" cy="1160948"/>
            </a:xfrm>
          </p:grpSpPr>
          <p:grpSp>
            <p:nvGrpSpPr>
              <p:cNvPr id="7" name="Group 6"/>
              <p:cNvGrpSpPr/>
              <p:nvPr/>
            </p:nvGrpSpPr>
            <p:grpSpPr>
              <a:xfrm>
                <a:off x="1324920" y="2438595"/>
                <a:ext cx="4487944" cy="1160948"/>
                <a:chOff x="918519" y="1495167"/>
                <a:chExt cx="8184292" cy="2117125"/>
              </a:xfrm>
            </p:grpSpPr>
            <p:sp>
              <p:nvSpPr>
                <p:cNvPr id="5" name="Rectangle: Top Corners Rounded 4"/>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Top Corners Rounded 5"/>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36323" y="2500645"/>
                <a:ext cx="1002078" cy="1002078"/>
              </a:xfrm>
              <a:prstGeom prst="rect">
                <a:avLst/>
              </a:prstGeom>
            </p:spPr>
          </p:pic>
        </p:grpSp>
        <p:sp>
          <p:nvSpPr>
            <p:cNvPr id="26" name="TextBox 25"/>
            <p:cNvSpPr txBox="1"/>
            <p:nvPr/>
          </p:nvSpPr>
          <p:spPr>
            <a:xfrm>
              <a:off x="2648419" y="2591919"/>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0" name="Group 29"/>
          <p:cNvGrpSpPr/>
          <p:nvPr/>
        </p:nvGrpSpPr>
        <p:grpSpPr>
          <a:xfrm>
            <a:off x="6462975" y="2438595"/>
            <a:ext cx="4487944" cy="1160948"/>
            <a:chOff x="6462975" y="2438595"/>
            <a:chExt cx="4487944" cy="1160948"/>
          </a:xfrm>
        </p:grpSpPr>
        <p:grpSp>
          <p:nvGrpSpPr>
            <p:cNvPr id="25" name="Group 24"/>
            <p:cNvGrpSpPr/>
            <p:nvPr/>
          </p:nvGrpSpPr>
          <p:grpSpPr>
            <a:xfrm>
              <a:off x="6462975" y="2438595"/>
              <a:ext cx="4487944" cy="1160948"/>
              <a:chOff x="6462975" y="2438595"/>
              <a:chExt cx="4487944" cy="1160948"/>
            </a:xfrm>
          </p:grpSpPr>
          <p:grpSp>
            <p:nvGrpSpPr>
              <p:cNvPr id="9" name="Group 8"/>
              <p:cNvGrpSpPr/>
              <p:nvPr/>
            </p:nvGrpSpPr>
            <p:grpSpPr>
              <a:xfrm>
                <a:off x="6462975" y="2438595"/>
                <a:ext cx="4487944" cy="1160948"/>
                <a:chOff x="918519" y="1495167"/>
                <a:chExt cx="8184292" cy="2117125"/>
              </a:xfrm>
            </p:grpSpPr>
            <p:sp>
              <p:nvSpPr>
                <p:cNvPr id="10" name="Rectangle: Top Corners Rounded 9"/>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Top Corners Rounded 10"/>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52573" y="2591919"/>
                <a:ext cx="1002078" cy="1002078"/>
              </a:xfrm>
              <a:prstGeom prst="rect">
                <a:avLst/>
              </a:prstGeom>
            </p:spPr>
          </p:pic>
        </p:grpSp>
        <p:sp>
          <p:nvSpPr>
            <p:cNvPr id="27" name="TextBox 26"/>
            <p:cNvSpPr txBox="1"/>
            <p:nvPr/>
          </p:nvSpPr>
          <p:spPr>
            <a:xfrm>
              <a:off x="7824384" y="2597645"/>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2" name="Group 31"/>
          <p:cNvGrpSpPr/>
          <p:nvPr/>
        </p:nvGrpSpPr>
        <p:grpSpPr>
          <a:xfrm>
            <a:off x="1324920" y="4477852"/>
            <a:ext cx="4487944" cy="1160948"/>
            <a:chOff x="1324920" y="4477852"/>
            <a:chExt cx="4487944" cy="1160948"/>
          </a:xfrm>
        </p:grpSpPr>
        <p:grpSp>
          <p:nvGrpSpPr>
            <p:cNvPr id="23" name="Group 22"/>
            <p:cNvGrpSpPr/>
            <p:nvPr/>
          </p:nvGrpSpPr>
          <p:grpSpPr>
            <a:xfrm>
              <a:off x="1324920" y="4477852"/>
              <a:ext cx="4487944" cy="1160948"/>
              <a:chOff x="1324920" y="4477852"/>
              <a:chExt cx="4487944" cy="1160948"/>
            </a:xfrm>
          </p:grpSpPr>
          <p:grpSp>
            <p:nvGrpSpPr>
              <p:cNvPr id="15" name="Group 14"/>
              <p:cNvGrpSpPr/>
              <p:nvPr/>
            </p:nvGrpSpPr>
            <p:grpSpPr>
              <a:xfrm>
                <a:off x="1324920" y="4477852"/>
                <a:ext cx="4487944" cy="1160948"/>
                <a:chOff x="918519" y="1495167"/>
                <a:chExt cx="8184292" cy="2117125"/>
              </a:xfrm>
            </p:grpSpPr>
            <p:sp>
              <p:nvSpPr>
                <p:cNvPr id="16" name="Rectangle: Top Corners Rounded 15"/>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Rectangle: Top Corners Rounded 16"/>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20007" y="4572808"/>
                <a:ext cx="1002078" cy="1002078"/>
              </a:xfrm>
              <a:prstGeom prst="rect">
                <a:avLst/>
              </a:prstGeom>
            </p:spPr>
          </p:pic>
        </p:grpSp>
        <p:sp>
          <p:nvSpPr>
            <p:cNvPr id="28" name="TextBox 27"/>
            <p:cNvSpPr txBox="1"/>
            <p:nvPr/>
          </p:nvSpPr>
          <p:spPr>
            <a:xfrm>
              <a:off x="2686329" y="4639297"/>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3" name="Group 32"/>
          <p:cNvGrpSpPr/>
          <p:nvPr/>
        </p:nvGrpSpPr>
        <p:grpSpPr>
          <a:xfrm>
            <a:off x="6462976" y="4474322"/>
            <a:ext cx="4487944" cy="1160948"/>
            <a:chOff x="6462976" y="4474322"/>
            <a:chExt cx="4487944" cy="1160948"/>
          </a:xfrm>
        </p:grpSpPr>
        <p:grpSp>
          <p:nvGrpSpPr>
            <p:cNvPr id="24" name="Group 23"/>
            <p:cNvGrpSpPr/>
            <p:nvPr/>
          </p:nvGrpSpPr>
          <p:grpSpPr>
            <a:xfrm>
              <a:off x="6462976" y="4474322"/>
              <a:ext cx="4487944" cy="1160948"/>
              <a:chOff x="6462976" y="4474322"/>
              <a:chExt cx="4487944" cy="1160948"/>
            </a:xfrm>
          </p:grpSpPr>
          <p:grpSp>
            <p:nvGrpSpPr>
              <p:cNvPr id="12" name="Group 11"/>
              <p:cNvGrpSpPr/>
              <p:nvPr/>
            </p:nvGrpSpPr>
            <p:grpSpPr>
              <a:xfrm>
                <a:off x="6462976" y="4474322"/>
                <a:ext cx="4487944" cy="1160948"/>
                <a:chOff x="918519" y="1495167"/>
                <a:chExt cx="8184292" cy="2117125"/>
              </a:xfrm>
            </p:grpSpPr>
            <p:sp>
              <p:nvSpPr>
                <p:cNvPr id="13" name="Rectangle: Top Corners Rounded 12"/>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Rectangle: Top Corners Rounded 13"/>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87473" y="4572808"/>
                <a:ext cx="1002078" cy="1002078"/>
              </a:xfrm>
              <a:prstGeom prst="rect">
                <a:avLst/>
              </a:prstGeom>
            </p:spPr>
          </p:pic>
        </p:grpSp>
        <p:sp>
          <p:nvSpPr>
            <p:cNvPr id="29" name="TextBox 28"/>
            <p:cNvSpPr txBox="1"/>
            <p:nvPr/>
          </p:nvSpPr>
          <p:spPr>
            <a:xfrm>
              <a:off x="7806768" y="4648439"/>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9" name="Group 38"/>
          <p:cNvGrpSpPr/>
          <p:nvPr/>
        </p:nvGrpSpPr>
        <p:grpSpPr>
          <a:xfrm>
            <a:off x="-19051" y="141528"/>
            <a:ext cx="4406902" cy="1846972"/>
            <a:chOff x="-1" y="274878"/>
            <a:chExt cx="4406902" cy="1846972"/>
          </a:xfrm>
        </p:grpSpPr>
        <p:grpSp>
          <p:nvGrpSpPr>
            <p:cNvPr id="38" name="Group 37"/>
            <p:cNvGrpSpPr/>
            <p:nvPr/>
          </p:nvGrpSpPr>
          <p:grpSpPr>
            <a:xfrm>
              <a:off x="-1" y="274878"/>
              <a:ext cx="3928596" cy="1786613"/>
              <a:chOff x="-1" y="274878"/>
              <a:chExt cx="3928596" cy="1786613"/>
            </a:xfrm>
          </p:grpSpPr>
          <p:sp>
            <p:nvSpPr>
              <p:cNvPr id="37" name="Rectangle: Top Corners Rounded 36"/>
              <p:cNvSpPr/>
              <p:nvPr/>
            </p:nvSpPr>
            <p:spPr>
              <a:xfrm rot="5400000">
                <a:off x="330233" y="955401"/>
                <a:ext cx="775856" cy="1436323"/>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4" name="Rectangle: Top Corners Rounded 33"/>
              <p:cNvSpPr/>
              <p:nvPr/>
            </p:nvSpPr>
            <p:spPr>
              <a:xfrm rot="5400000">
                <a:off x="-91525" y="411593"/>
                <a:ext cx="1160948" cy="977900"/>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5" name="TextBox 34"/>
              <p:cNvSpPr txBox="1"/>
              <p:nvPr/>
            </p:nvSpPr>
            <p:spPr>
              <a:xfrm>
                <a:off x="601875" y="274878"/>
                <a:ext cx="3326720" cy="1107996"/>
              </a:xfrm>
              <a:prstGeom prst="rect">
                <a:avLst/>
              </a:prstGeom>
              <a:noFill/>
            </p:spPr>
            <p:txBody>
              <a:bodyPr wrap="square" rtlCol="0">
                <a:spAutoFit/>
              </a:bodyPr>
              <a:lstStyle/>
              <a:p>
                <a:pPr algn="ctr"/>
                <a:r>
                  <a:rPr lang="pl-PL" sz="6600" b="1" dirty="0"/>
                  <a:t>SLIDE</a:t>
                </a:r>
                <a:endParaRPr lang="pl-PL" sz="6600" b="1" dirty="0">
                  <a:solidFill>
                    <a:srgbClr val="60A9D6"/>
                  </a:solidFill>
                </a:endParaRPr>
              </a:p>
            </p:txBody>
          </p:sp>
        </p:grpSp>
        <p:sp>
          <p:nvSpPr>
            <p:cNvPr id="36" name="TextBox 35"/>
            <p:cNvSpPr txBox="1"/>
            <p:nvPr/>
          </p:nvSpPr>
          <p:spPr>
            <a:xfrm>
              <a:off x="685295" y="1198520"/>
              <a:ext cx="3721606" cy="923330"/>
            </a:xfrm>
            <a:prstGeom prst="rect">
              <a:avLst/>
            </a:prstGeom>
            <a:noFill/>
          </p:spPr>
          <p:txBody>
            <a:bodyPr wrap="square" rtlCol="0">
              <a:spAutoFit/>
            </a:bodyPr>
            <a:lstStyle/>
            <a:p>
              <a:pPr algn="ctr"/>
              <a:r>
                <a:rPr lang="pl-PL" sz="5400" b="1" dirty="0">
                  <a:solidFill>
                    <a:srgbClr val="2578BD"/>
                  </a:solidFill>
                </a:rPr>
                <a:t>TITLE</a:t>
              </a:r>
            </a:p>
          </p:txBody>
        </p:sp>
      </p:grpSp>
    </p:spTree>
    <p:extLst>
      <p:ext uri="{BB962C8B-B14F-4D97-AF65-F5344CB8AC3E}">
        <p14:creationId xmlns:p14="http://schemas.microsoft.com/office/powerpoint/2010/main" val="2783709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7119" y="1181100"/>
            <a:ext cx="4241800" cy="4241800"/>
          </a:xfrm>
          <a:prstGeom prst="rect">
            <a:avLst/>
          </a:prstGeom>
          <a:solidFill>
            <a:srgbClr val="84CCF0">
              <a:alpha val="23000"/>
            </a:srgbClr>
          </a:solidFill>
          <a:ln w="114300">
            <a:solidFill>
              <a:srgbClr val="4BA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Nexa Light" panose="02000000000000000000" pitchFamily="50" charset="0"/>
            </a:endParaRPr>
          </a:p>
        </p:txBody>
      </p:sp>
      <p:pic>
        <p:nvPicPr>
          <p:cNvPr id="1026" name="Picture 2" descr="https://coolors.co/export/png/1c4db3-2971ce-4ba2e2-84ccf0-f1f1f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7152732"/>
            <a:ext cx="4020504" cy="704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796508">
            <a:off x="1377119" y="1085850"/>
            <a:ext cx="4241800" cy="4241800"/>
          </a:xfrm>
          <a:prstGeom prst="rect">
            <a:avLst/>
          </a:prstGeom>
        </p:spPr>
      </p:pic>
      <p:sp>
        <p:nvSpPr>
          <p:cNvPr id="6" name="Half Frame 5"/>
          <p:cNvSpPr/>
          <p:nvPr/>
        </p:nvSpPr>
        <p:spPr>
          <a:xfrm>
            <a:off x="1321557" y="1123951"/>
            <a:ext cx="4165600" cy="4165600"/>
          </a:xfrm>
          <a:prstGeom prst="halfFrame">
            <a:avLst>
              <a:gd name="adj1" fmla="val 2693"/>
              <a:gd name="adj2" fmla="val 263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8" name="Half Frame 7"/>
          <p:cNvSpPr/>
          <p:nvPr/>
        </p:nvSpPr>
        <p:spPr>
          <a:xfrm rot="5400000">
            <a:off x="10102841" y="442364"/>
            <a:ext cx="1363173" cy="1363173"/>
          </a:xfrm>
          <a:prstGeom prst="halfFrame">
            <a:avLst>
              <a:gd name="adj1" fmla="val 9548"/>
              <a:gd name="adj2" fmla="val 921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7" name="TextBox 6"/>
          <p:cNvSpPr txBox="1"/>
          <p:nvPr/>
        </p:nvSpPr>
        <p:spPr>
          <a:xfrm>
            <a:off x="6914508" y="2671280"/>
            <a:ext cx="4070345" cy="923330"/>
          </a:xfrm>
          <a:prstGeom prst="rect">
            <a:avLst/>
          </a:prstGeom>
          <a:noFill/>
        </p:spPr>
        <p:txBody>
          <a:bodyPr wrap="none" rtlCol="0">
            <a:spAutoFit/>
          </a:bodyPr>
          <a:lstStyle/>
          <a:p>
            <a:r>
              <a:rPr lang="pl-PL" sz="5400" b="1" dirty="0"/>
              <a:t>Nice design</a:t>
            </a:r>
          </a:p>
        </p:txBody>
      </p:sp>
      <p:sp>
        <p:nvSpPr>
          <p:cNvPr id="9" name="TextBox 8"/>
          <p:cNvSpPr txBox="1"/>
          <p:nvPr/>
        </p:nvSpPr>
        <p:spPr>
          <a:xfrm>
            <a:off x="6552306" y="3802084"/>
            <a:ext cx="4580587" cy="1569660"/>
          </a:xfrm>
          <a:prstGeom prst="rect">
            <a:avLst/>
          </a:prstGeom>
          <a:noFill/>
        </p:spPr>
        <p:txBody>
          <a:bodyPr wrap="square" rtlCol="0">
            <a:spAutoFit/>
          </a:bodyPr>
          <a:lstStyle/>
          <a:p>
            <a:pPr algn="ctr"/>
            <a:r>
              <a:rPr lang="pl-PL" sz="1600" dirty="0"/>
              <a:t>Lorem ipsum dolor sit amet, consectetur adipiscing elit, sed do eiusmod tempor incididunt ut labore et dolore magna aliqua. Ut enim ad minim veniam, quis nostrud exercitation ullamco laboris nisi ut aliquip ex ea commodo consequat. </a:t>
            </a:r>
          </a:p>
        </p:txBody>
      </p:sp>
      <p:grpSp>
        <p:nvGrpSpPr>
          <p:cNvPr id="2" name="Group 1"/>
          <p:cNvGrpSpPr/>
          <p:nvPr/>
        </p:nvGrpSpPr>
        <p:grpSpPr>
          <a:xfrm>
            <a:off x="8898632" y="514457"/>
            <a:ext cx="2322963" cy="1446484"/>
            <a:chOff x="9069114" y="483460"/>
            <a:chExt cx="2322963" cy="1446484"/>
          </a:xfrm>
        </p:grpSpPr>
        <p:sp>
          <p:nvSpPr>
            <p:cNvPr id="12" name="TextBox 11"/>
            <p:cNvSpPr txBox="1"/>
            <p:nvPr/>
          </p:nvSpPr>
          <p:spPr>
            <a:xfrm>
              <a:off x="9136331" y="483460"/>
              <a:ext cx="2255746" cy="1107996"/>
            </a:xfrm>
            <a:prstGeom prst="rect">
              <a:avLst/>
            </a:prstGeom>
            <a:noFill/>
          </p:spPr>
          <p:txBody>
            <a:bodyPr wrap="none" rtlCol="0">
              <a:spAutoFit/>
            </a:bodyPr>
            <a:lstStyle/>
            <a:p>
              <a:r>
                <a:rPr lang="pl-PL" sz="6600" b="1" dirty="0">
                  <a:solidFill>
                    <a:schemeClr val="bg1">
                      <a:lumMod val="85000"/>
                    </a:schemeClr>
                  </a:solidFill>
                </a:rPr>
                <a:t>birds</a:t>
              </a:r>
            </a:p>
          </p:txBody>
        </p:sp>
        <p:sp>
          <p:nvSpPr>
            <p:cNvPr id="13" name="TextBox 12"/>
            <p:cNvSpPr txBox="1"/>
            <p:nvPr/>
          </p:nvSpPr>
          <p:spPr>
            <a:xfrm>
              <a:off x="9069114" y="1283613"/>
              <a:ext cx="569387" cy="646331"/>
            </a:xfrm>
            <a:prstGeom prst="rect">
              <a:avLst/>
            </a:prstGeom>
            <a:noFill/>
          </p:spPr>
          <p:txBody>
            <a:bodyPr wrap="none" rtlCol="0">
              <a:spAutoFit/>
            </a:bodyPr>
            <a:lstStyle/>
            <a:p>
              <a:r>
                <a:rPr lang="pl-PL" sz="3600" b="1" dirty="0">
                  <a:solidFill>
                    <a:srgbClr val="2971CE"/>
                  </a:solidFill>
                </a:rPr>
                <a:t>1.</a:t>
              </a:r>
            </a:p>
          </p:txBody>
        </p:sp>
        <p:sp>
          <p:nvSpPr>
            <p:cNvPr id="14" name="TextBox 13"/>
            <p:cNvSpPr txBox="1"/>
            <p:nvPr/>
          </p:nvSpPr>
          <p:spPr>
            <a:xfrm>
              <a:off x="9490570" y="1375780"/>
              <a:ext cx="1802096" cy="523220"/>
            </a:xfrm>
            <a:prstGeom prst="rect">
              <a:avLst/>
            </a:prstGeom>
            <a:noFill/>
          </p:spPr>
          <p:txBody>
            <a:bodyPr wrap="none" rtlCol="0">
              <a:spAutoFit/>
            </a:bodyPr>
            <a:lstStyle/>
            <a:p>
              <a:r>
                <a:rPr lang="pl-PL" sz="2800" b="1" dirty="0">
                  <a:solidFill>
                    <a:schemeClr val="bg1">
                      <a:lumMod val="85000"/>
                    </a:schemeClr>
                  </a:solidFill>
                </a:rPr>
                <a:t>birdname</a:t>
              </a:r>
            </a:p>
          </p:txBody>
        </p:sp>
      </p:grpSp>
    </p:spTree>
    <p:extLst>
      <p:ext uri="{BB962C8B-B14F-4D97-AF65-F5344CB8AC3E}">
        <p14:creationId xmlns:p14="http://schemas.microsoft.com/office/powerpoint/2010/main" val="1213539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F3A"/>
        </a:solidFill>
        <a:effectLst/>
      </p:bgPr>
    </p:bg>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2913766253"/>
              </p:ext>
            </p:extLst>
          </p:nvPr>
        </p:nvGraphicFramePr>
        <p:xfrm>
          <a:off x="-287068" y="710865"/>
          <a:ext cx="7565571" cy="502657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6983390" y="862941"/>
            <a:ext cx="374751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dirty="0" smtClean="0">
                <a:solidFill>
                  <a:prstClr val="white"/>
                </a:solidFill>
                <a:latin typeface="Calibri" panose="020F0502020204030204"/>
              </a:rPr>
              <a:t>STATs</a:t>
            </a:r>
            <a:endParaRPr kumimoji="0" lang="pl-PL" sz="6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p:cNvSpPr/>
          <p:nvPr/>
        </p:nvSpPr>
        <p:spPr>
          <a:xfrm>
            <a:off x="7153786" y="1950697"/>
            <a:ext cx="3503387" cy="45719"/>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7060350" y="2307713"/>
            <a:ext cx="3670554" cy="1631216"/>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70% of the</a:t>
            </a:r>
            <a:r>
              <a:rPr kumimoji="0" lang="en-US" sz="2000" b="0" i="0" u="none" strike="noStrike" kern="1200" cap="none" spc="0" normalizeH="0" noProof="0" dirty="0" smtClean="0">
                <a:ln>
                  <a:noFill/>
                </a:ln>
                <a:solidFill>
                  <a:prstClr val="white"/>
                </a:solidFill>
                <a:effectLst/>
                <a:uLnTx/>
                <a:uFillTx/>
                <a:latin typeface="Calibri" panose="020F0502020204030204"/>
                <a:ea typeface="+mn-ea"/>
                <a:cs typeface="+mn-cs"/>
              </a:rPr>
              <a:t> people wants to go for </a:t>
            </a:r>
            <a:r>
              <a:rPr lang="en-US" sz="2000" dirty="0" smtClean="0">
                <a:solidFill>
                  <a:prstClr val="white"/>
                </a:solidFill>
                <a:latin typeface="Calibri" panose="020F0502020204030204"/>
              </a:rPr>
              <a:t>donating food</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prstClr val="white"/>
                </a:solidFill>
                <a:latin typeface="Calibri" panose="020F0502020204030204"/>
              </a:rPr>
              <a:t>20% via money</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prstClr val="white"/>
                </a:solidFill>
                <a:latin typeface="Calibri" panose="020F0502020204030204"/>
              </a:rPr>
              <a:t>10% via clothes</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2% don’t want to donate</a:t>
            </a:r>
            <a:endParaRPr kumimoji="0" lang="pl-PL" sz="6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p:cNvSpPr/>
          <p:nvPr/>
        </p:nvSpPr>
        <p:spPr>
          <a:xfrm>
            <a:off x="7044422" y="4666802"/>
            <a:ext cx="3625451" cy="778533"/>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1B1F3A"/>
                </a:solidFill>
                <a:latin typeface="Calibri" panose="020F0502020204030204"/>
              </a:rPr>
              <a:t>1</a:t>
            </a:r>
            <a:r>
              <a:rPr kumimoji="0" lang="pl-PL" sz="2000" b="1" i="0" u="none" strike="noStrike" kern="1200" cap="none" spc="0" normalizeH="0" baseline="0" noProof="0" dirty="0" smtClean="0">
                <a:ln>
                  <a:noFill/>
                </a:ln>
                <a:solidFill>
                  <a:srgbClr val="1B1F3A"/>
                </a:solidFill>
                <a:effectLst/>
                <a:uLnTx/>
                <a:uFillTx/>
                <a:latin typeface="Calibri" panose="020F0502020204030204"/>
                <a:ea typeface="+mn-ea"/>
                <a:cs typeface="+mn-cs"/>
              </a:rPr>
              <a:t>5</a:t>
            </a:r>
            <a:r>
              <a:rPr kumimoji="0" lang="pl-PL" sz="2000" b="1" i="0" u="none" strike="noStrike" kern="1200" cap="none" spc="0" normalizeH="0" baseline="0" noProof="0" dirty="0">
                <a:ln>
                  <a:noFill/>
                </a:ln>
                <a:solidFill>
                  <a:srgbClr val="1B1F3A"/>
                </a:solidFill>
                <a:effectLst/>
                <a:uLnTx/>
                <a:uFillTx/>
                <a:latin typeface="Calibri" panose="020F0502020204030204"/>
                <a:ea typeface="+mn-ea"/>
                <a:cs typeface="+mn-cs"/>
              </a:rPr>
              <a:t>% </a:t>
            </a:r>
            <a:endParaRPr lang="en-US" sz="2000" b="1" dirty="0" smtClean="0">
              <a:solidFill>
                <a:srgbClr val="1B1F3A"/>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1B1F3A"/>
                </a:solidFill>
                <a:latin typeface="Calibri" panose="020F0502020204030204"/>
              </a:rPr>
              <a:t>wants to donate via money</a:t>
            </a:r>
            <a:endParaRPr kumimoji="0" lang="pl-PL" sz="2000" b="1" i="0" u="none" strike="noStrike" kern="1200" cap="none" spc="0" normalizeH="0" baseline="0" noProof="0" dirty="0">
              <a:ln>
                <a:noFill/>
              </a:ln>
              <a:solidFill>
                <a:srgbClr val="1B1F3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156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1"/>
            <a:ext cx="6555568" cy="914400"/>
          </a:xfrm>
        </p:spPr>
        <p:txBody>
          <a:bodyPr/>
          <a:lstStyle/>
          <a:p>
            <a:r>
              <a:rPr lang="pl-PL" dirty="0"/>
              <a:t>An example organigramme</a:t>
            </a:r>
          </a:p>
        </p:txBody>
      </p:sp>
      <p:grpSp>
        <p:nvGrpSpPr>
          <p:cNvPr id="5" name="Group 4"/>
          <p:cNvGrpSpPr/>
          <p:nvPr/>
        </p:nvGrpSpPr>
        <p:grpSpPr>
          <a:xfrm>
            <a:off x="2205365" y="1152108"/>
            <a:ext cx="7510908" cy="5418236"/>
            <a:chOff x="1476945" y="1028121"/>
            <a:chExt cx="7510908" cy="5418236"/>
          </a:xfrm>
        </p:grpSpPr>
        <p:sp>
          <p:nvSpPr>
            <p:cNvPr id="6" name="Freeform: Shape 5"/>
            <p:cNvSpPr/>
            <p:nvPr/>
          </p:nvSpPr>
          <p:spPr>
            <a:xfrm>
              <a:off x="5062066" y="1839234"/>
              <a:ext cx="170333" cy="746224"/>
            </a:xfrm>
            <a:custGeom>
              <a:avLst/>
              <a:gdLst/>
              <a:ahLst/>
              <a:cxnLst/>
              <a:rect l="0" t="0" r="0" b="0"/>
              <a:pathLst>
                <a:path>
                  <a:moveTo>
                    <a:pt x="170333" y="0"/>
                  </a:moveTo>
                  <a:lnTo>
                    <a:pt x="170333" y="746224"/>
                  </a:lnTo>
                  <a:lnTo>
                    <a:pt x="0" y="746224"/>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Shape 6"/>
            <p:cNvSpPr/>
            <p:nvPr/>
          </p:nvSpPr>
          <p:spPr>
            <a:xfrm>
              <a:off x="5232400" y="1839234"/>
              <a:ext cx="2944341" cy="1492448"/>
            </a:xfrm>
            <a:custGeom>
              <a:avLst/>
              <a:gdLst/>
              <a:ahLst/>
              <a:cxnLst/>
              <a:rect l="0" t="0" r="0" b="0"/>
              <a:pathLst>
                <a:path>
                  <a:moveTo>
                    <a:pt x="0" y="0"/>
                  </a:moveTo>
                  <a:lnTo>
                    <a:pt x="0" y="1322114"/>
                  </a:lnTo>
                  <a:lnTo>
                    <a:pt x="2944341" y="1322114"/>
                  </a:lnTo>
                  <a:lnTo>
                    <a:pt x="2944341"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Shape 7"/>
            <p:cNvSpPr/>
            <p:nvPr/>
          </p:nvSpPr>
          <p:spPr>
            <a:xfrm>
              <a:off x="5564956" y="4142796"/>
              <a:ext cx="243333" cy="1898005"/>
            </a:xfrm>
            <a:custGeom>
              <a:avLst/>
              <a:gdLst/>
              <a:ahLst/>
              <a:cxnLst/>
              <a:rect l="0" t="0" r="0" b="0"/>
              <a:pathLst>
                <a:path>
                  <a:moveTo>
                    <a:pt x="0" y="0"/>
                  </a:moveTo>
                  <a:lnTo>
                    <a:pt x="0" y="1898005"/>
                  </a:lnTo>
                  <a:lnTo>
                    <a:pt x="243333" y="1898005"/>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p:cNvSpPr/>
            <p:nvPr/>
          </p:nvSpPr>
          <p:spPr>
            <a:xfrm>
              <a:off x="5564956" y="4142796"/>
              <a:ext cx="243333" cy="746224"/>
            </a:xfrm>
            <a:custGeom>
              <a:avLst/>
              <a:gdLst/>
              <a:ahLst/>
              <a:cxnLst/>
              <a:rect l="0" t="0" r="0" b="0"/>
              <a:pathLst>
                <a:path>
                  <a:moveTo>
                    <a:pt x="0" y="0"/>
                  </a:moveTo>
                  <a:lnTo>
                    <a:pt x="0" y="746224"/>
                  </a:lnTo>
                  <a:lnTo>
                    <a:pt x="243333" y="746224"/>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p:cNvSpPr/>
            <p:nvPr/>
          </p:nvSpPr>
          <p:spPr>
            <a:xfrm>
              <a:off x="5232400" y="1839234"/>
              <a:ext cx="981447" cy="1492448"/>
            </a:xfrm>
            <a:custGeom>
              <a:avLst/>
              <a:gdLst/>
              <a:ahLst/>
              <a:cxnLst/>
              <a:rect l="0" t="0" r="0" b="0"/>
              <a:pathLst>
                <a:path>
                  <a:moveTo>
                    <a:pt x="0" y="0"/>
                  </a:moveTo>
                  <a:lnTo>
                    <a:pt x="0" y="1322114"/>
                  </a:lnTo>
                  <a:lnTo>
                    <a:pt x="981447" y="1322114"/>
                  </a:lnTo>
                  <a:lnTo>
                    <a:pt x="981447"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1" name="Freeform: Shape 10"/>
            <p:cNvSpPr/>
            <p:nvPr/>
          </p:nvSpPr>
          <p:spPr>
            <a:xfrm>
              <a:off x="3602062" y="4142796"/>
              <a:ext cx="243333" cy="746224"/>
            </a:xfrm>
            <a:custGeom>
              <a:avLst/>
              <a:gdLst/>
              <a:ahLst/>
              <a:cxnLst/>
              <a:rect l="0" t="0" r="0" b="0"/>
              <a:pathLst>
                <a:path>
                  <a:moveTo>
                    <a:pt x="0" y="0"/>
                  </a:moveTo>
                  <a:lnTo>
                    <a:pt x="0" y="746224"/>
                  </a:lnTo>
                  <a:lnTo>
                    <a:pt x="243333" y="746224"/>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p:cNvSpPr/>
            <p:nvPr/>
          </p:nvSpPr>
          <p:spPr>
            <a:xfrm>
              <a:off x="4250952" y="1839234"/>
              <a:ext cx="981447" cy="1492448"/>
            </a:xfrm>
            <a:custGeom>
              <a:avLst/>
              <a:gdLst/>
              <a:ahLst/>
              <a:cxnLst/>
              <a:rect l="0" t="0" r="0" b="0"/>
              <a:pathLst>
                <a:path>
                  <a:moveTo>
                    <a:pt x="981447" y="0"/>
                  </a:moveTo>
                  <a:lnTo>
                    <a:pt x="981447" y="1322114"/>
                  </a:lnTo>
                  <a:lnTo>
                    <a:pt x="0" y="1322114"/>
                  </a:lnTo>
                  <a:lnTo>
                    <a:pt x="0"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3" name="Freeform: Shape 12"/>
            <p:cNvSpPr/>
            <p:nvPr/>
          </p:nvSpPr>
          <p:spPr>
            <a:xfrm>
              <a:off x="2288058" y="1839234"/>
              <a:ext cx="2944341" cy="1492448"/>
            </a:xfrm>
            <a:custGeom>
              <a:avLst/>
              <a:gdLst/>
              <a:ahLst/>
              <a:cxnLst/>
              <a:rect l="0" t="0" r="0" b="0"/>
              <a:pathLst>
                <a:path>
                  <a:moveTo>
                    <a:pt x="2944341" y="0"/>
                  </a:moveTo>
                  <a:lnTo>
                    <a:pt x="2944341" y="1322114"/>
                  </a:lnTo>
                  <a:lnTo>
                    <a:pt x="0" y="1322114"/>
                  </a:lnTo>
                  <a:lnTo>
                    <a:pt x="0"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Freeform: Shape 13"/>
            <p:cNvSpPr/>
            <p:nvPr/>
          </p:nvSpPr>
          <p:spPr>
            <a:xfrm>
              <a:off x="4421286" y="1028121"/>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Boss</a:t>
              </a:r>
              <a:endParaRPr lang="en-US" sz="2900" kern="1200" dirty="0"/>
            </a:p>
          </p:txBody>
        </p:sp>
        <p:sp>
          <p:nvSpPr>
            <p:cNvPr id="15" name="Freeform: Shape 14"/>
            <p:cNvSpPr/>
            <p:nvPr/>
          </p:nvSpPr>
          <p:spPr>
            <a:xfrm>
              <a:off x="1476945"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6" name="Freeform: Shape 15"/>
            <p:cNvSpPr/>
            <p:nvPr/>
          </p:nvSpPr>
          <p:spPr>
            <a:xfrm>
              <a:off x="3439839"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7" name="Freeform: Shape 16"/>
            <p:cNvSpPr/>
            <p:nvPr/>
          </p:nvSpPr>
          <p:spPr>
            <a:xfrm>
              <a:off x="3845396" y="4483463"/>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1</a:t>
              </a:r>
              <a:endParaRPr lang="en-US" sz="2900" kern="1200" dirty="0"/>
            </a:p>
          </p:txBody>
        </p:sp>
        <p:sp>
          <p:nvSpPr>
            <p:cNvPr id="18" name="Freeform: Shape 17"/>
            <p:cNvSpPr/>
            <p:nvPr/>
          </p:nvSpPr>
          <p:spPr>
            <a:xfrm>
              <a:off x="5402733"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9" name="Freeform: Shape 18"/>
            <p:cNvSpPr/>
            <p:nvPr/>
          </p:nvSpPr>
          <p:spPr>
            <a:xfrm>
              <a:off x="5808290" y="4483463"/>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1</a:t>
              </a:r>
              <a:endParaRPr lang="en-US" sz="2900" kern="1200" dirty="0"/>
            </a:p>
          </p:txBody>
        </p:sp>
        <p:sp>
          <p:nvSpPr>
            <p:cNvPr id="20" name="Freeform: Shape 19"/>
            <p:cNvSpPr/>
            <p:nvPr/>
          </p:nvSpPr>
          <p:spPr>
            <a:xfrm>
              <a:off x="5808290" y="5635244"/>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2</a:t>
              </a:r>
              <a:endParaRPr lang="en-US" sz="2900" kern="1200" dirty="0"/>
            </a:p>
          </p:txBody>
        </p:sp>
        <p:sp>
          <p:nvSpPr>
            <p:cNvPr id="21" name="Freeform: Shape 20"/>
            <p:cNvSpPr/>
            <p:nvPr/>
          </p:nvSpPr>
          <p:spPr>
            <a:xfrm>
              <a:off x="7365627"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Someone</a:t>
              </a:r>
              <a:endParaRPr lang="en-US" sz="2900" kern="1200" dirty="0"/>
            </a:p>
          </p:txBody>
        </p:sp>
        <p:sp>
          <p:nvSpPr>
            <p:cNvPr id="22" name="Freeform: Shape 21"/>
            <p:cNvSpPr/>
            <p:nvPr/>
          </p:nvSpPr>
          <p:spPr>
            <a:xfrm>
              <a:off x="3439839" y="217990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shade val="8000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Dude under</a:t>
              </a:r>
              <a:endParaRPr lang="en-US" sz="2900" kern="1200" dirty="0"/>
            </a:p>
          </p:txBody>
        </p:sp>
      </p:grpSp>
    </p:spTree>
    <p:extLst>
      <p:ext uri="{BB962C8B-B14F-4D97-AF65-F5344CB8AC3E}">
        <p14:creationId xmlns:p14="http://schemas.microsoft.com/office/powerpoint/2010/main" val="1291719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a:t>
            </a:r>
          </a:p>
          <a:p>
            <a:r>
              <a:rPr lang="en-US" dirty="0" smtClean="0"/>
              <a:t>Video showing poverty</a:t>
            </a:r>
          </a:p>
          <a:p>
            <a:r>
              <a:rPr lang="en-US" dirty="0" smtClean="0"/>
              <a:t>Food wastage a big problem-done</a:t>
            </a:r>
          </a:p>
          <a:p>
            <a:r>
              <a:rPr lang="en-US" dirty="0" smtClean="0"/>
              <a:t>Our </a:t>
            </a:r>
            <a:r>
              <a:rPr lang="en-US" dirty="0" err="1" smtClean="0"/>
              <a:t>Tg</a:t>
            </a:r>
            <a:r>
              <a:rPr lang="en-US" dirty="0" smtClean="0"/>
              <a:t> bot</a:t>
            </a:r>
          </a:p>
          <a:p>
            <a:r>
              <a:rPr lang="en-US" dirty="0" smtClean="0"/>
              <a:t>How </a:t>
            </a:r>
            <a:r>
              <a:rPr lang="en-US" dirty="0" err="1" smtClean="0"/>
              <a:t>tg</a:t>
            </a:r>
            <a:r>
              <a:rPr lang="en-US" dirty="0" smtClean="0"/>
              <a:t> is the best platform to do this</a:t>
            </a:r>
          </a:p>
          <a:p>
            <a:r>
              <a:rPr lang="en-US" dirty="0" smtClean="0"/>
              <a:t>How will our bot work(steps)-done</a:t>
            </a:r>
          </a:p>
          <a:p>
            <a:r>
              <a:rPr lang="en-US" dirty="0" smtClean="0"/>
              <a:t>Concepts used</a:t>
            </a:r>
          </a:p>
          <a:p>
            <a:r>
              <a:rPr lang="en-US" dirty="0" smtClean="0"/>
              <a:t>Screen Shots of the prototype</a:t>
            </a:r>
          </a:p>
          <a:p>
            <a:r>
              <a:rPr lang="en-US" dirty="0" smtClean="0"/>
              <a:t>References</a:t>
            </a:r>
          </a:p>
          <a:p>
            <a:r>
              <a:rPr lang="en-US" dirty="0" smtClean="0"/>
              <a:t>Thank you</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7266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440"/>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1217360" y="127000"/>
            <a:ext cx="4312130" cy="530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Slide title, of course</a:t>
            </a:r>
            <a:endPar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1217360" y="645040"/>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Tagline should be here I guess</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Title 1"/>
          <p:cNvSpPr txBox="1">
            <a:spLocks/>
          </p:cNvSpPr>
          <p:nvPr/>
        </p:nvSpPr>
        <p:spPr>
          <a:xfrm>
            <a:off x="540327" y="52014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Phase 1</a:t>
            </a:r>
            <a:endPar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 name="Subtitle 2"/>
          <p:cNvSpPr txBox="1">
            <a:spLocks/>
          </p:cNvSpPr>
          <p:nvPr/>
        </p:nvSpPr>
        <p:spPr>
          <a:xfrm>
            <a:off x="1068647" y="5775741"/>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 name="Title 1"/>
          <p:cNvSpPr txBox="1">
            <a:spLocks/>
          </p:cNvSpPr>
          <p:nvPr/>
        </p:nvSpPr>
        <p:spPr>
          <a:xfrm>
            <a:off x="7271263" y="52014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Phase 2</a:t>
            </a:r>
            <a:endPar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 name="Subtitle 2"/>
          <p:cNvSpPr txBox="1">
            <a:spLocks/>
          </p:cNvSpPr>
          <p:nvPr/>
        </p:nvSpPr>
        <p:spPr>
          <a:xfrm>
            <a:off x="7799583" y="5784488"/>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81C6AA"/>
                </a:solidFill>
                <a:latin typeface="Lato Light" panose="020F0502020204030203" pitchFamily="34" charset="0"/>
                <a:ea typeface="Lato Light" panose="020F0502020204030203" pitchFamily="34" charset="0"/>
                <a:cs typeface="Lato Light" panose="020F0502020204030203" pitchFamily="34" charset="0"/>
              </a:rPr>
              <a:t>It’s already happening</a:t>
            </a:r>
            <a:endParaRPr lang="en-US" sz="2000" dirty="0">
              <a:solidFill>
                <a:srgbClr val="81C6AA"/>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2" name="Freeform 21"/>
          <p:cNvSpPr/>
          <p:nvPr/>
        </p:nvSpPr>
        <p:spPr>
          <a:xfrm>
            <a:off x="1916877" y="1435099"/>
            <a:ext cx="3504776" cy="3561255"/>
          </a:xfrm>
          <a:custGeom>
            <a:avLst/>
            <a:gdLst>
              <a:gd name="connsiteX0" fmla="*/ 2001569 w 3939651"/>
              <a:gd name="connsiteY0" fmla="*/ 0 h 4003138"/>
              <a:gd name="connsiteX1" fmla="*/ 3845845 w 3939651"/>
              <a:gd name="connsiteY1" fmla="*/ 1222468 h 4003138"/>
              <a:gd name="connsiteX2" fmla="*/ 3897432 w 3939651"/>
              <a:gd name="connsiteY2" fmla="*/ 1363413 h 4003138"/>
              <a:gd name="connsiteX3" fmla="*/ 3440826 w 3939651"/>
              <a:gd name="connsiteY3" fmla="*/ 1363413 h 4003138"/>
              <a:gd name="connsiteX4" fmla="*/ 3252439 w 3939651"/>
              <a:gd name="connsiteY4" fmla="*/ 1551800 h 4003138"/>
              <a:gd name="connsiteX5" fmla="*/ 3252439 w 3939651"/>
              <a:gd name="connsiteY5" fmla="*/ 2305326 h 4003138"/>
              <a:gd name="connsiteX6" fmla="*/ 3440826 w 3939651"/>
              <a:gd name="connsiteY6" fmla="*/ 2493713 h 4003138"/>
              <a:gd name="connsiteX7" fmla="*/ 3939651 w 3939651"/>
              <a:gd name="connsiteY7" fmla="*/ 2493713 h 4003138"/>
              <a:gd name="connsiteX8" fmla="*/ 3913152 w 3939651"/>
              <a:gd name="connsiteY8" fmla="*/ 2596775 h 4003138"/>
              <a:gd name="connsiteX9" fmla="*/ 2001569 w 3939651"/>
              <a:gd name="connsiteY9" fmla="*/ 4003138 h 4003138"/>
              <a:gd name="connsiteX10" fmla="*/ 0 w 3939651"/>
              <a:gd name="connsiteY10" fmla="*/ 2001569 h 4003138"/>
              <a:gd name="connsiteX11" fmla="*/ 2001569 w 3939651"/>
              <a:gd name="connsiteY11" fmla="*/ 0 h 400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9651" h="4003138">
                <a:moveTo>
                  <a:pt x="2001569" y="0"/>
                </a:moveTo>
                <a:cubicBezTo>
                  <a:pt x="2830646" y="0"/>
                  <a:pt x="3541990" y="504075"/>
                  <a:pt x="3845845" y="1222468"/>
                </a:cubicBezTo>
                <a:lnTo>
                  <a:pt x="3897432" y="1363413"/>
                </a:lnTo>
                <a:lnTo>
                  <a:pt x="3440826" y="1363413"/>
                </a:lnTo>
                <a:cubicBezTo>
                  <a:pt x="3336783" y="1363413"/>
                  <a:pt x="3252439" y="1447757"/>
                  <a:pt x="3252439" y="1551800"/>
                </a:cubicBezTo>
                <a:lnTo>
                  <a:pt x="3252439" y="2305326"/>
                </a:lnTo>
                <a:cubicBezTo>
                  <a:pt x="3252439" y="2409369"/>
                  <a:pt x="3336783" y="2493713"/>
                  <a:pt x="3440826" y="2493713"/>
                </a:cubicBezTo>
                <a:lnTo>
                  <a:pt x="3939651" y="2493713"/>
                </a:lnTo>
                <a:lnTo>
                  <a:pt x="3913152" y="2596775"/>
                </a:lnTo>
                <a:cubicBezTo>
                  <a:pt x="3659730" y="3411550"/>
                  <a:pt x="2899736" y="4003138"/>
                  <a:pt x="2001569" y="4003138"/>
                </a:cubicBezTo>
                <a:cubicBezTo>
                  <a:pt x="896133" y="4003138"/>
                  <a:pt x="0" y="3107005"/>
                  <a:pt x="0" y="2001569"/>
                </a:cubicBezTo>
                <a:cubicBezTo>
                  <a:pt x="0" y="896133"/>
                  <a:pt x="896133" y="0"/>
                  <a:pt x="20015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101600">
            <a:solidFill>
              <a:srgbClr val="5697BC"/>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22"/>
          <p:cNvSpPr/>
          <p:nvPr/>
        </p:nvSpPr>
        <p:spPr>
          <a:xfrm>
            <a:off x="6644734" y="1435099"/>
            <a:ext cx="3504776" cy="3561255"/>
          </a:xfrm>
          <a:custGeom>
            <a:avLst/>
            <a:gdLst>
              <a:gd name="connsiteX0" fmla="*/ 1938082 w 3939651"/>
              <a:gd name="connsiteY0" fmla="*/ 0 h 4003138"/>
              <a:gd name="connsiteX1" fmla="*/ 3939651 w 3939651"/>
              <a:gd name="connsiteY1" fmla="*/ 2001569 h 4003138"/>
              <a:gd name="connsiteX2" fmla="*/ 1938082 w 3939651"/>
              <a:gd name="connsiteY2" fmla="*/ 4003138 h 4003138"/>
              <a:gd name="connsiteX3" fmla="*/ 26500 w 3939651"/>
              <a:gd name="connsiteY3" fmla="*/ 2596775 h 4003138"/>
              <a:gd name="connsiteX4" fmla="*/ 0 w 3939651"/>
              <a:gd name="connsiteY4" fmla="*/ 2493713 h 4003138"/>
              <a:gd name="connsiteX5" fmla="*/ 498824 w 3939651"/>
              <a:gd name="connsiteY5" fmla="*/ 2493713 h 4003138"/>
              <a:gd name="connsiteX6" fmla="*/ 687211 w 3939651"/>
              <a:gd name="connsiteY6" fmla="*/ 2305326 h 4003138"/>
              <a:gd name="connsiteX7" fmla="*/ 687211 w 3939651"/>
              <a:gd name="connsiteY7" fmla="*/ 1551800 h 4003138"/>
              <a:gd name="connsiteX8" fmla="*/ 498824 w 3939651"/>
              <a:gd name="connsiteY8" fmla="*/ 1363413 h 4003138"/>
              <a:gd name="connsiteX9" fmla="*/ 42220 w 3939651"/>
              <a:gd name="connsiteY9" fmla="*/ 1363413 h 4003138"/>
              <a:gd name="connsiteX10" fmla="*/ 93807 w 3939651"/>
              <a:gd name="connsiteY10" fmla="*/ 1222468 h 4003138"/>
              <a:gd name="connsiteX11" fmla="*/ 1938082 w 3939651"/>
              <a:gd name="connsiteY11" fmla="*/ 0 h 400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9651" h="4003138">
                <a:moveTo>
                  <a:pt x="1938082" y="0"/>
                </a:moveTo>
                <a:cubicBezTo>
                  <a:pt x="3043518" y="0"/>
                  <a:pt x="3939651" y="896133"/>
                  <a:pt x="3939651" y="2001569"/>
                </a:cubicBezTo>
                <a:cubicBezTo>
                  <a:pt x="3939651" y="3107005"/>
                  <a:pt x="3043518" y="4003138"/>
                  <a:pt x="1938082" y="4003138"/>
                </a:cubicBezTo>
                <a:cubicBezTo>
                  <a:pt x="1039916" y="4003138"/>
                  <a:pt x="279921" y="3411550"/>
                  <a:pt x="26500" y="2596775"/>
                </a:cubicBezTo>
                <a:lnTo>
                  <a:pt x="0" y="2493713"/>
                </a:lnTo>
                <a:lnTo>
                  <a:pt x="498824" y="2493713"/>
                </a:lnTo>
                <a:cubicBezTo>
                  <a:pt x="602867" y="2493713"/>
                  <a:pt x="687211" y="2409369"/>
                  <a:pt x="687211" y="2305326"/>
                </a:cubicBezTo>
                <a:lnTo>
                  <a:pt x="687211" y="1551800"/>
                </a:lnTo>
                <a:cubicBezTo>
                  <a:pt x="687211" y="1447757"/>
                  <a:pt x="602867" y="1363413"/>
                  <a:pt x="498824" y="1363413"/>
                </a:cubicBezTo>
                <a:lnTo>
                  <a:pt x="42220" y="1363413"/>
                </a:lnTo>
                <a:lnTo>
                  <a:pt x="93807" y="1222468"/>
                </a:lnTo>
                <a:cubicBezTo>
                  <a:pt x="397661" y="504075"/>
                  <a:pt x="1109005" y="0"/>
                  <a:pt x="1938082"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w="101600">
            <a:solidFill>
              <a:srgbClr val="81C6AA"/>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3" name="Group 32"/>
          <p:cNvGrpSpPr/>
          <p:nvPr/>
        </p:nvGrpSpPr>
        <p:grpSpPr>
          <a:xfrm>
            <a:off x="4849354" y="2687312"/>
            <a:ext cx="2373383" cy="919488"/>
            <a:chOff x="4849354" y="2687312"/>
            <a:chExt cx="2373383" cy="919488"/>
          </a:xfrm>
          <a:gradFill>
            <a:gsLst>
              <a:gs pos="30000">
                <a:srgbClr val="5697BC"/>
              </a:gs>
              <a:gs pos="70000">
                <a:srgbClr val="81C6AA"/>
              </a:gs>
            </a:gsLst>
            <a:lin ang="0" scaled="0"/>
          </a:gradFill>
        </p:grpSpPr>
        <p:sp>
          <p:nvSpPr>
            <p:cNvPr id="21" name="Rounded Rectangle 20"/>
            <p:cNvSpPr/>
            <p:nvPr/>
          </p:nvSpPr>
          <p:spPr>
            <a:xfrm>
              <a:off x="4849354" y="2687312"/>
              <a:ext cx="2373383" cy="919488"/>
            </a:xfrm>
            <a:prstGeom prst="roundRect">
              <a:avLst>
                <a:gd name="adj" fmla="val 1262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art 23"/>
            <p:cNvSpPr/>
            <p:nvPr/>
          </p:nvSpPr>
          <p:spPr>
            <a:xfrm>
              <a:off x="5741457" y="2861847"/>
              <a:ext cx="612813" cy="612813"/>
            </a:xfrm>
            <a:prstGeom prst="hear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rot="16200000">
            <a:off x="-9377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rot="16200000">
            <a:off x="11471576" y="84027"/>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223"/>
      </p:ext>
    </p:extLst>
  </p:cSld>
  <p:clrMapOvr>
    <a:masterClrMapping/>
  </p:clrMapOvr>
  <mc:AlternateContent xmlns:mc="http://schemas.openxmlformats.org/markup-compatibility/2006" xmlns:p14="http://schemas.microsoft.com/office/powerpoint/2010/main">
    <mc:Choice Requires="p14">
      <p:transition spd="slow" p14:dur="800" advClick="0" advTm="0">
        <p14:flythroug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750"/>
                            </p:stCondLst>
                            <p:childTnLst>
                              <p:par>
                                <p:cTn id="18" presetID="53" presetClass="entr" presetSubtype="16" fill="hold" nodeType="afterEffect">
                                  <p:stCondLst>
                                    <p:cond delay="250"/>
                                  </p:stCondLst>
                                  <p:childTnLst>
                                    <p:set>
                                      <p:cBhvr>
                                        <p:cTn id="19" dur="1" fill="hold">
                                          <p:stCondLst>
                                            <p:cond delay="0"/>
                                          </p:stCondLst>
                                        </p:cTn>
                                        <p:tgtEl>
                                          <p:spTgt spid="22"/>
                                        </p:tgtEl>
                                        <p:attrNameLst>
                                          <p:attrName>style.visibility</p:attrName>
                                        </p:attrNameLst>
                                      </p:cBhvr>
                                      <p:to>
                                        <p:strVal val="visible"/>
                                      </p:to>
                                    </p:set>
                                    <p:anim calcmode="lin" valueType="num">
                                      <p:cBhvr>
                                        <p:cTn id="20" dur="750" fill="hold"/>
                                        <p:tgtEl>
                                          <p:spTgt spid="22"/>
                                        </p:tgtEl>
                                        <p:attrNameLst>
                                          <p:attrName>ppt_w</p:attrName>
                                        </p:attrNameLst>
                                      </p:cBhvr>
                                      <p:tavLst>
                                        <p:tav tm="0">
                                          <p:val>
                                            <p:fltVal val="0"/>
                                          </p:val>
                                        </p:tav>
                                        <p:tav tm="100000">
                                          <p:val>
                                            <p:strVal val="#ppt_w"/>
                                          </p:val>
                                        </p:tav>
                                      </p:tavLst>
                                    </p:anim>
                                    <p:anim calcmode="lin" valueType="num">
                                      <p:cBhvr>
                                        <p:cTn id="21" dur="750" fill="hold"/>
                                        <p:tgtEl>
                                          <p:spTgt spid="22"/>
                                        </p:tgtEl>
                                        <p:attrNameLst>
                                          <p:attrName>ppt_h</p:attrName>
                                        </p:attrNameLst>
                                      </p:cBhvr>
                                      <p:tavLst>
                                        <p:tav tm="0">
                                          <p:val>
                                            <p:fltVal val="0"/>
                                          </p:val>
                                        </p:tav>
                                        <p:tav tm="100000">
                                          <p:val>
                                            <p:strVal val="#ppt_h"/>
                                          </p:val>
                                        </p:tav>
                                      </p:tavLst>
                                    </p:anim>
                                    <p:animEffect transition="in" filter="fade">
                                      <p:cBhvr>
                                        <p:cTn id="22" dur="750"/>
                                        <p:tgtEl>
                                          <p:spTgt spid="22"/>
                                        </p:tgtEl>
                                      </p:cBhvr>
                                    </p:animEffect>
                                  </p:childTnLst>
                                </p:cTn>
                              </p:par>
                              <p:par>
                                <p:cTn id="23" presetID="53" presetClass="entr" presetSubtype="16" fill="hold" nodeType="withEffect">
                                  <p:stCondLst>
                                    <p:cond delay="250"/>
                                  </p:stCondLst>
                                  <p:childTnLst>
                                    <p:set>
                                      <p:cBhvr>
                                        <p:cTn id="24" dur="1" fill="hold">
                                          <p:stCondLst>
                                            <p:cond delay="0"/>
                                          </p:stCondLst>
                                        </p:cTn>
                                        <p:tgtEl>
                                          <p:spTgt spid="23"/>
                                        </p:tgtEl>
                                        <p:attrNameLst>
                                          <p:attrName>style.visibility</p:attrName>
                                        </p:attrNameLst>
                                      </p:cBhvr>
                                      <p:to>
                                        <p:strVal val="visible"/>
                                      </p:to>
                                    </p:set>
                                    <p:anim calcmode="lin" valueType="num">
                                      <p:cBhvr>
                                        <p:cTn id="25" dur="750" fill="hold"/>
                                        <p:tgtEl>
                                          <p:spTgt spid="23"/>
                                        </p:tgtEl>
                                        <p:attrNameLst>
                                          <p:attrName>ppt_w</p:attrName>
                                        </p:attrNameLst>
                                      </p:cBhvr>
                                      <p:tavLst>
                                        <p:tav tm="0">
                                          <p:val>
                                            <p:fltVal val="0"/>
                                          </p:val>
                                        </p:tav>
                                        <p:tav tm="100000">
                                          <p:val>
                                            <p:strVal val="#ppt_w"/>
                                          </p:val>
                                        </p:tav>
                                      </p:tavLst>
                                    </p:anim>
                                    <p:anim calcmode="lin" valueType="num">
                                      <p:cBhvr>
                                        <p:cTn id="26" dur="750" fill="hold"/>
                                        <p:tgtEl>
                                          <p:spTgt spid="23"/>
                                        </p:tgtEl>
                                        <p:attrNameLst>
                                          <p:attrName>ppt_h</p:attrName>
                                        </p:attrNameLst>
                                      </p:cBhvr>
                                      <p:tavLst>
                                        <p:tav tm="0">
                                          <p:val>
                                            <p:fltVal val="0"/>
                                          </p:val>
                                        </p:tav>
                                        <p:tav tm="100000">
                                          <p:val>
                                            <p:strVal val="#ppt_h"/>
                                          </p:val>
                                        </p:tav>
                                      </p:tavLst>
                                    </p:anim>
                                    <p:animEffect transition="in" filter="fade">
                                      <p:cBhvr>
                                        <p:cTn id="27" dur="750"/>
                                        <p:tgtEl>
                                          <p:spTgt spid="23"/>
                                        </p:tgtEl>
                                      </p:cBhvr>
                                    </p:animEffect>
                                  </p:childTnLst>
                                </p:cTn>
                              </p:par>
                              <p:par>
                                <p:cTn id="28" presetID="16" presetClass="entr" presetSubtype="21" fill="hold" nodeType="withEffect">
                                  <p:stCondLst>
                                    <p:cond delay="1000"/>
                                  </p:stCondLst>
                                  <p:childTnLst>
                                    <p:set>
                                      <p:cBhvr>
                                        <p:cTn id="29" dur="1" fill="hold">
                                          <p:stCondLst>
                                            <p:cond delay="0"/>
                                          </p:stCondLst>
                                        </p:cTn>
                                        <p:tgtEl>
                                          <p:spTgt spid="33"/>
                                        </p:tgtEl>
                                        <p:attrNameLst>
                                          <p:attrName>style.visibility</p:attrName>
                                        </p:attrNameLst>
                                      </p:cBhvr>
                                      <p:to>
                                        <p:strVal val="visible"/>
                                      </p:to>
                                    </p:set>
                                    <p:animEffect transition="in" filter="barn(inVertical)">
                                      <p:cBhvr>
                                        <p:cTn id="30" dur="750"/>
                                        <p:tgtEl>
                                          <p:spTgt spid="33"/>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2" fill="hold" grpId="0" nodeType="withEffect">
                                  <p:stCondLst>
                                    <p:cond delay="25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2" fill="hold" grpId="0" nodeType="withEffect">
                                  <p:stCondLst>
                                    <p:cond delay="25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12192000 h 12192000"/>
              <a:gd name="connsiteX3" fmla="*/ 0 w 6858000"/>
              <a:gd name="connsiteY3"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12192000">
                <a:moveTo>
                  <a:pt x="0" y="12192000"/>
                </a:moveTo>
                <a:lnTo>
                  <a:pt x="0" y="0"/>
                </a:lnTo>
                <a:cubicBezTo>
                  <a:pt x="1790700" y="2552700"/>
                  <a:pt x="1428750" y="1733550"/>
                  <a:pt x="3257550" y="5715000"/>
                </a:cubicBezTo>
                <a:cubicBezTo>
                  <a:pt x="5734050" y="11550650"/>
                  <a:pt x="4953000" y="9251950"/>
                  <a:pt x="6858000" y="12192000"/>
                </a:cubicBezTo>
                <a:lnTo>
                  <a:pt x="0" y="12192000"/>
                </a:ln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461077" y="18740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Step 3</a:t>
            </a:r>
          </a:p>
        </p:txBody>
      </p:sp>
      <p:sp>
        <p:nvSpPr>
          <p:cNvPr id="6" name="Subtitle 2"/>
          <p:cNvSpPr txBox="1">
            <a:spLocks/>
          </p:cNvSpPr>
          <p:nvPr/>
        </p:nvSpPr>
        <p:spPr>
          <a:xfrm>
            <a:off x="1989397" y="2448341"/>
            <a:ext cx="3186545" cy="5655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t>Our Volunteers in the group can chat with the donator through telegram and can book the food</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Title 1"/>
          <p:cNvSpPr txBox="1">
            <a:spLocks/>
          </p:cNvSpPr>
          <p:nvPr/>
        </p:nvSpPr>
        <p:spPr>
          <a:xfrm>
            <a:off x="6204527" y="35642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Step 1</a:t>
            </a:r>
          </a:p>
        </p:txBody>
      </p:sp>
      <p:sp>
        <p:nvSpPr>
          <p:cNvPr id="8" name="Subtitle 2"/>
          <p:cNvSpPr txBox="1">
            <a:spLocks/>
          </p:cNvSpPr>
          <p:nvPr/>
        </p:nvSpPr>
        <p:spPr>
          <a:xfrm>
            <a:off x="6529647" y="930691"/>
            <a:ext cx="3186545" cy="5655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t>Chat with Telegram Bot</a:t>
            </a:r>
            <a:b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br>
            <a: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t>sharing the details of the food</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 name="Title 1"/>
          <p:cNvSpPr txBox="1">
            <a:spLocks/>
          </p:cNvSpPr>
          <p:nvPr/>
        </p:nvSpPr>
        <p:spPr>
          <a:xfrm>
            <a:off x="2116514" y="5434035"/>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Step 4</a:t>
            </a:r>
          </a:p>
        </p:txBody>
      </p:sp>
      <p:sp>
        <p:nvSpPr>
          <p:cNvPr id="10" name="Subtitle 2"/>
          <p:cNvSpPr txBox="1">
            <a:spLocks/>
          </p:cNvSpPr>
          <p:nvPr/>
        </p:nvSpPr>
        <p:spPr>
          <a:xfrm>
            <a:off x="2644834" y="6008298"/>
            <a:ext cx="3186545" cy="5655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t>They can go collect and share the food with others</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 name="Title 1"/>
          <p:cNvSpPr txBox="1">
            <a:spLocks/>
          </p:cNvSpPr>
          <p:nvPr/>
        </p:nvSpPr>
        <p:spPr>
          <a:xfrm>
            <a:off x="6706177" y="3532204"/>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Step 2</a:t>
            </a:r>
          </a:p>
        </p:txBody>
      </p:sp>
      <p:sp>
        <p:nvSpPr>
          <p:cNvPr id="12" name="Subtitle 2"/>
          <p:cNvSpPr txBox="1">
            <a:spLocks/>
          </p:cNvSpPr>
          <p:nvPr/>
        </p:nvSpPr>
        <p:spPr>
          <a:xfrm>
            <a:off x="7234497" y="4106467"/>
            <a:ext cx="3186545" cy="5655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rgbClr val="629AB8"/>
                </a:solidFill>
                <a:latin typeface="Lato Light" panose="020F0502020204030203" pitchFamily="34" charset="0"/>
                <a:ea typeface="Lato Light" panose="020F0502020204030203" pitchFamily="34" charset="0"/>
                <a:cs typeface="Lato Light" panose="020F0502020204030203" pitchFamily="34" charset="0"/>
              </a:rPr>
              <a:t>Automated Bot will post the information on a centralized channel with the information of the donator</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18" name="Group 17"/>
          <p:cNvGrpSpPr/>
          <p:nvPr/>
        </p:nvGrpSpPr>
        <p:grpSpPr>
          <a:xfrm>
            <a:off x="9524018" y="941245"/>
            <a:ext cx="1049714" cy="1049714"/>
            <a:chOff x="9524018" y="941245"/>
            <a:chExt cx="1049714" cy="1049714"/>
          </a:xfrm>
        </p:grpSpPr>
        <p:sp>
          <p:nvSpPr>
            <p:cNvPr id="16" name="Oval 15"/>
            <p:cNvSpPr/>
            <p:nvPr/>
          </p:nvSpPr>
          <p:spPr>
            <a:xfrm>
              <a:off x="9524018" y="941245"/>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768846" y="1184630"/>
              <a:ext cx="571494" cy="571494"/>
              <a:chOff x="4117831" y="1071199"/>
              <a:chExt cx="488067" cy="488067"/>
            </a:xfrm>
            <a:solidFill>
              <a:srgbClr val="2C3440"/>
            </a:solidFill>
          </p:grpSpPr>
          <p:sp>
            <p:nvSpPr>
              <p:cNvPr id="22"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7" name="Group 16"/>
          <p:cNvGrpSpPr/>
          <p:nvPr/>
        </p:nvGrpSpPr>
        <p:grpSpPr>
          <a:xfrm>
            <a:off x="6944822" y="2252698"/>
            <a:ext cx="1049714" cy="1049714"/>
            <a:chOff x="6944822" y="2252698"/>
            <a:chExt cx="1049714" cy="1049714"/>
          </a:xfrm>
        </p:grpSpPr>
        <p:sp>
          <p:nvSpPr>
            <p:cNvPr id="15" name="Oval 14"/>
            <p:cNvSpPr/>
            <p:nvPr/>
          </p:nvSpPr>
          <p:spPr>
            <a:xfrm>
              <a:off x="6944822" y="2252698"/>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7192113" y="2506981"/>
              <a:ext cx="565874" cy="566840"/>
              <a:chOff x="9064419" y="3019297"/>
              <a:chExt cx="488068" cy="488901"/>
            </a:xfrm>
            <a:solidFill>
              <a:srgbClr val="2C3440"/>
            </a:solidFill>
          </p:grpSpPr>
          <p:sp>
            <p:nvSpPr>
              <p:cNvPr id="26"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0"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 name="Group 2"/>
          <p:cNvGrpSpPr/>
          <p:nvPr/>
        </p:nvGrpSpPr>
        <p:grpSpPr>
          <a:xfrm>
            <a:off x="4397375" y="3257760"/>
            <a:ext cx="1049714" cy="1049714"/>
            <a:chOff x="4397375" y="3257760"/>
            <a:chExt cx="1049714" cy="1049714"/>
          </a:xfrm>
        </p:grpSpPr>
        <p:sp>
          <p:nvSpPr>
            <p:cNvPr id="14" name="Oval 13"/>
            <p:cNvSpPr/>
            <p:nvPr/>
          </p:nvSpPr>
          <p:spPr>
            <a:xfrm>
              <a:off x="4397375" y="3257760"/>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686456" y="3543733"/>
              <a:ext cx="488901" cy="488067"/>
              <a:chOff x="2164728" y="1071199"/>
              <a:chExt cx="488901" cy="488067"/>
            </a:xfrm>
            <a:solidFill>
              <a:srgbClr val="2C3440"/>
            </a:solidFill>
          </p:grpSpPr>
          <p:sp>
            <p:nvSpPr>
              <p:cNvPr id="3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2" name="Group 1"/>
          <p:cNvGrpSpPr/>
          <p:nvPr/>
        </p:nvGrpSpPr>
        <p:grpSpPr>
          <a:xfrm>
            <a:off x="2038350" y="4424333"/>
            <a:ext cx="1049714" cy="1049714"/>
            <a:chOff x="2038350" y="4424333"/>
            <a:chExt cx="1049714" cy="1049714"/>
          </a:xfrm>
        </p:grpSpPr>
        <p:sp>
          <p:nvSpPr>
            <p:cNvPr id="13" name="Oval 12"/>
            <p:cNvSpPr/>
            <p:nvPr/>
          </p:nvSpPr>
          <p:spPr>
            <a:xfrm>
              <a:off x="2038350" y="4424333"/>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2368427" y="4692218"/>
              <a:ext cx="427164" cy="488067"/>
              <a:chOff x="9094456" y="1066192"/>
              <a:chExt cx="427164" cy="488067"/>
            </a:xfrm>
            <a:solidFill>
              <a:srgbClr val="2C3440"/>
            </a:solidFill>
          </p:grpSpPr>
          <p:sp>
            <p:nvSpPr>
              <p:cNvPr id="39"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1"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Tree>
    <p:extLst>
      <p:ext uri="{BB962C8B-B14F-4D97-AF65-F5344CB8AC3E}">
        <p14:creationId xmlns:p14="http://schemas.microsoft.com/office/powerpoint/2010/main" val="23332012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par>
                                <p:cTn id="9" presetID="26" presetClass="emph" presetSubtype="0" fill="hold" nodeType="withEffect">
                                  <p:stCondLst>
                                    <p:cond delay="50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750"/>
                            </p:stCondLst>
                            <p:childTnLst>
                              <p:par>
                                <p:cTn id="20" presetID="2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par>
                                <p:cTn id="24" presetID="26" presetClass="emph" presetSubtype="0" fill="hold" nodeType="withEffect">
                                  <p:stCondLst>
                                    <p:cond delay="500"/>
                                  </p:stCondLst>
                                  <p:childTnLst>
                                    <p:animEffect transition="out" filter="fade">
                                      <p:cBhvr>
                                        <p:cTn id="25" dur="500" tmFilter="0, 0; .2, .5; .8, .5; 1, 0"/>
                                        <p:tgtEl>
                                          <p:spTgt spid="17"/>
                                        </p:tgtEl>
                                      </p:cBhvr>
                                    </p:animEffect>
                                    <p:animScale>
                                      <p:cBhvr>
                                        <p:cTn id="26" dur="250" autoRev="1" fill="hold"/>
                                        <p:tgtEl>
                                          <p:spTgt spid="17"/>
                                        </p:tgtEl>
                                      </p:cBhvr>
                                      <p:by x="105000" y="105000"/>
                                    </p:animScale>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childTnLst>
                                </p:cTn>
                              </p:par>
                              <p:par>
                                <p:cTn id="39" presetID="26" presetClass="emph" presetSubtype="0" fill="hold" nodeType="withEffect">
                                  <p:stCondLst>
                                    <p:cond delay="500"/>
                                  </p:stCondLst>
                                  <p:childTnLst>
                                    <p:animEffect transition="out" filter="fade">
                                      <p:cBhvr>
                                        <p:cTn id="40" dur="500" tmFilter="0, 0; .2, .5; .8, .5; 1, 0"/>
                                        <p:tgtEl>
                                          <p:spTgt spid="3"/>
                                        </p:tgtEl>
                                      </p:cBhvr>
                                    </p:animEffect>
                                    <p:animScale>
                                      <p:cBhvr>
                                        <p:cTn id="41" dur="250" autoRev="1" fill="hold"/>
                                        <p:tgtEl>
                                          <p:spTgt spid="3"/>
                                        </p:tgtEl>
                                      </p:cBhvr>
                                      <p:by x="105000" y="105000"/>
                                    </p:animScale>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par>
                                <p:cTn id="46" presetID="22" presetClass="entr" presetSubtype="2" fill="hold" grpId="0" nodeType="withEffect">
                                  <p:stCondLst>
                                    <p:cond delay="25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5250"/>
                            </p:stCondLst>
                            <p:childTnLst>
                              <p:par>
                                <p:cTn id="50" presetID="23" presetClass="entr" presetSubtype="16"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childTnLst>
                                </p:cTn>
                              </p:par>
                              <p:par>
                                <p:cTn id="54" presetID="26" presetClass="emph" presetSubtype="0" fill="hold" nodeType="withEffect">
                                  <p:stCondLst>
                                    <p:cond delay="500"/>
                                  </p:stCondLst>
                                  <p:childTnLst>
                                    <p:animEffect transition="out" filter="fade">
                                      <p:cBhvr>
                                        <p:cTn id="55" dur="500" tmFilter="0, 0; .2, .5; .8, .5; 1, 0"/>
                                        <p:tgtEl>
                                          <p:spTgt spid="2"/>
                                        </p:tgtEl>
                                      </p:cBhvr>
                                    </p:animEffect>
                                    <p:animScale>
                                      <p:cBhvr>
                                        <p:cTn id="56" dur="250" autoRev="1" fill="hold"/>
                                        <p:tgtEl>
                                          <p:spTgt spid="2"/>
                                        </p:tgtEl>
                                      </p:cBhvr>
                                      <p:by x="105000" y="105000"/>
                                    </p:animScale>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13485" y="95110"/>
            <a:ext cx="4300615" cy="505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Food Wastage</a:t>
            </a:r>
            <a:endParaRPr lang="en-US" sz="3600" dirty="0">
              <a:solidFill>
                <a:srgbClr val="2C344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6646801" y="591769"/>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A Nonsensical Problem</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ounded Rectangle 5"/>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5831022" y="1747073"/>
            <a:ext cx="5146052" cy="18135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According to the Food and Agriculture Organization (FAO) of the United Nations, an estimated 1.3 billion </a:t>
            </a:r>
            <a:r>
              <a:rPr lang="en-US" sz="1600"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tonnes</a:t>
            </a:r>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of food is wasted globally each year, amounting to one-third of all food produced for human consumption. Some common culprits include buffets, restaurants, and even households, for reasons including having purchased too much or even more absurdly, that the food doesn’t look good.</a:t>
            </a:r>
            <a:endPar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Subtitle 2"/>
          <p:cNvSpPr txBox="1">
            <a:spLocks/>
          </p:cNvSpPr>
          <p:nvPr/>
        </p:nvSpPr>
        <p:spPr>
          <a:xfrm>
            <a:off x="6580322" y="3768637"/>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latin typeface="Lato Semibold" panose="020F0502020204030203" pitchFamily="34" charset="0"/>
                <a:ea typeface="Lato Semibold" panose="020F0502020204030203" pitchFamily="34" charset="0"/>
                <a:cs typeface="Lato Semibold" panose="020F0502020204030203" pitchFamily="34" charset="0"/>
              </a:rPr>
              <a:t>Food Wastage in Events</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0" name="Subtitle 2"/>
          <p:cNvSpPr txBox="1">
            <a:spLocks/>
          </p:cNvSpPr>
          <p:nvPr/>
        </p:nvSpPr>
        <p:spPr>
          <a:xfrm>
            <a:off x="6580322" y="4696766"/>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Lato Semibold" panose="020F0502020204030203" pitchFamily="34" charset="0"/>
                <a:ea typeface="Lato Semibold" panose="020F0502020204030203" pitchFamily="34" charset="0"/>
                <a:cs typeface="Lato Semibold" panose="020F0502020204030203" pitchFamily="34" charset="0"/>
              </a:rPr>
              <a:t>Ordering via the internet</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1" name="Subtitle 2"/>
          <p:cNvSpPr txBox="1">
            <a:spLocks/>
          </p:cNvSpPr>
          <p:nvPr/>
        </p:nvSpPr>
        <p:spPr>
          <a:xfrm>
            <a:off x="6580322" y="5604175"/>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latin typeface="Lato Semibold" panose="020F0502020204030203" pitchFamily="34" charset="0"/>
                <a:ea typeface="Lato Semibold" panose="020F0502020204030203" pitchFamily="34" charset="0"/>
                <a:cs typeface="Lato Semibold" panose="020F0502020204030203" pitchFamily="34" charset="0"/>
              </a:rPr>
              <a:t>Purchasing </a:t>
            </a:r>
            <a:r>
              <a:rPr lang="en-US" sz="1400" b="1" dirty="0">
                <a:latin typeface="Lato Semibold" panose="020F0502020204030203" pitchFamily="34" charset="0"/>
                <a:ea typeface="Lato Semibold" panose="020F0502020204030203" pitchFamily="34" charset="0"/>
                <a:cs typeface="Lato Semibold" panose="020F0502020204030203" pitchFamily="34" charset="0"/>
              </a:rPr>
              <a:t>or preparing too much</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2" name="Subtitle 2"/>
          <p:cNvSpPr txBox="1">
            <a:spLocks/>
          </p:cNvSpPr>
          <p:nvPr/>
        </p:nvSpPr>
        <p:spPr>
          <a:xfrm>
            <a:off x="6580322" y="4098275"/>
            <a:ext cx="4435705" cy="458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In Big events like Weddings in India, people are tend to prepare extra food for guests</a:t>
            </a:r>
            <a:endPar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3" name="Subtitle 2"/>
          <p:cNvSpPr txBox="1">
            <a:spLocks/>
          </p:cNvSpPr>
          <p:nvPr/>
        </p:nvSpPr>
        <p:spPr>
          <a:xfrm>
            <a:off x="6580322" y="5003054"/>
            <a:ext cx="4435705" cy="45864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It's not just limited to events; nowadays, people order food online, and if there's a packaging flaw or a few extra spices, the food is rejected by the customer who paid for it, and it's useless for the restaurant owner as well; he can't deceive his customers by reselling the same item, so the food ends up in the trash.</a:t>
            </a:r>
            <a:endPar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4" name="Subtitle 2"/>
          <p:cNvSpPr txBox="1">
            <a:spLocks/>
          </p:cNvSpPr>
          <p:nvPr/>
        </p:nvSpPr>
        <p:spPr>
          <a:xfrm>
            <a:off x="6580322" y="5933813"/>
            <a:ext cx="4435705" cy="458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Many times we have extra servings of food left with us, we can donate it</a:t>
            </a:r>
            <a:endPar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5" name="Freeform 24"/>
          <p:cNvSpPr/>
          <p:nvPr/>
        </p:nvSpPr>
        <p:spPr>
          <a:xfrm rot="5400000">
            <a:off x="6080247" y="5690522"/>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5400000">
            <a:off x="6080247" y="3859343"/>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rot="5400000">
            <a:off x="6080247" y="4770170"/>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37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596900" y="1060495"/>
            <a:ext cx="4467225" cy="4632299"/>
          </a:xfrm>
          <a:custGeom>
            <a:avLst/>
            <a:gdLst>
              <a:gd name="connsiteX0" fmla="*/ 0 w 4467225"/>
              <a:gd name="connsiteY0" fmla="*/ 0 h 4632299"/>
              <a:gd name="connsiteX1" fmla="*/ 3114675 w 4467225"/>
              <a:gd name="connsiteY1" fmla="*/ 0 h 4632299"/>
              <a:gd name="connsiteX2" fmla="*/ 3114675 w 4467225"/>
              <a:gd name="connsiteY2" fmla="*/ 303206 h 4632299"/>
              <a:gd name="connsiteX3" fmla="*/ 3733800 w 4467225"/>
              <a:gd name="connsiteY3" fmla="*/ 303206 h 4632299"/>
              <a:gd name="connsiteX4" fmla="*/ 3733800 w 4467225"/>
              <a:gd name="connsiteY4" fmla="*/ 871689 h 4632299"/>
              <a:gd name="connsiteX5" fmla="*/ 4467225 w 4467225"/>
              <a:gd name="connsiteY5" fmla="*/ 871689 h 4632299"/>
              <a:gd name="connsiteX6" fmla="*/ 4467225 w 4467225"/>
              <a:gd name="connsiteY6" fmla="*/ 4632299 h 4632299"/>
              <a:gd name="connsiteX7" fmla="*/ 1201055 w 4467225"/>
              <a:gd name="connsiteY7" fmla="*/ 4632299 h 4632299"/>
              <a:gd name="connsiteX8" fmla="*/ 1201055 w 4467225"/>
              <a:gd name="connsiteY8" fmla="*/ 3748239 h 4632299"/>
              <a:gd name="connsiteX9" fmla="*/ 466725 w 4467225"/>
              <a:gd name="connsiteY9" fmla="*/ 3748239 h 4632299"/>
              <a:gd name="connsiteX10" fmla="*/ 466725 w 4467225"/>
              <a:gd name="connsiteY10" fmla="*/ 2876550 h 4632299"/>
              <a:gd name="connsiteX11" fmla="*/ 0 w 4467225"/>
              <a:gd name="connsiteY11" fmla="*/ 2876550 h 463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67225" h="4632299">
                <a:moveTo>
                  <a:pt x="0" y="0"/>
                </a:moveTo>
                <a:lnTo>
                  <a:pt x="3114675" y="0"/>
                </a:lnTo>
                <a:lnTo>
                  <a:pt x="3114675" y="303206"/>
                </a:lnTo>
                <a:lnTo>
                  <a:pt x="3733800" y="303206"/>
                </a:lnTo>
                <a:lnTo>
                  <a:pt x="3733800" y="871689"/>
                </a:lnTo>
                <a:lnTo>
                  <a:pt x="4467225" y="871689"/>
                </a:lnTo>
                <a:lnTo>
                  <a:pt x="4467225" y="4632299"/>
                </a:lnTo>
                <a:lnTo>
                  <a:pt x="1201055" y="4632299"/>
                </a:lnTo>
                <a:lnTo>
                  <a:pt x="1201055" y="3748239"/>
                </a:lnTo>
                <a:lnTo>
                  <a:pt x="466725" y="3748239"/>
                </a:lnTo>
                <a:lnTo>
                  <a:pt x="466725" y="2876550"/>
                </a:lnTo>
                <a:lnTo>
                  <a:pt x="0" y="2876550"/>
                </a:lnTo>
                <a:close/>
              </a:path>
            </a:pathLst>
          </a:custGeom>
          <a:blipFill dpi="0" rotWithShape="1">
            <a:blip r:embed="rId2">
              <a:extLst>
                <a:ext uri="{28A0092B-C50C-407E-A947-70E740481C1C}">
                  <a14:useLocalDpi xmlns:a14="http://schemas.microsoft.com/office/drawing/2010/main" val="0"/>
                </a:ext>
              </a:extLst>
            </a:blip>
            <a:srcRect/>
            <a:stretch>
              <a:fillRect/>
            </a:stretch>
          </a:blipFill>
          <a:ln w="57150">
            <a:gradFill>
              <a:gsLst>
                <a:gs pos="0">
                  <a:srgbClr val="2C3440"/>
                </a:gs>
                <a:gs pos="36000">
                  <a:srgbClr val="37597F"/>
                </a:gs>
                <a:gs pos="72000">
                  <a:srgbClr val="D96A47"/>
                </a:gs>
              </a:gsLst>
              <a:lin ang="12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97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375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par>
                                <p:cTn id="54" presetID="22" presetClass="entr" presetSubtype="8" fill="hold" grpId="0" nodeType="withEffect">
                                  <p:stCondLst>
                                    <p:cond delay="25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p:bldP spid="9" grpId="0"/>
      <p:bldP spid="10" grpId="0"/>
      <p:bldP spid="11" grpId="0"/>
      <p:bldP spid="12" grpId="0"/>
      <p:bldP spid="13" grpId="0"/>
      <p:bldP spid="14" grpId="0"/>
      <p:bldP spid="25" grpId="0" animBg="1"/>
      <p:bldP spid="26" grpId="0" animBg="1"/>
      <p:bldP spid="27" grpId="0" animBg="1"/>
      <p:bldP spid="3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271" y="1608818"/>
            <a:ext cx="10515600" cy="4351338"/>
          </a:xfrm>
        </p:spPr>
        <p:txBody>
          <a:bodyPr/>
          <a:lstStyle/>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adipiscing elit, sed do eiusmod tempor</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incididunt ut labore et dolore magna aliqua.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Ut enim ad minim veniam, quis</a:t>
            </a:r>
            <a:r>
              <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amet,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consectetur adipiscing elit, sed do eiusmod tempor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incididunt ut labore et dolore magna aliqua. </a:t>
            </a:r>
          </a:p>
          <a:p>
            <a:pPr marL="0" indent="0">
              <a:buClr>
                <a:srgbClr val="37597F"/>
              </a:buClr>
              <a:buSzPct val="154000"/>
              <a:buNone/>
            </a:pP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Title 1"/>
          <p:cNvSpPr txBox="1">
            <a:spLocks/>
          </p:cNvSpPr>
          <p:nvPr/>
        </p:nvSpPr>
        <p:spPr>
          <a:xfrm>
            <a:off x="6913485" y="95110"/>
            <a:ext cx="4312130" cy="505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Slide title, of course</a:t>
            </a:r>
            <a:endParaRPr lang="en-US" sz="3600" dirty="0">
              <a:solidFill>
                <a:srgbClr val="2C344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7027801" y="591769"/>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Tagline should be here I guess</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ounded Rectangle 5"/>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1159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750"/>
                            </p:stCondLst>
                            <p:childTnLst>
                              <p:par>
                                <p:cTn id="18" presetID="10" presetClass="entr" presetSubtype="0" fill="hold" grpId="0" nodeType="afterEffect">
                                  <p:stCondLst>
                                    <p:cond delay="0"/>
                                  </p:stCondLst>
                                  <p:iterate type="wd">
                                    <p:tmPct val="10000"/>
                                  </p:iterate>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75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21" presetID="10" presetClass="entr" presetSubtype="0" fill="hold" grpId="0" nodeType="with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par>
                          <p:cTn id="24" fill="hold">
                            <p:stCondLst>
                              <p:cond delay="1950"/>
                            </p:stCondLst>
                            <p:childTnLst>
                              <p:par>
                                <p:cTn id="25" presetID="10" presetClass="entr" presetSubtype="0" fill="hold" grpId="0" nodeType="afterEffect">
                                  <p:stCondLst>
                                    <p:cond delay="500"/>
                                  </p:stCondLst>
                                  <p:iterate type="wd">
                                    <p:tmPct val="10000"/>
                                  </p:iterate>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75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8" presetID="10" presetClass="entr" presetSubtype="0" fill="hold" grpId="0" nodeType="withEffect">
                                  <p:stCondLst>
                                    <p:cond delay="500"/>
                                  </p:stCondLst>
                                  <p:iterate type="wd">
                                    <p:tmPct val="10000"/>
                                  </p:iterate>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75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par>
                          <p:cTn id="31" fill="hold">
                            <p:stCondLst>
                              <p:cond delay="3800"/>
                            </p:stCondLst>
                            <p:childTnLst>
                              <p:par>
                                <p:cTn id="32" presetID="10" presetClass="entr" presetSubtype="0" fill="hold" grpId="0" nodeType="afterEffect">
                                  <p:stCondLst>
                                    <p:cond delay="500"/>
                                  </p:stCondLst>
                                  <p:iterate type="wd">
                                    <p:tmPct val="10000"/>
                                  </p:iterate>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75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5" presetID="10" presetClass="entr" presetSubtype="0" fill="hold" grpId="0" nodeType="withEffect">
                                  <p:stCondLst>
                                    <p:cond delay="500"/>
                                  </p:stCondLst>
                                  <p:iterate type="wd">
                                    <p:tmPct val="10000"/>
                                  </p:iterate>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5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1692" y="704741"/>
            <a:ext cx="3479972" cy="971659"/>
          </a:xfrm>
          <a:noFill/>
        </p:spPr>
        <p:txBody>
          <a:bodyPr>
            <a:normAutofit fontScale="90000"/>
          </a:bodyPr>
          <a:lstStyle/>
          <a:p>
            <a:r>
              <a:rPr lang="pl-PL" b="1" dirty="0">
                <a:latin typeface="Open Sans" panose="020B0606030504020204" pitchFamily="34" charset="0"/>
                <a:ea typeface="Open Sans" panose="020B0606030504020204" pitchFamily="34" charset="0"/>
                <a:cs typeface="Open Sans" panose="020B0606030504020204" pitchFamily="34" charset="0"/>
              </a:rPr>
              <a:t>Beautiful</a:t>
            </a:r>
          </a:p>
        </p:txBody>
      </p:sp>
      <p:sp>
        <p:nvSpPr>
          <p:cNvPr id="3" name="Subtitle 2"/>
          <p:cNvSpPr>
            <a:spLocks noGrp="1"/>
          </p:cNvSpPr>
          <p:nvPr>
            <p:ph type="subTitle" idx="1"/>
          </p:nvPr>
        </p:nvSpPr>
        <p:spPr>
          <a:xfrm>
            <a:off x="7156087" y="5018087"/>
            <a:ext cx="4347028" cy="1236663"/>
          </a:xfrm>
        </p:spPr>
        <p:txBody>
          <a:bodyPr>
            <a:normAutofit/>
          </a:body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0126" y="117513"/>
            <a:ext cx="6497374" cy="6497374"/>
          </a:xfrm>
          <a:prstGeom prst="ellipse">
            <a:avLst/>
          </a:prstGeom>
          <a:ln w="76200">
            <a:noFill/>
          </a:ln>
        </p:spPr>
      </p:pic>
      <p:sp>
        <p:nvSpPr>
          <p:cNvPr id="5" name="Title 1"/>
          <p:cNvSpPr txBox="1">
            <a:spLocks/>
          </p:cNvSpPr>
          <p:nvPr/>
        </p:nvSpPr>
        <p:spPr>
          <a:xfrm>
            <a:off x="7459434" y="282919"/>
            <a:ext cx="3479972" cy="444954"/>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18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CATCH YOUR WAVE TODAY</a:t>
            </a:r>
          </a:p>
        </p:txBody>
      </p:sp>
      <p:sp>
        <p:nvSpPr>
          <p:cNvPr id="6" name="Oval 5"/>
          <p:cNvSpPr/>
          <p:nvPr/>
        </p:nvSpPr>
        <p:spPr>
          <a:xfrm>
            <a:off x="11509829" y="6270172"/>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Oval 6"/>
          <p:cNvSpPr/>
          <p:nvPr/>
        </p:nvSpPr>
        <p:spPr>
          <a:xfrm>
            <a:off x="274936" y="6270171"/>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PT Sans" panose="020B0503020203020204" pitchFamily="34" charset="-18"/>
                <a:ea typeface="PT Sans" panose="020B0503020203020204" pitchFamily="34" charset="-18"/>
              </a:rPr>
              <a:t>7</a:t>
            </a:r>
          </a:p>
        </p:txBody>
      </p:sp>
      <p:sp>
        <p:nvSpPr>
          <p:cNvPr id="8" name="Oval 7"/>
          <p:cNvSpPr/>
          <p:nvPr/>
        </p:nvSpPr>
        <p:spPr>
          <a:xfrm>
            <a:off x="6092937" y="335987"/>
            <a:ext cx="1019063" cy="10190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Title 1"/>
          <p:cNvSpPr txBox="1">
            <a:spLocks/>
          </p:cNvSpPr>
          <p:nvPr/>
        </p:nvSpPr>
        <p:spPr>
          <a:xfrm>
            <a:off x="172160" y="2495030"/>
            <a:ext cx="6647740" cy="113438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WHAT A SLIDE…</a:t>
            </a:r>
          </a:p>
        </p:txBody>
      </p:sp>
      <p:sp>
        <p:nvSpPr>
          <p:cNvPr id="10" name="Oval 9"/>
          <p:cNvSpPr/>
          <p:nvPr/>
        </p:nvSpPr>
        <p:spPr>
          <a:xfrm>
            <a:off x="3249585" y="4495135"/>
            <a:ext cx="365882" cy="36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Oval 10"/>
          <p:cNvSpPr/>
          <p:nvPr/>
        </p:nvSpPr>
        <p:spPr>
          <a:xfrm>
            <a:off x="3661065" y="4380835"/>
            <a:ext cx="194655" cy="194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Oval 13"/>
          <p:cNvSpPr/>
          <p:nvPr/>
        </p:nvSpPr>
        <p:spPr>
          <a:xfrm>
            <a:off x="8860630" y="1793584"/>
            <a:ext cx="356849" cy="3568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5" name="Oval 14"/>
          <p:cNvSpPr/>
          <p:nvPr/>
        </p:nvSpPr>
        <p:spPr>
          <a:xfrm>
            <a:off x="9264490" y="1709764"/>
            <a:ext cx="233477" cy="2334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ubtitle 2"/>
          <p:cNvSpPr txBox="1">
            <a:spLocks/>
          </p:cNvSpPr>
          <p:nvPr/>
        </p:nvSpPr>
        <p:spPr>
          <a:xfrm>
            <a:off x="7156087" y="3703095"/>
            <a:ext cx="4347028" cy="12366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sp>
        <p:nvSpPr>
          <p:cNvPr id="17" name="Subtitle 2"/>
          <p:cNvSpPr txBox="1">
            <a:spLocks/>
          </p:cNvSpPr>
          <p:nvPr/>
        </p:nvSpPr>
        <p:spPr>
          <a:xfrm>
            <a:off x="7156087" y="2388103"/>
            <a:ext cx="4347028" cy="12366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spTree>
    <p:extLst>
      <p:ext uri="{BB962C8B-B14F-4D97-AF65-F5344CB8AC3E}">
        <p14:creationId xmlns:p14="http://schemas.microsoft.com/office/powerpoint/2010/main" val="1703149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910954" y="615679"/>
            <a:ext cx="5905138" cy="1275601"/>
            <a:chOff x="3662936" y="275823"/>
            <a:chExt cx="5230316" cy="1129829"/>
          </a:xfrm>
        </p:grpSpPr>
        <p:grpSp>
          <p:nvGrpSpPr>
            <p:cNvPr id="22" name="Group 21"/>
            <p:cNvGrpSpPr/>
            <p:nvPr/>
          </p:nvGrpSpPr>
          <p:grpSpPr>
            <a:xfrm>
              <a:off x="3662936" y="275823"/>
              <a:ext cx="427773" cy="422366"/>
              <a:chOff x="4079860" y="1264520"/>
              <a:chExt cx="640556" cy="632460"/>
            </a:xfrm>
            <a:solidFill>
              <a:srgbClr val="91B9A3"/>
            </a:solidFill>
          </p:grpSpPr>
          <p:sp>
            <p:nvSpPr>
              <p:cNvPr id="20" name="Rectangle 19"/>
              <p:cNvSpPr/>
              <p:nvPr/>
            </p:nvSpPr>
            <p:spPr>
              <a:xfrm>
                <a:off x="4079860" y="1264520"/>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Rectangle 20"/>
              <p:cNvSpPr/>
              <p:nvPr/>
            </p:nvSpPr>
            <p:spPr>
              <a:xfrm rot="5400000">
                <a:off x="4292267" y="1060688"/>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 name="Group 22"/>
            <p:cNvGrpSpPr/>
            <p:nvPr/>
          </p:nvGrpSpPr>
          <p:grpSpPr>
            <a:xfrm rot="10800000">
              <a:off x="8465487" y="983286"/>
              <a:ext cx="427765" cy="422366"/>
              <a:chOff x="3527806" y="1271046"/>
              <a:chExt cx="640544" cy="632460"/>
            </a:xfrm>
            <a:solidFill>
              <a:srgbClr val="91B9A3"/>
            </a:solidFill>
          </p:grpSpPr>
          <p:sp>
            <p:nvSpPr>
              <p:cNvPr id="24" name="Rectangle 23"/>
              <p:cNvSpPr/>
              <p:nvPr/>
            </p:nvSpPr>
            <p:spPr>
              <a:xfrm>
                <a:off x="3527806" y="1271046"/>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Rectangle 24"/>
              <p:cNvSpPr/>
              <p:nvPr/>
            </p:nvSpPr>
            <p:spPr>
              <a:xfrm rot="5400000">
                <a:off x="3740202" y="1067215"/>
                <a:ext cx="223837" cy="6324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6" name="TextBox 25"/>
            <p:cNvSpPr txBox="1"/>
            <p:nvPr/>
          </p:nvSpPr>
          <p:spPr>
            <a:xfrm>
              <a:off x="3853599" y="438036"/>
              <a:ext cx="4721685" cy="817814"/>
            </a:xfrm>
            <a:prstGeom prst="rect">
              <a:avLst/>
            </a:prstGeom>
            <a:noFill/>
          </p:spPr>
          <p:txBody>
            <a:bodyPr wrap="none" rtlCol="0">
              <a:spAutoFit/>
            </a:bodyPr>
            <a:lstStyle/>
            <a:p>
              <a:r>
                <a:rPr lang="pl-PL" sz="5400" b="1" dirty="0">
                  <a:solidFill>
                    <a:srgbClr val="BFBFBF"/>
                  </a:solidFill>
                  <a:latin typeface="Open Sans" panose="020B0606030504020204" pitchFamily="34" charset="0"/>
                  <a:ea typeface="Open Sans" panose="020B0606030504020204" pitchFamily="34" charset="0"/>
                  <a:cs typeface="Open Sans" panose="020B0606030504020204" pitchFamily="34" charset="0"/>
                </a:rPr>
                <a:t>MAGICAL TITLE</a:t>
              </a:r>
            </a:p>
          </p:txBody>
        </p:sp>
      </p:grpSp>
      <p:grpSp>
        <p:nvGrpSpPr>
          <p:cNvPr id="34" name="Group 33"/>
          <p:cNvGrpSpPr/>
          <p:nvPr/>
        </p:nvGrpSpPr>
        <p:grpSpPr>
          <a:xfrm>
            <a:off x="5763901" y="2882081"/>
            <a:ext cx="5570849" cy="2525679"/>
            <a:chOff x="6087751" y="3009900"/>
            <a:chExt cx="5714485" cy="2590800"/>
          </a:xfrm>
        </p:grpSpPr>
        <p:grpSp>
          <p:nvGrpSpPr>
            <p:cNvPr id="29" name="Group 28"/>
            <p:cNvGrpSpPr/>
            <p:nvPr/>
          </p:nvGrpSpPr>
          <p:grpSpPr>
            <a:xfrm>
              <a:off x="6087751" y="3009900"/>
              <a:ext cx="5714485" cy="2590800"/>
              <a:chOff x="6221101" y="3124200"/>
              <a:chExt cx="4804087" cy="2178049"/>
            </a:xfrm>
          </p:grpSpPr>
          <p:sp>
            <p:nvSpPr>
              <p:cNvPr id="19" name="Rectangle 18"/>
              <p:cNvSpPr/>
              <p:nvPr/>
            </p:nvSpPr>
            <p:spPr>
              <a:xfrm>
                <a:off x="8008626" y="3124200"/>
                <a:ext cx="3016562" cy="207645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Rectangle 9"/>
              <p:cNvSpPr/>
              <p:nvPr/>
            </p:nvSpPr>
            <p:spPr>
              <a:xfrm>
                <a:off x="6221101" y="3177580"/>
                <a:ext cx="1699735" cy="2124669"/>
              </a:xfrm>
              <a:prstGeom prst="rect">
                <a:avLst/>
              </a:prstGeom>
              <a:blipFill>
                <a:blip r:embed="rId2" cstate="email">
                  <a:extLst>
                    <a:ext uri="{28A0092B-C50C-407E-A947-70E740481C1C}">
                      <a14:useLocalDpi xmlns:a14="http://schemas.microsoft.com/office/drawing/2010/main"/>
                    </a:ext>
                  </a:extLst>
                </a:blip>
                <a:srcRect/>
                <a:stretch>
                  <a:fillRect r="8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p:cNvSpPr/>
              <p:nvPr/>
            </p:nvSpPr>
            <p:spPr>
              <a:xfrm>
                <a:off x="7922901" y="3209925"/>
                <a:ext cx="3016562" cy="2076450"/>
              </a:xfrm>
              <a:prstGeom prst="rect">
                <a:avLst/>
              </a:prstGeom>
              <a:noFill/>
              <a:ln w="38100">
                <a:solidFill>
                  <a:srgbClr val="91B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1" name="TextBox 30"/>
            <p:cNvSpPr txBox="1"/>
            <p:nvPr/>
          </p:nvSpPr>
          <p:spPr>
            <a:xfrm>
              <a:off x="9066682" y="3383699"/>
              <a:ext cx="1902823" cy="473568"/>
            </a:xfrm>
            <a:prstGeom prst="rect">
              <a:avLst/>
            </a:prstGeom>
            <a:noFill/>
          </p:spPr>
          <p:txBody>
            <a:bodyPr wrap="none" rtlCol="0">
              <a:spAutoFit/>
            </a:bodyPr>
            <a:lstStyle/>
            <a:p>
              <a:r>
                <a:rPr lang="pl-PL" sz="2400" b="1" dirty="0">
                  <a:solidFill>
                    <a:srgbClr val="91B9A3"/>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32" name="TextBox 31"/>
            <p:cNvSpPr txBox="1"/>
            <p:nvPr/>
          </p:nvSpPr>
          <p:spPr>
            <a:xfrm>
              <a:off x="8529107" y="4088206"/>
              <a:ext cx="2958044" cy="1231278"/>
            </a:xfrm>
            <a:prstGeom prst="rect">
              <a:avLst/>
            </a:prstGeom>
            <a:noFill/>
          </p:spPr>
          <p:txBody>
            <a:bodyPr wrap="square" rtlCol="0">
              <a:spAutoFit/>
            </a:bodyPr>
            <a:lstStyle/>
            <a:p>
              <a:pPr algn="ctr"/>
              <a:r>
                <a:rPr lang="pl-PL"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This would be text that I use in this slideThis would be text that I use in this slide</a:t>
              </a:r>
            </a:p>
          </p:txBody>
        </p:sp>
      </p:grpSp>
      <p:grpSp>
        <p:nvGrpSpPr>
          <p:cNvPr id="35" name="Group 34"/>
          <p:cNvGrpSpPr/>
          <p:nvPr/>
        </p:nvGrpSpPr>
        <p:grpSpPr>
          <a:xfrm>
            <a:off x="596332" y="2696825"/>
            <a:ext cx="4808060" cy="2181819"/>
            <a:chOff x="864876" y="2390181"/>
            <a:chExt cx="4808060" cy="2181819"/>
          </a:xfrm>
        </p:grpSpPr>
        <p:grpSp>
          <p:nvGrpSpPr>
            <p:cNvPr id="28" name="Group 27"/>
            <p:cNvGrpSpPr/>
            <p:nvPr/>
          </p:nvGrpSpPr>
          <p:grpSpPr>
            <a:xfrm>
              <a:off x="864876" y="2390181"/>
              <a:ext cx="4808060" cy="2181819"/>
              <a:chOff x="1131576" y="2580681"/>
              <a:chExt cx="4808060" cy="2181819"/>
            </a:xfrm>
          </p:grpSpPr>
          <p:sp>
            <p:nvSpPr>
              <p:cNvPr id="13" name="Rectangle 12"/>
              <p:cNvSpPr/>
              <p:nvPr/>
            </p:nvSpPr>
            <p:spPr>
              <a:xfrm>
                <a:off x="4239901" y="2580681"/>
                <a:ext cx="1699735" cy="2124669"/>
              </a:xfrm>
              <a:prstGeom prst="rect">
                <a:avLst/>
              </a:prstGeom>
              <a:blipFill>
                <a:blip r:embed="rId3" cstate="email">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Rectangle 15"/>
              <p:cNvSpPr/>
              <p:nvPr/>
            </p:nvSpPr>
            <p:spPr>
              <a:xfrm>
                <a:off x="1217301" y="2609850"/>
                <a:ext cx="3016562" cy="2076450"/>
              </a:xfrm>
              <a:prstGeom prst="rect">
                <a:avLst/>
              </a:prstGeom>
              <a:noFill/>
              <a:ln w="38100">
                <a:solidFill>
                  <a:srgbClr val="91B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Rectangle 17"/>
              <p:cNvSpPr/>
              <p:nvPr/>
            </p:nvSpPr>
            <p:spPr>
              <a:xfrm>
                <a:off x="1131576" y="2686050"/>
                <a:ext cx="3016562" cy="207645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0" name="TextBox 29"/>
            <p:cNvSpPr txBox="1"/>
            <p:nvPr/>
          </p:nvSpPr>
          <p:spPr>
            <a:xfrm>
              <a:off x="1503832" y="2678849"/>
              <a:ext cx="1854995" cy="461665"/>
            </a:xfrm>
            <a:prstGeom prst="rect">
              <a:avLst/>
            </a:prstGeom>
            <a:noFill/>
          </p:spPr>
          <p:txBody>
            <a:bodyPr wrap="none" rtlCol="0">
              <a:spAutoFit/>
            </a:bodyPr>
            <a:lstStyle/>
            <a:p>
              <a:r>
                <a:rPr lang="pl-PL" sz="2400" b="1" dirty="0">
                  <a:solidFill>
                    <a:srgbClr val="91B9A3"/>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33" name="TextBox 32"/>
            <p:cNvSpPr txBox="1"/>
            <p:nvPr/>
          </p:nvSpPr>
          <p:spPr>
            <a:xfrm>
              <a:off x="947206" y="3173806"/>
              <a:ext cx="2958044" cy="1200329"/>
            </a:xfrm>
            <a:prstGeom prst="rect">
              <a:avLst/>
            </a:prstGeom>
            <a:noFill/>
          </p:spPr>
          <p:txBody>
            <a:bodyPr wrap="square" rtlCol="0">
              <a:spAutoFit/>
            </a:bodyPr>
            <a:lstStyle/>
            <a:p>
              <a:pPr algn="ctr"/>
              <a:r>
                <a:rPr lang="pl-PL"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This would be text that I use in this slideThis would be text that I use in this slide</a:t>
              </a:r>
            </a:p>
          </p:txBody>
        </p:sp>
      </p:grpSp>
    </p:spTree>
    <p:extLst>
      <p:ext uri="{BB962C8B-B14F-4D97-AF65-F5344CB8AC3E}">
        <p14:creationId xmlns:p14="http://schemas.microsoft.com/office/powerpoint/2010/main" val="3190676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83780" y="844272"/>
            <a:ext cx="484513" cy="742950"/>
            <a:chOff x="1935804" y="3752850"/>
            <a:chExt cx="1371600" cy="2103203"/>
          </a:xfrm>
        </p:grpSpPr>
        <p:sp>
          <p:nvSpPr>
            <p:cNvPr id="5" name="Chord 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Oval 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8" name="Group 7"/>
          <p:cNvGrpSpPr/>
          <p:nvPr/>
        </p:nvGrpSpPr>
        <p:grpSpPr>
          <a:xfrm>
            <a:off x="983780" y="5433688"/>
            <a:ext cx="484513" cy="742950"/>
            <a:chOff x="1935804" y="3752850"/>
            <a:chExt cx="1371600" cy="2103203"/>
          </a:xfrm>
        </p:grpSpPr>
        <p:sp>
          <p:nvSpPr>
            <p:cNvPr id="9" name="Chord 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Oval 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 name="Group 10"/>
          <p:cNvGrpSpPr/>
          <p:nvPr/>
        </p:nvGrpSpPr>
        <p:grpSpPr>
          <a:xfrm>
            <a:off x="983780" y="4122427"/>
            <a:ext cx="484513" cy="742950"/>
            <a:chOff x="1935804" y="3752850"/>
            <a:chExt cx="1371600" cy="2103203"/>
          </a:xfrm>
          <a:solidFill>
            <a:srgbClr val="14A049"/>
          </a:solidFill>
        </p:grpSpPr>
        <p:sp>
          <p:nvSpPr>
            <p:cNvPr id="12" name="Chord 1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Oval 1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 name="Group 13"/>
          <p:cNvGrpSpPr/>
          <p:nvPr/>
        </p:nvGrpSpPr>
        <p:grpSpPr>
          <a:xfrm>
            <a:off x="983780" y="3466796"/>
            <a:ext cx="484513" cy="742950"/>
            <a:chOff x="1935804" y="3752850"/>
            <a:chExt cx="1371600" cy="2103203"/>
          </a:xfrm>
          <a:solidFill>
            <a:srgbClr val="14A049"/>
          </a:solidFill>
        </p:grpSpPr>
        <p:sp>
          <p:nvSpPr>
            <p:cNvPr id="15" name="Chord 1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 name="Group 16"/>
          <p:cNvGrpSpPr/>
          <p:nvPr/>
        </p:nvGrpSpPr>
        <p:grpSpPr>
          <a:xfrm>
            <a:off x="983780" y="2811165"/>
            <a:ext cx="484513" cy="742950"/>
            <a:chOff x="1935804" y="3752850"/>
            <a:chExt cx="1371600" cy="2103203"/>
          </a:xfrm>
        </p:grpSpPr>
        <p:sp>
          <p:nvSpPr>
            <p:cNvPr id="18" name="Chord 1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oup 19"/>
          <p:cNvGrpSpPr/>
          <p:nvPr/>
        </p:nvGrpSpPr>
        <p:grpSpPr>
          <a:xfrm>
            <a:off x="983780" y="2155534"/>
            <a:ext cx="484513" cy="742950"/>
            <a:chOff x="1935804" y="3752850"/>
            <a:chExt cx="1371600" cy="2103203"/>
          </a:xfrm>
        </p:grpSpPr>
        <p:sp>
          <p:nvSpPr>
            <p:cNvPr id="21" name="Chord 2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 name="Group 22"/>
          <p:cNvGrpSpPr/>
          <p:nvPr/>
        </p:nvGrpSpPr>
        <p:grpSpPr>
          <a:xfrm>
            <a:off x="983780" y="1499903"/>
            <a:ext cx="484513" cy="742950"/>
            <a:chOff x="1935804" y="3752850"/>
            <a:chExt cx="1371600" cy="2103203"/>
          </a:xfrm>
        </p:grpSpPr>
        <p:sp>
          <p:nvSpPr>
            <p:cNvPr id="24" name="Chord 2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 name="Group 25"/>
          <p:cNvGrpSpPr/>
          <p:nvPr/>
        </p:nvGrpSpPr>
        <p:grpSpPr>
          <a:xfrm>
            <a:off x="983780" y="4778058"/>
            <a:ext cx="484513" cy="742950"/>
            <a:chOff x="1935804" y="3752850"/>
            <a:chExt cx="1371600" cy="2103203"/>
          </a:xfrm>
        </p:grpSpPr>
        <p:sp>
          <p:nvSpPr>
            <p:cNvPr id="27" name="Chord 2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Oval 2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 name="Group 28"/>
          <p:cNvGrpSpPr/>
          <p:nvPr/>
        </p:nvGrpSpPr>
        <p:grpSpPr>
          <a:xfrm>
            <a:off x="1737504" y="844272"/>
            <a:ext cx="484513" cy="742950"/>
            <a:chOff x="1935804" y="3752850"/>
            <a:chExt cx="1371600" cy="2103203"/>
          </a:xfrm>
        </p:grpSpPr>
        <p:sp>
          <p:nvSpPr>
            <p:cNvPr id="30" name="Chord 2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Oval 3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 name="Group 31"/>
          <p:cNvGrpSpPr/>
          <p:nvPr/>
        </p:nvGrpSpPr>
        <p:grpSpPr>
          <a:xfrm>
            <a:off x="1737504" y="5433688"/>
            <a:ext cx="484513" cy="742950"/>
            <a:chOff x="1935804" y="3752850"/>
            <a:chExt cx="1371600" cy="2103203"/>
          </a:xfrm>
        </p:grpSpPr>
        <p:sp>
          <p:nvSpPr>
            <p:cNvPr id="33" name="Chord 3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Oval 3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 name="Group 34"/>
          <p:cNvGrpSpPr/>
          <p:nvPr/>
        </p:nvGrpSpPr>
        <p:grpSpPr>
          <a:xfrm>
            <a:off x="1737504" y="4122427"/>
            <a:ext cx="484513" cy="742950"/>
            <a:chOff x="1935804" y="3752850"/>
            <a:chExt cx="1371600" cy="2103203"/>
          </a:xfrm>
          <a:solidFill>
            <a:srgbClr val="14A049"/>
          </a:solidFill>
        </p:grpSpPr>
        <p:sp>
          <p:nvSpPr>
            <p:cNvPr id="36" name="Chord 3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Oval 3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8" name="Group 37"/>
          <p:cNvGrpSpPr/>
          <p:nvPr/>
        </p:nvGrpSpPr>
        <p:grpSpPr>
          <a:xfrm>
            <a:off x="1737504" y="3466796"/>
            <a:ext cx="484513" cy="742950"/>
            <a:chOff x="1935804" y="3752850"/>
            <a:chExt cx="1371600" cy="2103203"/>
          </a:xfrm>
          <a:solidFill>
            <a:srgbClr val="14A049"/>
          </a:solidFill>
        </p:grpSpPr>
        <p:sp>
          <p:nvSpPr>
            <p:cNvPr id="39" name="Chord 3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Oval 3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1" name="Group 40"/>
          <p:cNvGrpSpPr/>
          <p:nvPr/>
        </p:nvGrpSpPr>
        <p:grpSpPr>
          <a:xfrm>
            <a:off x="1737504" y="2811165"/>
            <a:ext cx="484513" cy="742950"/>
            <a:chOff x="1935804" y="3752850"/>
            <a:chExt cx="1371600" cy="2103203"/>
          </a:xfrm>
        </p:grpSpPr>
        <p:sp>
          <p:nvSpPr>
            <p:cNvPr id="42" name="Chord 4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Oval 4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4" name="Group 43"/>
          <p:cNvGrpSpPr/>
          <p:nvPr/>
        </p:nvGrpSpPr>
        <p:grpSpPr>
          <a:xfrm>
            <a:off x="1737504" y="2155534"/>
            <a:ext cx="484513" cy="742950"/>
            <a:chOff x="1935804" y="3752850"/>
            <a:chExt cx="1371600" cy="2103203"/>
          </a:xfrm>
        </p:grpSpPr>
        <p:sp>
          <p:nvSpPr>
            <p:cNvPr id="45" name="Chord 4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Oval 4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7" name="Group 46"/>
          <p:cNvGrpSpPr/>
          <p:nvPr/>
        </p:nvGrpSpPr>
        <p:grpSpPr>
          <a:xfrm>
            <a:off x="1737504" y="1499903"/>
            <a:ext cx="484513" cy="742950"/>
            <a:chOff x="1935804" y="3752850"/>
            <a:chExt cx="1371600" cy="2103203"/>
          </a:xfrm>
        </p:grpSpPr>
        <p:sp>
          <p:nvSpPr>
            <p:cNvPr id="48" name="Chord 4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Oval 4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0" name="Group 49"/>
          <p:cNvGrpSpPr/>
          <p:nvPr/>
        </p:nvGrpSpPr>
        <p:grpSpPr>
          <a:xfrm>
            <a:off x="1737504" y="4778058"/>
            <a:ext cx="484513" cy="742950"/>
            <a:chOff x="1935804" y="3752850"/>
            <a:chExt cx="1371600" cy="2103203"/>
          </a:xfrm>
        </p:grpSpPr>
        <p:sp>
          <p:nvSpPr>
            <p:cNvPr id="51" name="Chord 5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2" name="Oval 5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3" name="Group 52"/>
          <p:cNvGrpSpPr/>
          <p:nvPr/>
        </p:nvGrpSpPr>
        <p:grpSpPr>
          <a:xfrm>
            <a:off x="2445071" y="844272"/>
            <a:ext cx="484513" cy="742950"/>
            <a:chOff x="1935804" y="3752850"/>
            <a:chExt cx="1371600" cy="2103203"/>
          </a:xfrm>
        </p:grpSpPr>
        <p:sp>
          <p:nvSpPr>
            <p:cNvPr id="54" name="Chord 5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Oval 5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6" name="Group 55"/>
          <p:cNvGrpSpPr/>
          <p:nvPr/>
        </p:nvGrpSpPr>
        <p:grpSpPr>
          <a:xfrm>
            <a:off x="2445071" y="5433688"/>
            <a:ext cx="484513" cy="742950"/>
            <a:chOff x="1935804" y="3752850"/>
            <a:chExt cx="1371600" cy="2103203"/>
          </a:xfrm>
        </p:grpSpPr>
        <p:sp>
          <p:nvSpPr>
            <p:cNvPr id="57" name="Chord 5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Oval 5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oup 58"/>
          <p:cNvGrpSpPr/>
          <p:nvPr/>
        </p:nvGrpSpPr>
        <p:grpSpPr>
          <a:xfrm>
            <a:off x="2445071" y="4122427"/>
            <a:ext cx="484513" cy="742950"/>
            <a:chOff x="1935804" y="3752850"/>
            <a:chExt cx="1371600" cy="2103203"/>
          </a:xfrm>
        </p:grpSpPr>
        <p:sp>
          <p:nvSpPr>
            <p:cNvPr id="60" name="Chord 5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 name="Oval 6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2" name="Group 61"/>
          <p:cNvGrpSpPr/>
          <p:nvPr/>
        </p:nvGrpSpPr>
        <p:grpSpPr>
          <a:xfrm>
            <a:off x="2445071" y="3466796"/>
            <a:ext cx="484513" cy="742950"/>
            <a:chOff x="1935804" y="3752850"/>
            <a:chExt cx="1371600" cy="2103203"/>
          </a:xfrm>
        </p:grpSpPr>
        <p:sp>
          <p:nvSpPr>
            <p:cNvPr id="63" name="Chord 6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Oval 6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5" name="Group 64"/>
          <p:cNvGrpSpPr/>
          <p:nvPr/>
        </p:nvGrpSpPr>
        <p:grpSpPr>
          <a:xfrm>
            <a:off x="2445071" y="2811165"/>
            <a:ext cx="484513" cy="742950"/>
            <a:chOff x="1935804" y="3752850"/>
            <a:chExt cx="1371600" cy="2103203"/>
          </a:xfrm>
        </p:grpSpPr>
        <p:sp>
          <p:nvSpPr>
            <p:cNvPr id="66" name="Chord 6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Oval 6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8" name="Group 67"/>
          <p:cNvGrpSpPr/>
          <p:nvPr/>
        </p:nvGrpSpPr>
        <p:grpSpPr>
          <a:xfrm>
            <a:off x="2445071" y="2155534"/>
            <a:ext cx="484513" cy="742950"/>
            <a:chOff x="1935804" y="3752850"/>
            <a:chExt cx="1371600" cy="2103203"/>
          </a:xfrm>
        </p:grpSpPr>
        <p:sp>
          <p:nvSpPr>
            <p:cNvPr id="69" name="Chord 6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Oval 6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oup 70"/>
          <p:cNvGrpSpPr/>
          <p:nvPr/>
        </p:nvGrpSpPr>
        <p:grpSpPr>
          <a:xfrm>
            <a:off x="2445071" y="1499903"/>
            <a:ext cx="484513" cy="742950"/>
            <a:chOff x="1935804" y="3752850"/>
            <a:chExt cx="1371600" cy="2103203"/>
          </a:xfrm>
        </p:grpSpPr>
        <p:sp>
          <p:nvSpPr>
            <p:cNvPr id="72" name="Chord 7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Oval 7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oup 73"/>
          <p:cNvGrpSpPr/>
          <p:nvPr/>
        </p:nvGrpSpPr>
        <p:grpSpPr>
          <a:xfrm>
            <a:off x="2445071" y="4778058"/>
            <a:ext cx="484513" cy="742950"/>
            <a:chOff x="1935804" y="3752850"/>
            <a:chExt cx="1371600" cy="2103203"/>
          </a:xfrm>
        </p:grpSpPr>
        <p:sp>
          <p:nvSpPr>
            <p:cNvPr id="75" name="Chord 7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Oval 7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1" name="Group 100"/>
          <p:cNvGrpSpPr/>
          <p:nvPr/>
        </p:nvGrpSpPr>
        <p:grpSpPr>
          <a:xfrm>
            <a:off x="3199385" y="844272"/>
            <a:ext cx="484513" cy="742950"/>
            <a:chOff x="1935804" y="3752850"/>
            <a:chExt cx="1371600" cy="2103203"/>
          </a:xfrm>
        </p:grpSpPr>
        <p:sp>
          <p:nvSpPr>
            <p:cNvPr id="102" name="Chord 10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3" name="Oval 10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4" name="Group 103"/>
          <p:cNvGrpSpPr/>
          <p:nvPr/>
        </p:nvGrpSpPr>
        <p:grpSpPr>
          <a:xfrm>
            <a:off x="3199385" y="5433688"/>
            <a:ext cx="484513" cy="742950"/>
            <a:chOff x="1935804" y="3752850"/>
            <a:chExt cx="1371600" cy="2103203"/>
          </a:xfrm>
        </p:grpSpPr>
        <p:sp>
          <p:nvSpPr>
            <p:cNvPr id="105" name="Chord 10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6" name="Oval 10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7" name="Group 106"/>
          <p:cNvGrpSpPr/>
          <p:nvPr/>
        </p:nvGrpSpPr>
        <p:grpSpPr>
          <a:xfrm>
            <a:off x="3199385" y="4122427"/>
            <a:ext cx="484513" cy="742950"/>
            <a:chOff x="1935804" y="3752850"/>
            <a:chExt cx="1371600" cy="2103203"/>
          </a:xfrm>
        </p:grpSpPr>
        <p:sp>
          <p:nvSpPr>
            <p:cNvPr id="108" name="Chord 10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9" name="Oval 10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0" name="Group 109"/>
          <p:cNvGrpSpPr/>
          <p:nvPr/>
        </p:nvGrpSpPr>
        <p:grpSpPr>
          <a:xfrm>
            <a:off x="3199385" y="3466796"/>
            <a:ext cx="484513" cy="742950"/>
            <a:chOff x="1935804" y="3752850"/>
            <a:chExt cx="1371600" cy="2103203"/>
          </a:xfrm>
        </p:grpSpPr>
        <p:sp>
          <p:nvSpPr>
            <p:cNvPr id="111" name="Chord 11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2" name="Oval 11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3" name="Group 112"/>
          <p:cNvGrpSpPr/>
          <p:nvPr/>
        </p:nvGrpSpPr>
        <p:grpSpPr>
          <a:xfrm>
            <a:off x="3199385" y="2811165"/>
            <a:ext cx="484513" cy="742950"/>
            <a:chOff x="1935804" y="3752850"/>
            <a:chExt cx="1371600" cy="2103203"/>
          </a:xfrm>
        </p:grpSpPr>
        <p:sp>
          <p:nvSpPr>
            <p:cNvPr id="114" name="Chord 11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5" name="Oval 11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6" name="Group 115"/>
          <p:cNvGrpSpPr/>
          <p:nvPr/>
        </p:nvGrpSpPr>
        <p:grpSpPr>
          <a:xfrm>
            <a:off x="3199385" y="2155534"/>
            <a:ext cx="484513" cy="742950"/>
            <a:chOff x="1935804" y="3752850"/>
            <a:chExt cx="1371600" cy="2103203"/>
          </a:xfrm>
        </p:grpSpPr>
        <p:sp>
          <p:nvSpPr>
            <p:cNvPr id="117" name="Chord 11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8" name="Oval 11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9" name="Group 118"/>
          <p:cNvGrpSpPr/>
          <p:nvPr/>
        </p:nvGrpSpPr>
        <p:grpSpPr>
          <a:xfrm>
            <a:off x="3199385" y="1499903"/>
            <a:ext cx="484513" cy="742950"/>
            <a:chOff x="1935804" y="3752850"/>
            <a:chExt cx="1371600" cy="2103203"/>
          </a:xfrm>
        </p:grpSpPr>
        <p:sp>
          <p:nvSpPr>
            <p:cNvPr id="120" name="Chord 11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1" name="Oval 12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2" name="Group 121"/>
          <p:cNvGrpSpPr/>
          <p:nvPr/>
        </p:nvGrpSpPr>
        <p:grpSpPr>
          <a:xfrm>
            <a:off x="3199385" y="4778058"/>
            <a:ext cx="484513" cy="742950"/>
            <a:chOff x="1935804" y="3752850"/>
            <a:chExt cx="1371600" cy="2103203"/>
          </a:xfrm>
        </p:grpSpPr>
        <p:sp>
          <p:nvSpPr>
            <p:cNvPr id="123" name="Chord 12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4" name="Oval 12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5" name="Group 124"/>
          <p:cNvGrpSpPr/>
          <p:nvPr/>
        </p:nvGrpSpPr>
        <p:grpSpPr>
          <a:xfrm>
            <a:off x="3914477" y="844272"/>
            <a:ext cx="484513" cy="742950"/>
            <a:chOff x="1935804" y="3752850"/>
            <a:chExt cx="1371600" cy="2103203"/>
          </a:xfrm>
        </p:grpSpPr>
        <p:sp>
          <p:nvSpPr>
            <p:cNvPr id="126" name="Chord 12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7" name="Oval 12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8" name="Group 127"/>
          <p:cNvGrpSpPr/>
          <p:nvPr/>
        </p:nvGrpSpPr>
        <p:grpSpPr>
          <a:xfrm>
            <a:off x="3914477" y="5433688"/>
            <a:ext cx="484513" cy="742950"/>
            <a:chOff x="1935804" y="3752850"/>
            <a:chExt cx="1371600" cy="2103203"/>
          </a:xfrm>
        </p:grpSpPr>
        <p:sp>
          <p:nvSpPr>
            <p:cNvPr id="129" name="Chord 12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0" name="Oval 12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1" name="Group 130"/>
          <p:cNvGrpSpPr/>
          <p:nvPr/>
        </p:nvGrpSpPr>
        <p:grpSpPr>
          <a:xfrm>
            <a:off x="3914477" y="4122427"/>
            <a:ext cx="484513" cy="742950"/>
            <a:chOff x="1935804" y="3752850"/>
            <a:chExt cx="1371600" cy="2103203"/>
          </a:xfrm>
        </p:grpSpPr>
        <p:sp>
          <p:nvSpPr>
            <p:cNvPr id="132" name="Chord 13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3" name="Oval 13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4" name="Group 133"/>
          <p:cNvGrpSpPr/>
          <p:nvPr/>
        </p:nvGrpSpPr>
        <p:grpSpPr>
          <a:xfrm>
            <a:off x="3914477" y="3466796"/>
            <a:ext cx="484513" cy="742950"/>
            <a:chOff x="1935804" y="3752850"/>
            <a:chExt cx="1371600" cy="2103203"/>
          </a:xfrm>
        </p:grpSpPr>
        <p:sp>
          <p:nvSpPr>
            <p:cNvPr id="135" name="Chord 13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6" name="Oval 13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7" name="Group 136"/>
          <p:cNvGrpSpPr/>
          <p:nvPr/>
        </p:nvGrpSpPr>
        <p:grpSpPr>
          <a:xfrm>
            <a:off x="3914477" y="2811165"/>
            <a:ext cx="484513" cy="742950"/>
            <a:chOff x="1935804" y="3752850"/>
            <a:chExt cx="1371600" cy="2103203"/>
          </a:xfrm>
        </p:grpSpPr>
        <p:sp>
          <p:nvSpPr>
            <p:cNvPr id="138" name="Chord 13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9" name="Oval 13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0" name="Group 139"/>
          <p:cNvGrpSpPr/>
          <p:nvPr/>
        </p:nvGrpSpPr>
        <p:grpSpPr>
          <a:xfrm>
            <a:off x="3914477" y="2155534"/>
            <a:ext cx="484513" cy="742950"/>
            <a:chOff x="1935804" y="3752850"/>
            <a:chExt cx="1371600" cy="2103203"/>
          </a:xfrm>
        </p:grpSpPr>
        <p:sp>
          <p:nvSpPr>
            <p:cNvPr id="141" name="Chord 14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2" name="Oval 14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3" name="Group 142"/>
          <p:cNvGrpSpPr/>
          <p:nvPr/>
        </p:nvGrpSpPr>
        <p:grpSpPr>
          <a:xfrm>
            <a:off x="3914477" y="1499903"/>
            <a:ext cx="484513" cy="742950"/>
            <a:chOff x="1935804" y="3752850"/>
            <a:chExt cx="1371600" cy="2103203"/>
          </a:xfrm>
        </p:grpSpPr>
        <p:sp>
          <p:nvSpPr>
            <p:cNvPr id="144" name="Chord 14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5" name="Oval 14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6" name="Group 145"/>
          <p:cNvGrpSpPr/>
          <p:nvPr/>
        </p:nvGrpSpPr>
        <p:grpSpPr>
          <a:xfrm>
            <a:off x="3914477" y="4778058"/>
            <a:ext cx="484513" cy="742950"/>
            <a:chOff x="1935804" y="3752850"/>
            <a:chExt cx="1371600" cy="2103203"/>
          </a:xfrm>
        </p:grpSpPr>
        <p:sp>
          <p:nvSpPr>
            <p:cNvPr id="147" name="Chord 14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8" name="Oval 14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9" name="Group 148"/>
          <p:cNvGrpSpPr/>
          <p:nvPr/>
        </p:nvGrpSpPr>
        <p:grpSpPr>
          <a:xfrm>
            <a:off x="4668201" y="844272"/>
            <a:ext cx="484513" cy="742950"/>
            <a:chOff x="1935804" y="3752850"/>
            <a:chExt cx="1371600" cy="2103203"/>
          </a:xfrm>
          <a:solidFill>
            <a:srgbClr val="14A049"/>
          </a:solidFill>
        </p:grpSpPr>
        <p:sp>
          <p:nvSpPr>
            <p:cNvPr id="150" name="Chord 14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1" name="Oval 15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2" name="Group 151"/>
          <p:cNvGrpSpPr/>
          <p:nvPr/>
        </p:nvGrpSpPr>
        <p:grpSpPr>
          <a:xfrm>
            <a:off x="4668201" y="5433688"/>
            <a:ext cx="484513" cy="742950"/>
            <a:chOff x="1935804" y="3752850"/>
            <a:chExt cx="1371600" cy="2103203"/>
          </a:xfrm>
        </p:grpSpPr>
        <p:sp>
          <p:nvSpPr>
            <p:cNvPr id="153" name="Chord 15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4" name="Oval 15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5" name="Group 154"/>
          <p:cNvGrpSpPr/>
          <p:nvPr/>
        </p:nvGrpSpPr>
        <p:grpSpPr>
          <a:xfrm>
            <a:off x="4668201" y="4122427"/>
            <a:ext cx="484513" cy="742950"/>
            <a:chOff x="1935804" y="3752850"/>
            <a:chExt cx="1371600" cy="2103203"/>
          </a:xfrm>
        </p:grpSpPr>
        <p:sp>
          <p:nvSpPr>
            <p:cNvPr id="156" name="Chord 15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7" name="Oval 15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8" name="Group 157"/>
          <p:cNvGrpSpPr/>
          <p:nvPr/>
        </p:nvGrpSpPr>
        <p:grpSpPr>
          <a:xfrm>
            <a:off x="4668201" y="3466796"/>
            <a:ext cx="484513" cy="742950"/>
            <a:chOff x="1935804" y="3752850"/>
            <a:chExt cx="1371600" cy="2103203"/>
          </a:xfrm>
        </p:grpSpPr>
        <p:sp>
          <p:nvSpPr>
            <p:cNvPr id="159" name="Chord 15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0" name="Oval 15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1" name="Group 160"/>
          <p:cNvGrpSpPr/>
          <p:nvPr/>
        </p:nvGrpSpPr>
        <p:grpSpPr>
          <a:xfrm>
            <a:off x="4668201" y="2811165"/>
            <a:ext cx="484513" cy="742950"/>
            <a:chOff x="1935804" y="3752850"/>
            <a:chExt cx="1371600" cy="2103203"/>
          </a:xfrm>
        </p:grpSpPr>
        <p:sp>
          <p:nvSpPr>
            <p:cNvPr id="162" name="Chord 16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3" name="Oval 16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4" name="Group 163"/>
          <p:cNvGrpSpPr/>
          <p:nvPr/>
        </p:nvGrpSpPr>
        <p:grpSpPr>
          <a:xfrm>
            <a:off x="4668201" y="2155534"/>
            <a:ext cx="484513" cy="742950"/>
            <a:chOff x="1935804" y="3752850"/>
            <a:chExt cx="1371600" cy="2103203"/>
          </a:xfrm>
        </p:grpSpPr>
        <p:sp>
          <p:nvSpPr>
            <p:cNvPr id="165" name="Chord 16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6" name="Oval 16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7" name="Group 166"/>
          <p:cNvGrpSpPr/>
          <p:nvPr/>
        </p:nvGrpSpPr>
        <p:grpSpPr>
          <a:xfrm>
            <a:off x="4668201" y="1499903"/>
            <a:ext cx="484513" cy="742950"/>
            <a:chOff x="1935804" y="3752850"/>
            <a:chExt cx="1371600" cy="2103203"/>
          </a:xfrm>
          <a:solidFill>
            <a:srgbClr val="14A049"/>
          </a:solidFill>
        </p:grpSpPr>
        <p:sp>
          <p:nvSpPr>
            <p:cNvPr id="168" name="Chord 16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9" name="Oval 16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0" name="Group 169"/>
          <p:cNvGrpSpPr/>
          <p:nvPr/>
        </p:nvGrpSpPr>
        <p:grpSpPr>
          <a:xfrm>
            <a:off x="4668201" y="4778058"/>
            <a:ext cx="484513" cy="742950"/>
            <a:chOff x="1935804" y="3752850"/>
            <a:chExt cx="1371600" cy="2103203"/>
          </a:xfrm>
        </p:grpSpPr>
        <p:sp>
          <p:nvSpPr>
            <p:cNvPr id="171" name="Chord 17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2" name="Oval 17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3" name="Group 172"/>
          <p:cNvGrpSpPr/>
          <p:nvPr/>
        </p:nvGrpSpPr>
        <p:grpSpPr>
          <a:xfrm>
            <a:off x="5375768" y="844272"/>
            <a:ext cx="484513" cy="742950"/>
            <a:chOff x="1935804" y="3752850"/>
            <a:chExt cx="1371600" cy="2103203"/>
          </a:xfrm>
          <a:solidFill>
            <a:srgbClr val="14A049"/>
          </a:solidFill>
        </p:grpSpPr>
        <p:sp>
          <p:nvSpPr>
            <p:cNvPr id="174" name="Chord 17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5" name="Oval 17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6" name="Group 175"/>
          <p:cNvGrpSpPr/>
          <p:nvPr/>
        </p:nvGrpSpPr>
        <p:grpSpPr>
          <a:xfrm>
            <a:off x="5375768" y="5433688"/>
            <a:ext cx="484513" cy="742950"/>
            <a:chOff x="1935804" y="3752850"/>
            <a:chExt cx="1371600" cy="2103203"/>
          </a:xfrm>
        </p:grpSpPr>
        <p:sp>
          <p:nvSpPr>
            <p:cNvPr id="177" name="Chord 17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8" name="Oval 17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9" name="Group 178"/>
          <p:cNvGrpSpPr/>
          <p:nvPr/>
        </p:nvGrpSpPr>
        <p:grpSpPr>
          <a:xfrm>
            <a:off x="5375768" y="4122427"/>
            <a:ext cx="484513" cy="742950"/>
            <a:chOff x="1935804" y="3752850"/>
            <a:chExt cx="1371600" cy="2103203"/>
          </a:xfrm>
        </p:grpSpPr>
        <p:sp>
          <p:nvSpPr>
            <p:cNvPr id="180" name="Chord 17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1" name="Oval 18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2" name="Group 181"/>
          <p:cNvGrpSpPr/>
          <p:nvPr/>
        </p:nvGrpSpPr>
        <p:grpSpPr>
          <a:xfrm>
            <a:off x="5375768" y="3466796"/>
            <a:ext cx="484513" cy="742950"/>
            <a:chOff x="1935804" y="3752850"/>
            <a:chExt cx="1371600" cy="2103203"/>
          </a:xfrm>
        </p:grpSpPr>
        <p:sp>
          <p:nvSpPr>
            <p:cNvPr id="183" name="Chord 18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4" name="Oval 18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5" name="Group 184"/>
          <p:cNvGrpSpPr/>
          <p:nvPr/>
        </p:nvGrpSpPr>
        <p:grpSpPr>
          <a:xfrm>
            <a:off x="5375768" y="2811165"/>
            <a:ext cx="484513" cy="742950"/>
            <a:chOff x="1935804" y="3752850"/>
            <a:chExt cx="1371600" cy="2103203"/>
          </a:xfrm>
        </p:grpSpPr>
        <p:sp>
          <p:nvSpPr>
            <p:cNvPr id="186" name="Chord 18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7" name="Oval 18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8" name="Group 187"/>
          <p:cNvGrpSpPr/>
          <p:nvPr/>
        </p:nvGrpSpPr>
        <p:grpSpPr>
          <a:xfrm>
            <a:off x="5375768" y="2155534"/>
            <a:ext cx="484513" cy="742950"/>
            <a:chOff x="1935804" y="3752850"/>
            <a:chExt cx="1371600" cy="2103203"/>
          </a:xfrm>
        </p:grpSpPr>
        <p:sp>
          <p:nvSpPr>
            <p:cNvPr id="189" name="Chord 18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0" name="Oval 18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1" name="Group 190"/>
          <p:cNvGrpSpPr/>
          <p:nvPr/>
        </p:nvGrpSpPr>
        <p:grpSpPr>
          <a:xfrm>
            <a:off x="5375768" y="1499903"/>
            <a:ext cx="484513" cy="742950"/>
            <a:chOff x="1935804" y="3752850"/>
            <a:chExt cx="1371600" cy="2103203"/>
          </a:xfrm>
          <a:solidFill>
            <a:srgbClr val="14A049"/>
          </a:solidFill>
        </p:grpSpPr>
        <p:sp>
          <p:nvSpPr>
            <p:cNvPr id="192" name="Chord 19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3" name="Oval 19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4" name="Group 193"/>
          <p:cNvGrpSpPr/>
          <p:nvPr/>
        </p:nvGrpSpPr>
        <p:grpSpPr>
          <a:xfrm>
            <a:off x="5375768" y="4778058"/>
            <a:ext cx="484513" cy="742950"/>
            <a:chOff x="1935804" y="3752850"/>
            <a:chExt cx="1371600" cy="2103203"/>
          </a:xfrm>
        </p:grpSpPr>
        <p:sp>
          <p:nvSpPr>
            <p:cNvPr id="195" name="Chord 19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6" name="Oval 19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7" name="Group 196"/>
          <p:cNvGrpSpPr/>
          <p:nvPr/>
        </p:nvGrpSpPr>
        <p:grpSpPr>
          <a:xfrm>
            <a:off x="6130082" y="844272"/>
            <a:ext cx="484513" cy="742950"/>
            <a:chOff x="1935804" y="3752850"/>
            <a:chExt cx="1371600" cy="2103203"/>
          </a:xfrm>
          <a:solidFill>
            <a:srgbClr val="14A049"/>
          </a:solidFill>
        </p:grpSpPr>
        <p:sp>
          <p:nvSpPr>
            <p:cNvPr id="198" name="Chord 19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9" name="Oval 19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0" name="Group 199"/>
          <p:cNvGrpSpPr/>
          <p:nvPr/>
        </p:nvGrpSpPr>
        <p:grpSpPr>
          <a:xfrm>
            <a:off x="6130082" y="5433688"/>
            <a:ext cx="484513" cy="742950"/>
            <a:chOff x="1935804" y="3752850"/>
            <a:chExt cx="1371600" cy="2103203"/>
          </a:xfrm>
        </p:grpSpPr>
        <p:sp>
          <p:nvSpPr>
            <p:cNvPr id="201" name="Chord 20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2" name="Oval 20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3" name="Group 202"/>
          <p:cNvGrpSpPr/>
          <p:nvPr/>
        </p:nvGrpSpPr>
        <p:grpSpPr>
          <a:xfrm>
            <a:off x="6130082" y="4122427"/>
            <a:ext cx="484513" cy="742950"/>
            <a:chOff x="1935804" y="3752850"/>
            <a:chExt cx="1371600" cy="2103203"/>
          </a:xfrm>
        </p:grpSpPr>
        <p:sp>
          <p:nvSpPr>
            <p:cNvPr id="204" name="Chord 20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Oval 20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6" name="Group 205"/>
          <p:cNvGrpSpPr/>
          <p:nvPr/>
        </p:nvGrpSpPr>
        <p:grpSpPr>
          <a:xfrm>
            <a:off x="6130082" y="3466796"/>
            <a:ext cx="484513" cy="742950"/>
            <a:chOff x="1935804" y="3752850"/>
            <a:chExt cx="1371600" cy="2103203"/>
          </a:xfrm>
        </p:grpSpPr>
        <p:sp>
          <p:nvSpPr>
            <p:cNvPr id="207" name="Chord 20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8" name="Oval 20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9" name="Group 208"/>
          <p:cNvGrpSpPr/>
          <p:nvPr/>
        </p:nvGrpSpPr>
        <p:grpSpPr>
          <a:xfrm>
            <a:off x="6130082" y="2811165"/>
            <a:ext cx="484513" cy="742950"/>
            <a:chOff x="1935804" y="3752850"/>
            <a:chExt cx="1371600" cy="2103203"/>
          </a:xfrm>
        </p:grpSpPr>
        <p:sp>
          <p:nvSpPr>
            <p:cNvPr id="210" name="Chord 20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1" name="Oval 21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2" name="Group 211"/>
          <p:cNvGrpSpPr/>
          <p:nvPr/>
        </p:nvGrpSpPr>
        <p:grpSpPr>
          <a:xfrm>
            <a:off x="6130082" y="2155534"/>
            <a:ext cx="484513" cy="742950"/>
            <a:chOff x="1935804" y="3752850"/>
            <a:chExt cx="1371600" cy="2103203"/>
          </a:xfrm>
        </p:grpSpPr>
        <p:sp>
          <p:nvSpPr>
            <p:cNvPr id="213" name="Chord 21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4" name="Oval 21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5" name="Group 214"/>
          <p:cNvGrpSpPr/>
          <p:nvPr/>
        </p:nvGrpSpPr>
        <p:grpSpPr>
          <a:xfrm>
            <a:off x="6130082" y="1499903"/>
            <a:ext cx="484513" cy="742950"/>
            <a:chOff x="1935804" y="3752850"/>
            <a:chExt cx="1371600" cy="2103203"/>
          </a:xfrm>
          <a:solidFill>
            <a:srgbClr val="14A049"/>
          </a:solidFill>
        </p:grpSpPr>
        <p:sp>
          <p:nvSpPr>
            <p:cNvPr id="216" name="Chord 21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Oval 21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8" name="Group 217"/>
          <p:cNvGrpSpPr/>
          <p:nvPr/>
        </p:nvGrpSpPr>
        <p:grpSpPr>
          <a:xfrm>
            <a:off x="6130082" y="4778058"/>
            <a:ext cx="484513" cy="742950"/>
            <a:chOff x="1935804" y="3752850"/>
            <a:chExt cx="1371600" cy="2103203"/>
          </a:xfrm>
        </p:grpSpPr>
        <p:sp>
          <p:nvSpPr>
            <p:cNvPr id="219" name="Chord 21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0" name="Oval 21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1" name="Group 220"/>
          <p:cNvGrpSpPr/>
          <p:nvPr/>
        </p:nvGrpSpPr>
        <p:grpSpPr>
          <a:xfrm>
            <a:off x="6856273" y="844272"/>
            <a:ext cx="484513" cy="742950"/>
            <a:chOff x="1935804" y="3752850"/>
            <a:chExt cx="1371600" cy="2103203"/>
          </a:xfrm>
          <a:solidFill>
            <a:srgbClr val="14A049"/>
          </a:solidFill>
        </p:grpSpPr>
        <p:sp>
          <p:nvSpPr>
            <p:cNvPr id="222" name="Chord 22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3" name="Oval 22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4" name="Group 223"/>
          <p:cNvGrpSpPr/>
          <p:nvPr/>
        </p:nvGrpSpPr>
        <p:grpSpPr>
          <a:xfrm>
            <a:off x="6856273" y="5433688"/>
            <a:ext cx="484513" cy="742950"/>
            <a:chOff x="1935804" y="3752850"/>
            <a:chExt cx="1371600" cy="2103203"/>
          </a:xfrm>
        </p:grpSpPr>
        <p:sp>
          <p:nvSpPr>
            <p:cNvPr id="225" name="Chord 22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6" name="Oval 22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7" name="Group 226"/>
          <p:cNvGrpSpPr/>
          <p:nvPr/>
        </p:nvGrpSpPr>
        <p:grpSpPr>
          <a:xfrm>
            <a:off x="6856273" y="4122427"/>
            <a:ext cx="484513" cy="742950"/>
            <a:chOff x="1935804" y="3752850"/>
            <a:chExt cx="1371600" cy="2103203"/>
          </a:xfrm>
          <a:solidFill>
            <a:srgbClr val="3FC1FB"/>
          </a:solidFill>
        </p:grpSpPr>
        <p:sp>
          <p:nvSpPr>
            <p:cNvPr id="228" name="Chord 22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9" name="Oval 22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0" name="Group 229"/>
          <p:cNvGrpSpPr/>
          <p:nvPr/>
        </p:nvGrpSpPr>
        <p:grpSpPr>
          <a:xfrm>
            <a:off x="6856273" y="3466796"/>
            <a:ext cx="484513" cy="742950"/>
            <a:chOff x="1935804" y="3752850"/>
            <a:chExt cx="1371600" cy="2103203"/>
          </a:xfrm>
        </p:grpSpPr>
        <p:sp>
          <p:nvSpPr>
            <p:cNvPr id="231" name="Chord 23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2" name="Oval 23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3" name="Group 232"/>
          <p:cNvGrpSpPr/>
          <p:nvPr/>
        </p:nvGrpSpPr>
        <p:grpSpPr>
          <a:xfrm>
            <a:off x="6856273" y="2811165"/>
            <a:ext cx="484513" cy="742950"/>
            <a:chOff x="1935804" y="3752850"/>
            <a:chExt cx="1371600" cy="2103203"/>
          </a:xfrm>
        </p:grpSpPr>
        <p:sp>
          <p:nvSpPr>
            <p:cNvPr id="234" name="Chord 23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5" name="Oval 23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6" name="Group 235"/>
          <p:cNvGrpSpPr/>
          <p:nvPr/>
        </p:nvGrpSpPr>
        <p:grpSpPr>
          <a:xfrm>
            <a:off x="6856273" y="2155534"/>
            <a:ext cx="484513" cy="742950"/>
            <a:chOff x="1935804" y="3752850"/>
            <a:chExt cx="1371600" cy="2103203"/>
          </a:xfrm>
        </p:grpSpPr>
        <p:sp>
          <p:nvSpPr>
            <p:cNvPr id="237" name="Chord 23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8" name="Oval 23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9" name="Group 238"/>
          <p:cNvGrpSpPr/>
          <p:nvPr/>
        </p:nvGrpSpPr>
        <p:grpSpPr>
          <a:xfrm>
            <a:off x="6856273" y="1499903"/>
            <a:ext cx="484513" cy="742950"/>
            <a:chOff x="1935804" y="3752850"/>
            <a:chExt cx="1371600" cy="2103203"/>
          </a:xfrm>
          <a:solidFill>
            <a:srgbClr val="14A049"/>
          </a:solidFill>
        </p:grpSpPr>
        <p:sp>
          <p:nvSpPr>
            <p:cNvPr id="240" name="Chord 23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1" name="Oval 24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42" name="Group 241"/>
          <p:cNvGrpSpPr/>
          <p:nvPr/>
        </p:nvGrpSpPr>
        <p:grpSpPr>
          <a:xfrm>
            <a:off x="6856273" y="4778058"/>
            <a:ext cx="484513" cy="742950"/>
            <a:chOff x="1935804" y="3752850"/>
            <a:chExt cx="1371600" cy="2103203"/>
          </a:xfrm>
        </p:grpSpPr>
        <p:sp>
          <p:nvSpPr>
            <p:cNvPr id="243" name="Chord 24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4" name="Oval 24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79" name="Group 278"/>
          <p:cNvGrpSpPr/>
          <p:nvPr/>
        </p:nvGrpSpPr>
        <p:grpSpPr>
          <a:xfrm>
            <a:off x="8580877" y="818165"/>
            <a:ext cx="2921000" cy="1925166"/>
            <a:chOff x="8331200" y="809248"/>
            <a:chExt cx="2921000" cy="1925166"/>
          </a:xfrm>
        </p:grpSpPr>
        <p:sp>
          <p:nvSpPr>
            <p:cNvPr id="270" name="TextBox 269"/>
            <p:cNvSpPr txBox="1"/>
            <p:nvPr/>
          </p:nvSpPr>
          <p:spPr>
            <a:xfrm>
              <a:off x="8407400" y="2088083"/>
              <a:ext cx="2311400" cy="646331"/>
            </a:xfrm>
            <a:prstGeom prst="rect">
              <a:avLst/>
            </a:prstGeom>
            <a:noFill/>
          </p:spPr>
          <p:txBody>
            <a:bodyPr wrap="square" rtlCol="0">
              <a:spAutoFit/>
            </a:bodyPr>
            <a:lstStyle/>
            <a:p>
              <a:r>
                <a:rPr lang="pl-PL" dirty="0">
                  <a:latin typeface="Open Sans" panose="020B0606030504020204" pitchFamily="34" charset="0"/>
                  <a:ea typeface="Open Sans" panose="020B0606030504020204" pitchFamily="34" charset="0"/>
                  <a:cs typeface="Open Sans" panose="020B0606030504020204" pitchFamily="34" charset="0"/>
                </a:rPr>
                <a:t>LOREM IPSUM DUMMY TEXT HERE</a:t>
              </a:r>
            </a:p>
          </p:txBody>
        </p:sp>
        <p:sp>
          <p:nvSpPr>
            <p:cNvPr id="271" name="TextBox 270"/>
            <p:cNvSpPr txBox="1"/>
            <p:nvPr/>
          </p:nvSpPr>
          <p:spPr>
            <a:xfrm>
              <a:off x="8331200" y="809248"/>
              <a:ext cx="2921000" cy="1323439"/>
            </a:xfrm>
            <a:prstGeom prst="rect">
              <a:avLst/>
            </a:prstGeom>
            <a:noFill/>
          </p:spPr>
          <p:txBody>
            <a:bodyPr wrap="square" rtlCol="0">
              <a:spAutoFit/>
            </a:bodyPr>
            <a:lstStyle/>
            <a:p>
              <a:r>
                <a:rPr lang="pl-PL" sz="8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99%</a:t>
              </a:r>
            </a:p>
          </p:txBody>
        </p:sp>
      </p:grpSp>
      <p:grpSp>
        <p:nvGrpSpPr>
          <p:cNvPr id="278" name="Group 277"/>
          <p:cNvGrpSpPr/>
          <p:nvPr/>
        </p:nvGrpSpPr>
        <p:grpSpPr>
          <a:xfrm>
            <a:off x="8544938" y="3836019"/>
            <a:ext cx="2857500" cy="1557677"/>
            <a:chOff x="8496300" y="3476096"/>
            <a:chExt cx="2857500" cy="1557677"/>
          </a:xfrm>
        </p:grpSpPr>
        <p:sp>
          <p:nvSpPr>
            <p:cNvPr id="269" name="TextBox 268"/>
            <p:cNvSpPr txBox="1"/>
            <p:nvPr/>
          </p:nvSpPr>
          <p:spPr>
            <a:xfrm>
              <a:off x="8496300" y="4387442"/>
              <a:ext cx="2311400" cy="646331"/>
            </a:xfrm>
            <a:prstGeom prst="rect">
              <a:avLst/>
            </a:prstGeom>
            <a:noFill/>
          </p:spPr>
          <p:txBody>
            <a:bodyPr wrap="square" rtlCol="0">
              <a:spAutoFit/>
            </a:bodyPr>
            <a:lstStyle/>
            <a:p>
              <a:r>
                <a:rPr lang="pl-PL" dirty="0">
                  <a:latin typeface="Open Sans" panose="020B0606030504020204" pitchFamily="34" charset="0"/>
                  <a:ea typeface="Open Sans" panose="020B0606030504020204" pitchFamily="34" charset="0"/>
                  <a:cs typeface="Open Sans" panose="020B0606030504020204" pitchFamily="34" charset="0"/>
                </a:rPr>
                <a:t>LOREM IPSUM DUMMY TEXT HERE</a:t>
              </a:r>
            </a:p>
          </p:txBody>
        </p:sp>
        <p:sp>
          <p:nvSpPr>
            <p:cNvPr id="272" name="TextBox 271"/>
            <p:cNvSpPr txBox="1"/>
            <p:nvPr/>
          </p:nvSpPr>
          <p:spPr>
            <a:xfrm>
              <a:off x="8496300" y="3476096"/>
              <a:ext cx="2857500" cy="1015663"/>
            </a:xfrm>
            <a:prstGeom prst="rect">
              <a:avLst/>
            </a:prstGeom>
            <a:noFill/>
          </p:spPr>
          <p:txBody>
            <a:bodyPr wrap="square" rtlCol="0">
              <a:spAutoFit/>
            </a:bodyPr>
            <a:lstStyle/>
            <a:p>
              <a:r>
                <a:rPr lang="pl-PL" sz="6000" dirty="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rPr>
                <a:t>2000+</a:t>
              </a:r>
            </a:p>
          </p:txBody>
        </p:sp>
      </p:grpSp>
      <p:grpSp>
        <p:nvGrpSpPr>
          <p:cNvPr id="277" name="Group 276"/>
          <p:cNvGrpSpPr/>
          <p:nvPr/>
        </p:nvGrpSpPr>
        <p:grpSpPr>
          <a:xfrm>
            <a:off x="7514789" y="4316827"/>
            <a:ext cx="816411" cy="134328"/>
            <a:chOff x="7741986" y="4316228"/>
            <a:chExt cx="816411" cy="134328"/>
          </a:xfrm>
        </p:grpSpPr>
        <p:cxnSp>
          <p:nvCxnSpPr>
            <p:cNvPr id="275" name="Straight Connector 274"/>
            <p:cNvCxnSpPr/>
            <p:nvPr/>
          </p:nvCxnSpPr>
          <p:spPr>
            <a:xfrm>
              <a:off x="7741986" y="4382904"/>
              <a:ext cx="754314" cy="0"/>
            </a:xfrm>
            <a:prstGeom prst="line">
              <a:avLst/>
            </a:prstGeom>
            <a:ln w="28575">
              <a:solidFill>
                <a:srgbClr val="3FC1FB"/>
              </a:solidFill>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8424069" y="4316228"/>
              <a:ext cx="134328" cy="134328"/>
            </a:xfrm>
            <a:prstGeom prst="ellipse">
              <a:avLst/>
            </a:prstGeom>
            <a:solidFill>
              <a:srgbClr val="3FC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80" name="Group 279"/>
          <p:cNvGrpSpPr/>
          <p:nvPr/>
        </p:nvGrpSpPr>
        <p:grpSpPr>
          <a:xfrm>
            <a:off x="7569354" y="1425604"/>
            <a:ext cx="816411" cy="134328"/>
            <a:chOff x="7741986" y="4316228"/>
            <a:chExt cx="816411" cy="134328"/>
          </a:xfrm>
          <a:solidFill>
            <a:srgbClr val="14A049"/>
          </a:solidFill>
        </p:grpSpPr>
        <p:cxnSp>
          <p:nvCxnSpPr>
            <p:cNvPr id="281" name="Straight Connector 280"/>
            <p:cNvCxnSpPr/>
            <p:nvPr/>
          </p:nvCxnSpPr>
          <p:spPr>
            <a:xfrm>
              <a:off x="7741986" y="4382904"/>
              <a:ext cx="754314" cy="0"/>
            </a:xfrm>
            <a:prstGeom prst="line">
              <a:avLst/>
            </a:prstGeom>
            <a:grpFill/>
            <a:ln w="28575">
              <a:solidFill>
                <a:srgbClr val="14A049"/>
              </a:solidFill>
            </a:ln>
          </p:spPr>
          <p:style>
            <a:lnRef idx="1">
              <a:schemeClr val="accent1"/>
            </a:lnRef>
            <a:fillRef idx="0">
              <a:schemeClr val="accent1"/>
            </a:fillRef>
            <a:effectRef idx="0">
              <a:schemeClr val="accent1"/>
            </a:effectRef>
            <a:fontRef idx="minor">
              <a:schemeClr val="tx1"/>
            </a:fontRef>
          </p:style>
        </p:cxnSp>
        <p:sp>
          <p:nvSpPr>
            <p:cNvPr id="282" name="Oval 281"/>
            <p:cNvSpPr/>
            <p:nvPr/>
          </p:nvSpPr>
          <p:spPr>
            <a:xfrm>
              <a:off x="8424069" y="4316228"/>
              <a:ext cx="134328" cy="1343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69549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917</Words>
  <Application>Microsoft Office PowerPoint</Application>
  <PresentationFormat>Custom</PresentationFormat>
  <Paragraphs>103</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Awesomeness</vt:lpstr>
      <vt:lpstr>PowerPoint Presentation</vt:lpstr>
      <vt:lpstr>PowerPoint Presentation</vt:lpstr>
      <vt:lpstr>PowerPoint Presentation</vt:lpstr>
      <vt:lpstr>PowerPoint Presentation</vt:lpstr>
      <vt:lpstr>PowerPoint Presentation</vt:lpstr>
      <vt:lpstr>Beautiful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example organigramme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Awesomeness</dc:title>
  <dc:creator>Andrzej Pach</dc:creator>
  <cp:lastModifiedBy>mayan</cp:lastModifiedBy>
  <cp:revision>53</cp:revision>
  <dcterms:created xsi:type="dcterms:W3CDTF">2016-01-18T09:44:14Z</dcterms:created>
  <dcterms:modified xsi:type="dcterms:W3CDTF">2021-12-09T17:57:06Z</dcterms:modified>
</cp:coreProperties>
</file>