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B197-A8EA-4D42-8850-4823AD92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62CD-E2BB-4A36-A935-251A56B5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7B68-62F2-4490-9426-0CB8F1D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D4AC-E504-4B62-90A0-32E1B99E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016A-825F-42D2-A847-2585A4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0CE4-2404-492D-8BFD-17ED2A35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88A91-8CC1-4045-B0A8-CA8F7C96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F5F9-EC82-49F9-8B72-50B448AB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FED1-C7A3-4B11-B1D4-6A4E430D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AF06-9BFC-4E08-A4AF-FD2B23EB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AB42F-7EFF-48EB-991B-BCDD96BA9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6E5E-B4F4-416B-979F-10340510B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D1B5-EE01-4035-A4B7-C13DB7D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DF7C-65CE-45C1-B30F-F60F9674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2E01-7C1E-4038-9B7A-4D79CA6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AC84-917A-43EA-B306-E45D65AD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D090-6D85-45F1-AFFF-E27E6201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C7D8-5F44-4A64-B64C-19C52CE2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0918-0C2D-41EB-9519-CAF668A7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6937-9EAD-418B-B8AA-2633EEB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598B-36DA-48C3-823A-D6FAFA2C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ED84-B613-443C-B3D4-15334DF3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6A05-26BE-4889-99C8-33C9A99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5D31-D7F0-4ACE-B90C-08CFF074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F4E5-9415-487E-A52E-27316F56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864B-120D-4361-8094-FE671183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9D5-0894-4A34-B765-FFF3C42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1BBA-E74F-4C0A-9E50-BC840C82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2420-4239-46DB-9E66-D1487096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05D2-4FD0-41ED-A75F-87C5C557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28AA-D4BB-4104-966D-74E93924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6E7-B919-4E87-941F-8312336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4F02-9835-4BB7-A515-D09EF584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B693-B38B-4B13-BA45-5C3E8FC5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44AAE-5BCB-42E4-84FD-71451FB39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012A1-4CE0-4F85-B6F7-0E2E149DC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DF251-A5D5-4DE1-8956-53A15F84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AB7A7-548F-4638-AB93-B9FD66E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B0398-005B-4F1E-BB31-31F3A5C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1E93-94B1-4A53-A3F2-206B7563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CC8FA-089A-4A11-B929-D5C3E564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15A13-5303-4EC5-9641-054DDD6F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AE18-EFBA-4913-A1C2-E331A1C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221F4-77D8-4B83-8E64-4DB7B141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4D01A-F459-45C5-8B70-F212AF59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4C26-DA5E-4FA4-9E94-B3E7216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D80-1514-47A8-BE1F-4D564F2B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9709-9483-44C2-9972-9C9DB2A8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0EB3D-290F-459D-8006-0B26EF02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5C78-E0DE-4596-A42F-20D5A4F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92F9-89A4-40BA-8EDB-51A05379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0324F-40CE-45CC-9894-E7BF32F0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DDD7-0D73-4479-86F9-712B00E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52C49-AE85-46C7-ACF6-CE6BFA370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999BE-DA22-4704-A7AD-B19A6931D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F06B-0E8A-43EF-9398-E260BC35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1798-CD33-4947-AA24-763C6458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C8AB-FE29-4471-8BF0-1E4A2E56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504E5-5676-4031-A975-BF5D6BA3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6C2B-6739-41B4-85E5-472430C7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4377-5B5B-4FFA-80EB-26693866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FA23-228D-4B71-AAE5-35DEEE47361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DC49-0B9B-4BDA-B4D2-1B5E58364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2796-B01A-42FD-9842-4574929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E68D-48A8-4C10-BECE-7A651A33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DA6E9-7CD3-4EC4-A20E-1DC9441A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20" y="1496631"/>
            <a:ext cx="1214690" cy="9509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D4B8D3C-DDFE-40DF-9385-7CCB54B1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41" y="1489085"/>
            <a:ext cx="1115211" cy="111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23346-2BF1-49B9-A264-3F21CA7C8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64" y="1631504"/>
            <a:ext cx="1099241" cy="879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E277A-9FD0-4A18-9607-089AE47DFAD8}"/>
              </a:ext>
            </a:extLst>
          </p:cNvPr>
          <p:cNvSpPr txBox="1"/>
          <p:nvPr/>
        </p:nvSpPr>
        <p:spPr>
          <a:xfrm>
            <a:off x="2232121" y="374754"/>
            <a:ext cx="7727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Covid-19 Vaccination Alert Registration Flow</a:t>
            </a:r>
          </a:p>
        </p:txBody>
      </p:sp>
      <p:pic>
        <p:nvPicPr>
          <p:cNvPr id="13" name="Picture 12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7F34BA14-EE7B-4B54-80E7-C94F8959A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85" y="1639462"/>
            <a:ext cx="993471" cy="719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48D3A-8898-40B4-A9F5-10C38BCE3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321" y="1616346"/>
            <a:ext cx="538044" cy="83118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F02BA004-E0EF-4525-85D7-A19F968B5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33" y="3695250"/>
            <a:ext cx="683542" cy="6835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77C9C7-89E1-4A39-9679-19F5E9626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4317" y="3754752"/>
            <a:ext cx="770957" cy="756272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CCC5C88-438B-4F18-B4E9-5BC2F39A35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5235" y="3786323"/>
            <a:ext cx="777061" cy="560658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4A4FD2FD-038C-47DE-9AED-4C938E8EAEDE}"/>
              </a:ext>
            </a:extLst>
          </p:cNvPr>
          <p:cNvSpPr/>
          <p:nvPr/>
        </p:nvSpPr>
        <p:spPr>
          <a:xfrm>
            <a:off x="2624680" y="1861343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1077890-9850-4B9A-B07B-D8207088C605}"/>
              </a:ext>
            </a:extLst>
          </p:cNvPr>
          <p:cNvSpPr/>
          <p:nvPr/>
        </p:nvSpPr>
        <p:spPr>
          <a:xfrm>
            <a:off x="6882742" y="1833666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888E5E5-64E3-4E81-AC57-5A880D8C0457}"/>
              </a:ext>
            </a:extLst>
          </p:cNvPr>
          <p:cNvSpPr/>
          <p:nvPr/>
        </p:nvSpPr>
        <p:spPr>
          <a:xfrm rot="19047025">
            <a:off x="9081606" y="3338852"/>
            <a:ext cx="660527" cy="11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6FE548D-1133-4A65-8923-30C92228FAB4}"/>
              </a:ext>
            </a:extLst>
          </p:cNvPr>
          <p:cNvSpPr/>
          <p:nvPr/>
        </p:nvSpPr>
        <p:spPr>
          <a:xfrm>
            <a:off x="4727131" y="1861343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C9C6687-65DB-4E2B-85CC-27B5F552E2C4}"/>
              </a:ext>
            </a:extLst>
          </p:cNvPr>
          <p:cNvSpPr/>
          <p:nvPr/>
        </p:nvSpPr>
        <p:spPr>
          <a:xfrm>
            <a:off x="9109157" y="1781346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4F6E441-5F8F-4D3A-91D5-D05740B9C4B2}"/>
              </a:ext>
            </a:extLst>
          </p:cNvPr>
          <p:cNvSpPr/>
          <p:nvPr/>
        </p:nvSpPr>
        <p:spPr>
          <a:xfrm rot="10800000">
            <a:off x="6882742" y="2217033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5308A07-4A23-4AF0-B79A-8F37BC14ED97}"/>
              </a:ext>
            </a:extLst>
          </p:cNvPr>
          <p:cNvSpPr/>
          <p:nvPr/>
        </p:nvSpPr>
        <p:spPr>
          <a:xfrm rot="10800000">
            <a:off x="2610648" y="2198869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5FE5EC8-2241-43A4-8A3D-BE0F7D7BD2B2}"/>
              </a:ext>
            </a:extLst>
          </p:cNvPr>
          <p:cNvSpPr/>
          <p:nvPr/>
        </p:nvSpPr>
        <p:spPr>
          <a:xfrm rot="10800000">
            <a:off x="4753044" y="2236529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DAE925E-7DBC-4E33-AB4D-0FE6E197939F}"/>
              </a:ext>
            </a:extLst>
          </p:cNvPr>
          <p:cNvSpPr/>
          <p:nvPr/>
        </p:nvSpPr>
        <p:spPr>
          <a:xfrm rot="10800000">
            <a:off x="9109157" y="2142088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EFE53A8-41BC-4114-806F-90CEFE113602}"/>
              </a:ext>
            </a:extLst>
          </p:cNvPr>
          <p:cNvSpPr/>
          <p:nvPr/>
        </p:nvSpPr>
        <p:spPr>
          <a:xfrm>
            <a:off x="9416321" y="4102632"/>
            <a:ext cx="660527" cy="11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C6E12F19-9D0F-48C8-9E6B-6231A51B0953}"/>
              </a:ext>
            </a:extLst>
          </p:cNvPr>
          <p:cNvSpPr/>
          <p:nvPr/>
        </p:nvSpPr>
        <p:spPr>
          <a:xfrm rot="16200000">
            <a:off x="7881520" y="3136165"/>
            <a:ext cx="660527" cy="11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A467D86-8BEA-4C17-9D01-B7B2FB0E939B}"/>
              </a:ext>
            </a:extLst>
          </p:cNvPr>
          <p:cNvSpPr/>
          <p:nvPr/>
        </p:nvSpPr>
        <p:spPr>
          <a:xfrm rot="5400000">
            <a:off x="8161876" y="3136166"/>
            <a:ext cx="660527" cy="11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11BD1-1083-4E51-9C86-4CF4DB4AE52B}"/>
              </a:ext>
            </a:extLst>
          </p:cNvPr>
          <p:cNvSpPr txBox="1"/>
          <p:nvPr/>
        </p:nvSpPr>
        <p:spPr>
          <a:xfrm>
            <a:off x="2637395" y="1512921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E53DC-4B78-4192-BDB5-4869AEDD27C1}"/>
              </a:ext>
            </a:extLst>
          </p:cNvPr>
          <p:cNvSpPr txBox="1"/>
          <p:nvPr/>
        </p:nvSpPr>
        <p:spPr>
          <a:xfrm>
            <a:off x="4902384" y="1456035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8EF1B3-54F7-4782-AA93-7451CBC293E7}"/>
              </a:ext>
            </a:extLst>
          </p:cNvPr>
          <p:cNvSpPr txBox="1"/>
          <p:nvPr/>
        </p:nvSpPr>
        <p:spPr>
          <a:xfrm>
            <a:off x="7027926" y="1399474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E0C2A-5739-4552-9DAA-7441990B4616}"/>
              </a:ext>
            </a:extLst>
          </p:cNvPr>
          <p:cNvSpPr txBox="1"/>
          <p:nvPr/>
        </p:nvSpPr>
        <p:spPr>
          <a:xfrm>
            <a:off x="9223915" y="1451901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BAD47-A29F-403C-9A39-859489BF0A5C}"/>
              </a:ext>
            </a:extLst>
          </p:cNvPr>
          <p:cNvSpPr txBox="1"/>
          <p:nvPr/>
        </p:nvSpPr>
        <p:spPr>
          <a:xfrm>
            <a:off x="9258468" y="2235455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E5E40-4AD2-4F38-AEE7-0AC695041DD7}"/>
              </a:ext>
            </a:extLst>
          </p:cNvPr>
          <p:cNvSpPr txBox="1"/>
          <p:nvPr/>
        </p:nvSpPr>
        <p:spPr>
          <a:xfrm>
            <a:off x="8667235" y="2910341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97E582-65F5-49EC-8C90-A13D81288FB4}"/>
              </a:ext>
            </a:extLst>
          </p:cNvPr>
          <p:cNvSpPr txBox="1"/>
          <p:nvPr/>
        </p:nvSpPr>
        <p:spPr>
          <a:xfrm>
            <a:off x="7402569" y="3721712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C2524-92C4-4986-A4E1-CEB876ED30F1}"/>
              </a:ext>
            </a:extLst>
          </p:cNvPr>
          <p:cNvSpPr txBox="1"/>
          <p:nvPr/>
        </p:nvSpPr>
        <p:spPr>
          <a:xfrm>
            <a:off x="9626663" y="3709429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53C2E9-4FA7-49DC-A544-CB70A2B31C5B}"/>
              </a:ext>
            </a:extLst>
          </p:cNvPr>
          <p:cNvSpPr txBox="1"/>
          <p:nvPr/>
        </p:nvSpPr>
        <p:spPr>
          <a:xfrm>
            <a:off x="9139188" y="5091048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3ACEDD-ABA1-4C36-B0A5-F961BCEC9803}"/>
              </a:ext>
            </a:extLst>
          </p:cNvPr>
          <p:cNvSpPr txBox="1"/>
          <p:nvPr/>
        </p:nvSpPr>
        <p:spPr>
          <a:xfrm>
            <a:off x="9726631" y="2680019"/>
            <a:ext cx="4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4D27EC10-ECB8-4F4C-B03A-39D17910AD98}"/>
              </a:ext>
            </a:extLst>
          </p:cNvPr>
          <p:cNvSpPr/>
          <p:nvPr/>
        </p:nvSpPr>
        <p:spPr>
          <a:xfrm rot="1983916">
            <a:off x="9044709" y="4905989"/>
            <a:ext cx="683543" cy="122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5D80D1BC-AEC1-4A65-A00A-301120CC8426}"/>
              </a:ext>
            </a:extLst>
          </p:cNvPr>
          <p:cNvSpPr/>
          <p:nvPr/>
        </p:nvSpPr>
        <p:spPr>
          <a:xfrm>
            <a:off x="7191942" y="4022183"/>
            <a:ext cx="683543" cy="122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F077A-7D6F-46F4-B472-1F8C00EB68E1}"/>
              </a:ext>
            </a:extLst>
          </p:cNvPr>
          <p:cNvSpPr txBox="1"/>
          <p:nvPr/>
        </p:nvSpPr>
        <p:spPr>
          <a:xfrm>
            <a:off x="7052874" y="2405478"/>
            <a:ext cx="4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6EA471-6994-446D-A9B5-65B6CA8050B7}"/>
              </a:ext>
            </a:extLst>
          </p:cNvPr>
          <p:cNvSpPr txBox="1"/>
          <p:nvPr/>
        </p:nvSpPr>
        <p:spPr>
          <a:xfrm>
            <a:off x="4840938" y="2331412"/>
            <a:ext cx="4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791EE8-7D48-4F1D-AB1C-5F2B0295A55F}"/>
              </a:ext>
            </a:extLst>
          </p:cNvPr>
          <p:cNvSpPr txBox="1"/>
          <p:nvPr/>
        </p:nvSpPr>
        <p:spPr>
          <a:xfrm>
            <a:off x="2710219" y="2276102"/>
            <a:ext cx="4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8AB85-754E-4FFB-8628-2D8E609D7DEC}"/>
              </a:ext>
            </a:extLst>
          </p:cNvPr>
          <p:cNvSpPr txBox="1"/>
          <p:nvPr/>
        </p:nvSpPr>
        <p:spPr>
          <a:xfrm>
            <a:off x="176882" y="4424528"/>
            <a:ext cx="253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User hits the cloud front website URL.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FEDAE6E-F7BC-4D89-8B05-7D44CE72B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85" y="5234205"/>
            <a:ext cx="821730" cy="744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31E4B-F142-40BD-913C-1EB9B9631029}"/>
              </a:ext>
            </a:extLst>
          </p:cNvPr>
          <p:cNvSpPr txBox="1"/>
          <p:nvPr/>
        </p:nvSpPr>
        <p:spPr>
          <a:xfrm>
            <a:off x="1395429" y="2553459"/>
            <a:ext cx="7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62F6EF-50FF-4612-B4E6-2DBE0AD6D4CE}"/>
              </a:ext>
            </a:extLst>
          </p:cNvPr>
          <p:cNvSpPr txBox="1"/>
          <p:nvPr/>
        </p:nvSpPr>
        <p:spPr>
          <a:xfrm>
            <a:off x="3195255" y="2494842"/>
            <a:ext cx="16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 front URL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DA36A6-01D2-4271-9A81-18A1AE25BB0D}"/>
              </a:ext>
            </a:extLst>
          </p:cNvPr>
          <p:cNvSpPr txBox="1"/>
          <p:nvPr/>
        </p:nvSpPr>
        <p:spPr>
          <a:xfrm>
            <a:off x="5283154" y="2461690"/>
            <a:ext cx="172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S3 bucket static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website host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B3388E-6BED-44E0-87CB-C933EA0E18E5}"/>
              </a:ext>
            </a:extLst>
          </p:cNvPr>
          <p:cNvSpPr txBox="1"/>
          <p:nvPr/>
        </p:nvSpPr>
        <p:spPr>
          <a:xfrm>
            <a:off x="7590347" y="2405478"/>
            <a:ext cx="156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API Gateway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F2122-656C-4CE2-AFCA-581D0F30945F}"/>
              </a:ext>
            </a:extLst>
          </p:cNvPr>
          <p:cNvSpPr txBox="1"/>
          <p:nvPr/>
        </p:nvSpPr>
        <p:spPr>
          <a:xfrm>
            <a:off x="10516828" y="4597666"/>
            <a:ext cx="7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7F69B8-260D-483F-8C2F-B02CD4049FF2}"/>
              </a:ext>
            </a:extLst>
          </p:cNvPr>
          <p:cNvSpPr txBox="1"/>
          <p:nvPr/>
        </p:nvSpPr>
        <p:spPr>
          <a:xfrm>
            <a:off x="9558630" y="6035251"/>
            <a:ext cx="12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DynamoDB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1C7E-9422-48B7-9F49-F79D7740886E}"/>
              </a:ext>
            </a:extLst>
          </p:cNvPr>
          <p:cNvSpPr txBox="1"/>
          <p:nvPr/>
        </p:nvSpPr>
        <p:spPr>
          <a:xfrm>
            <a:off x="5860898" y="4456981"/>
            <a:ext cx="204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Indian Post office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API CALL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E2190A-6477-4014-BB3C-317F8F051F84}"/>
              </a:ext>
            </a:extLst>
          </p:cNvPr>
          <p:cNvSpPr txBox="1"/>
          <p:nvPr/>
        </p:nvSpPr>
        <p:spPr>
          <a:xfrm>
            <a:off x="7666271" y="4353932"/>
            <a:ext cx="19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5144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8E277A-9FD0-4A18-9607-089AE47DFAD8}"/>
              </a:ext>
            </a:extLst>
          </p:cNvPr>
          <p:cNvSpPr txBox="1"/>
          <p:nvPr/>
        </p:nvSpPr>
        <p:spPr>
          <a:xfrm>
            <a:off x="2232121" y="374754"/>
            <a:ext cx="789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Covid-19 Vaccination Sending Alert Mail Flow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CCA60C-7EE9-40B7-BF9F-7C4EE254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9" y="1282436"/>
            <a:ext cx="847417" cy="795677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9C2272A8-4C37-4337-BB07-BCFDE08CE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20" y="1331669"/>
            <a:ext cx="683542" cy="68354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34A3E2B-455E-44BC-A8E2-CA4171F7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023" y="1282436"/>
            <a:ext cx="770957" cy="75627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E5662CD-ADFC-43D0-99B2-03ED3A63A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44" y="1136850"/>
            <a:ext cx="1071563" cy="1071563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32AE00FC-508A-4812-9711-D1749E726E78}"/>
              </a:ext>
            </a:extLst>
          </p:cNvPr>
          <p:cNvSpPr/>
          <p:nvPr/>
        </p:nvSpPr>
        <p:spPr>
          <a:xfrm>
            <a:off x="2665791" y="1588098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48E310B0-1DB0-45FD-80CE-58CC0CFD9727}"/>
              </a:ext>
            </a:extLst>
          </p:cNvPr>
          <p:cNvSpPr/>
          <p:nvPr/>
        </p:nvSpPr>
        <p:spPr>
          <a:xfrm>
            <a:off x="4557419" y="1605062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C85434F-CA1F-4D6A-9124-FBD41537C5C2}"/>
              </a:ext>
            </a:extLst>
          </p:cNvPr>
          <p:cNvSpPr/>
          <p:nvPr/>
        </p:nvSpPr>
        <p:spPr>
          <a:xfrm>
            <a:off x="6811745" y="1606085"/>
            <a:ext cx="530211" cy="13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84574F-7B36-42E2-9DCF-1E83564195AB}"/>
              </a:ext>
            </a:extLst>
          </p:cNvPr>
          <p:cNvSpPr txBox="1"/>
          <p:nvPr/>
        </p:nvSpPr>
        <p:spPr>
          <a:xfrm>
            <a:off x="2756194" y="1175640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56B481-344D-45A3-A9CE-BAF538A6228B}"/>
              </a:ext>
            </a:extLst>
          </p:cNvPr>
          <p:cNvSpPr txBox="1"/>
          <p:nvPr/>
        </p:nvSpPr>
        <p:spPr>
          <a:xfrm>
            <a:off x="3982595" y="2521487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58D859-1D33-4CCC-8DF3-D775C95A23EA}"/>
              </a:ext>
            </a:extLst>
          </p:cNvPr>
          <p:cNvSpPr txBox="1"/>
          <p:nvPr/>
        </p:nvSpPr>
        <p:spPr>
          <a:xfrm>
            <a:off x="4673649" y="1182114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729EA8-A6F0-4B1F-8973-19238E342500}"/>
              </a:ext>
            </a:extLst>
          </p:cNvPr>
          <p:cNvSpPr txBox="1"/>
          <p:nvPr/>
        </p:nvSpPr>
        <p:spPr>
          <a:xfrm>
            <a:off x="170528" y="4231173"/>
            <a:ext cx="604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Event bridge rule that is scheduled to run every 6 hours.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4600F9-F806-4D02-ACE4-45F8477DDA91}"/>
              </a:ext>
            </a:extLst>
          </p:cNvPr>
          <p:cNvSpPr txBox="1"/>
          <p:nvPr/>
        </p:nvSpPr>
        <p:spPr>
          <a:xfrm>
            <a:off x="170528" y="4497643"/>
            <a:ext cx="1186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Lambda function fetches the registered area pin from SNS and then check for slot availability in govt site and send the mail alert if slots are available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C96DB-A4A5-4D4F-9A9A-8269BCCFCFA3}"/>
              </a:ext>
            </a:extLst>
          </p:cNvPr>
          <p:cNvSpPr txBox="1"/>
          <p:nvPr/>
        </p:nvSpPr>
        <p:spPr>
          <a:xfrm>
            <a:off x="170528" y="5079106"/>
            <a:ext cx="822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Lambda publishes the slot details to register endpoint in SNS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C437D7-1F79-456C-8996-9D1E4CDBD4E8}"/>
              </a:ext>
            </a:extLst>
          </p:cNvPr>
          <p:cNvSpPr txBox="1"/>
          <p:nvPr/>
        </p:nvSpPr>
        <p:spPr>
          <a:xfrm>
            <a:off x="173539" y="5371560"/>
            <a:ext cx="88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End point user receives the notification mails of slot details.</a:t>
            </a: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0341FF-118E-40F0-B171-BE52083A3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56" y="3058139"/>
            <a:ext cx="601295" cy="60129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9C82D96-599D-4E1F-9311-22F7BAECBD1B}"/>
              </a:ext>
            </a:extLst>
          </p:cNvPr>
          <p:cNvSpPr txBox="1"/>
          <p:nvPr/>
        </p:nvSpPr>
        <p:spPr>
          <a:xfrm>
            <a:off x="6883591" y="1212677"/>
            <a:ext cx="23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9DC3C-CEA6-41BE-B0CF-834AA2B5E864}"/>
              </a:ext>
            </a:extLst>
          </p:cNvPr>
          <p:cNvSpPr txBox="1"/>
          <p:nvPr/>
        </p:nvSpPr>
        <p:spPr>
          <a:xfrm>
            <a:off x="888162" y="2050608"/>
            <a:ext cx="198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AWS Event Bridge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95F0B2-B06B-4CED-A4FE-0F63A3764CFD}"/>
              </a:ext>
            </a:extLst>
          </p:cNvPr>
          <p:cNvSpPr txBox="1"/>
          <p:nvPr/>
        </p:nvSpPr>
        <p:spPr>
          <a:xfrm>
            <a:off x="2996036" y="2038286"/>
            <a:ext cx="18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Lambda Function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F694E-F07A-4DC5-9C33-77ED4D89170A}"/>
              </a:ext>
            </a:extLst>
          </p:cNvPr>
          <p:cNvSpPr txBox="1"/>
          <p:nvPr/>
        </p:nvSpPr>
        <p:spPr>
          <a:xfrm>
            <a:off x="5625668" y="2038286"/>
            <a:ext cx="59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A03A18-0A13-47CC-A97B-0B5421C21FDF}"/>
              </a:ext>
            </a:extLst>
          </p:cNvPr>
          <p:cNvSpPr txBox="1"/>
          <p:nvPr/>
        </p:nvSpPr>
        <p:spPr>
          <a:xfrm>
            <a:off x="7499583" y="2038708"/>
            <a:ext cx="15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endpoint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17D010-0627-4F29-8B98-60FF306B7221}"/>
              </a:ext>
            </a:extLst>
          </p:cNvPr>
          <p:cNvSpPr txBox="1"/>
          <p:nvPr/>
        </p:nvSpPr>
        <p:spPr>
          <a:xfrm>
            <a:off x="3022735" y="3651029"/>
            <a:ext cx="17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Government Site</a:t>
            </a:r>
          </a:p>
        </p:txBody>
      </p: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E97F13E6-0488-4B33-8AC1-7234EAD4D2D8}"/>
              </a:ext>
            </a:extLst>
          </p:cNvPr>
          <p:cNvSpPr/>
          <p:nvPr/>
        </p:nvSpPr>
        <p:spPr>
          <a:xfrm rot="16200000">
            <a:off x="3638258" y="2580973"/>
            <a:ext cx="434635" cy="1677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Gupta</dc:creator>
  <cp:lastModifiedBy>Mayank Gupta</cp:lastModifiedBy>
  <cp:revision>149</cp:revision>
  <dcterms:created xsi:type="dcterms:W3CDTF">2021-06-14T06:02:07Z</dcterms:created>
  <dcterms:modified xsi:type="dcterms:W3CDTF">2021-07-02T07:07:41Z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mayank.gupta60@ad.infosys.com</vt:lpwstr>
  </property>
  <property fmtid="{D5CDD505-2E9C-101B-9397-08002B2CF9AE}" pid="5" name="MSIP_Label_be4b3411-284d-4d31-bd4f-bc13ef7f1fd6_SetDate">
    <vt:lpwstr>2021-06-17T05:48:58.7603864Z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02b305ab-0362-4e1c-9ec3-95e5349da9e1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mayank.gupta60@ad.infosys.com</vt:lpwstr>
  </property>
  <property fmtid="{D5CDD505-2E9C-101B-9397-08002B2CF9AE}" pid="13" name="MSIP_Label_a0819fa7-4367-4500-ba88-dd630d977609_SetDate">
    <vt:lpwstr>2021-06-17T05:48:58.7603864Z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02b305ab-0362-4e1c-9ec3-95e5349da9e1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