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6D5625-DB49-5B48-AC39-AA08A6B4D93F}">
          <p14:sldIdLst>
            <p14:sldId id="256"/>
            <p14:sldId id="257"/>
            <p14:sldId id="260"/>
            <p14:sldId id="259"/>
            <p14:sldId id="258"/>
          </p14:sldIdLst>
        </p14:section>
      </p14:sectionLst>
    </p:ex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8"/>
    <p:restoredTop sz="96327"/>
  </p:normalViewPr>
  <p:slideViewPr>
    <p:cSldViewPr snapToGrid="0" snapToObjects="1">
      <p:cViewPr varScale="1">
        <p:scale>
          <a:sx n="87" d="100"/>
          <a:sy n="87" d="100"/>
        </p:scale>
        <p:origin x="208" y="1080"/>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810A84-F320-411E-9551-BCD45A84495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25B9333-9705-41B1-861B-BEC4E489DAA1}">
      <dgm:prSet/>
      <dgm:spPr/>
      <dgm:t>
        <a:bodyPr/>
        <a:lstStyle/>
        <a:p>
          <a:r>
            <a:rPr lang="en-US"/>
            <a:t>Objective</a:t>
          </a:r>
        </a:p>
      </dgm:t>
    </dgm:pt>
    <dgm:pt modelId="{F161A6AD-6F95-451F-AA7C-4BB6722B6F6D}" type="parTrans" cxnId="{5511E321-069A-44AC-A86F-C109DAB169F5}">
      <dgm:prSet/>
      <dgm:spPr/>
      <dgm:t>
        <a:bodyPr/>
        <a:lstStyle/>
        <a:p>
          <a:endParaRPr lang="en-US"/>
        </a:p>
      </dgm:t>
    </dgm:pt>
    <dgm:pt modelId="{38DED87C-3A70-43F6-9190-8C94CECE9BA2}" type="sibTrans" cxnId="{5511E321-069A-44AC-A86F-C109DAB169F5}">
      <dgm:prSet/>
      <dgm:spPr/>
      <dgm:t>
        <a:bodyPr/>
        <a:lstStyle/>
        <a:p>
          <a:endParaRPr lang="en-US"/>
        </a:p>
      </dgm:t>
    </dgm:pt>
    <dgm:pt modelId="{DADC2D92-962F-409F-9B83-5977CD0B70A1}">
      <dgm:prSet/>
      <dgm:spPr/>
      <dgm:t>
        <a:bodyPr/>
        <a:lstStyle/>
        <a:p>
          <a:r>
            <a:rPr lang="en-IN"/>
            <a:t>Gain an understanding of Apache Spark.</a:t>
          </a:r>
          <a:endParaRPr lang="en-US"/>
        </a:p>
      </dgm:t>
    </dgm:pt>
    <dgm:pt modelId="{7ED65C6F-D709-4BBC-BC6F-D9E4FB68DE11}" type="parTrans" cxnId="{C9966F23-AE06-40E1-90BA-49A858B589A2}">
      <dgm:prSet/>
      <dgm:spPr/>
      <dgm:t>
        <a:bodyPr/>
        <a:lstStyle/>
        <a:p>
          <a:endParaRPr lang="en-US"/>
        </a:p>
      </dgm:t>
    </dgm:pt>
    <dgm:pt modelId="{F9E82620-7C52-4BD5-A34E-A9EE2234AF14}" type="sibTrans" cxnId="{C9966F23-AE06-40E1-90BA-49A858B589A2}">
      <dgm:prSet/>
      <dgm:spPr/>
      <dgm:t>
        <a:bodyPr/>
        <a:lstStyle/>
        <a:p>
          <a:endParaRPr lang="en-US"/>
        </a:p>
      </dgm:t>
    </dgm:pt>
    <dgm:pt modelId="{40E5B1AF-E4FF-462C-95A8-671AAEDC781F}">
      <dgm:prSet/>
      <dgm:spPr/>
      <dgm:t>
        <a:bodyPr/>
        <a:lstStyle/>
        <a:p>
          <a:r>
            <a:rPr lang="en-US"/>
            <a:t>How Hive works behind the scenes?</a:t>
          </a:r>
        </a:p>
      </dgm:t>
    </dgm:pt>
    <dgm:pt modelId="{7C9EDB55-A334-480D-B64F-886AC70EFBAA}" type="parTrans" cxnId="{825C472A-58C9-49AC-B68A-A78B2D134DB1}">
      <dgm:prSet/>
      <dgm:spPr/>
      <dgm:t>
        <a:bodyPr/>
        <a:lstStyle/>
        <a:p>
          <a:endParaRPr lang="en-US"/>
        </a:p>
      </dgm:t>
    </dgm:pt>
    <dgm:pt modelId="{EF79CC30-6A14-4EA6-8919-DA10B0192D1A}" type="sibTrans" cxnId="{825C472A-58C9-49AC-B68A-A78B2D134DB1}">
      <dgm:prSet/>
      <dgm:spPr/>
      <dgm:t>
        <a:bodyPr/>
        <a:lstStyle/>
        <a:p>
          <a:endParaRPr lang="en-US"/>
        </a:p>
      </dgm:t>
    </dgm:pt>
    <dgm:pt modelId="{EDC2BB4E-CCB3-46F7-8B13-606F85650136}">
      <dgm:prSet/>
      <dgm:spPr/>
      <dgm:t>
        <a:bodyPr/>
        <a:lstStyle/>
        <a:p>
          <a:r>
            <a:rPr lang="en-US"/>
            <a:t>How </a:t>
          </a:r>
          <a:r>
            <a:rPr lang="en-IN"/>
            <a:t>Apache Spark libraries work on a Hadoop cluster?</a:t>
          </a:r>
          <a:endParaRPr lang="en-US"/>
        </a:p>
      </dgm:t>
    </dgm:pt>
    <dgm:pt modelId="{9A16F843-1C14-4BB1-A76F-09A354EC3307}" type="parTrans" cxnId="{61872E8B-A0C5-4AC9-B164-AAB126B855CB}">
      <dgm:prSet/>
      <dgm:spPr/>
      <dgm:t>
        <a:bodyPr/>
        <a:lstStyle/>
        <a:p>
          <a:endParaRPr lang="en-US"/>
        </a:p>
      </dgm:t>
    </dgm:pt>
    <dgm:pt modelId="{5018E8AD-5755-4E42-BACE-D5D80A7FFA64}" type="sibTrans" cxnId="{61872E8B-A0C5-4AC9-B164-AAB126B855CB}">
      <dgm:prSet/>
      <dgm:spPr/>
      <dgm:t>
        <a:bodyPr/>
        <a:lstStyle/>
        <a:p>
          <a:endParaRPr lang="en-US"/>
        </a:p>
      </dgm:t>
    </dgm:pt>
    <dgm:pt modelId="{0FB458D5-A37B-8244-B67F-7CC8C7B706C7}" type="pres">
      <dgm:prSet presAssocID="{0F810A84-F320-411E-9551-BCD45A84495D}" presName="hierChild1" presStyleCnt="0">
        <dgm:presLayoutVars>
          <dgm:chPref val="1"/>
          <dgm:dir/>
          <dgm:animOne val="branch"/>
          <dgm:animLvl val="lvl"/>
          <dgm:resizeHandles/>
        </dgm:presLayoutVars>
      </dgm:prSet>
      <dgm:spPr/>
    </dgm:pt>
    <dgm:pt modelId="{F4A08A79-D30B-B74F-A643-7F1D7BB92BEF}" type="pres">
      <dgm:prSet presAssocID="{725B9333-9705-41B1-861B-BEC4E489DAA1}" presName="hierRoot1" presStyleCnt="0"/>
      <dgm:spPr/>
    </dgm:pt>
    <dgm:pt modelId="{5CB9CF17-1D03-4948-A817-A536DC8834AB}" type="pres">
      <dgm:prSet presAssocID="{725B9333-9705-41B1-861B-BEC4E489DAA1}" presName="composite" presStyleCnt="0"/>
      <dgm:spPr/>
    </dgm:pt>
    <dgm:pt modelId="{A1979DAE-63E9-BC4E-8EAE-B0A2A25B4AB0}" type="pres">
      <dgm:prSet presAssocID="{725B9333-9705-41B1-861B-BEC4E489DAA1}" presName="background" presStyleLbl="node0" presStyleIdx="0" presStyleCnt="1"/>
      <dgm:spPr/>
    </dgm:pt>
    <dgm:pt modelId="{B2784B3F-4052-324A-892B-A9C58FED41A9}" type="pres">
      <dgm:prSet presAssocID="{725B9333-9705-41B1-861B-BEC4E489DAA1}" presName="text" presStyleLbl="fgAcc0" presStyleIdx="0" presStyleCnt="1">
        <dgm:presLayoutVars>
          <dgm:chPref val="3"/>
        </dgm:presLayoutVars>
      </dgm:prSet>
      <dgm:spPr/>
    </dgm:pt>
    <dgm:pt modelId="{43BFB3B4-1851-F24C-91D8-20B80F0ABF48}" type="pres">
      <dgm:prSet presAssocID="{725B9333-9705-41B1-861B-BEC4E489DAA1}" presName="hierChild2" presStyleCnt="0"/>
      <dgm:spPr/>
    </dgm:pt>
    <dgm:pt modelId="{2FB1C7C5-9EE0-B04C-8BA5-2392FD98C9F9}" type="pres">
      <dgm:prSet presAssocID="{7ED65C6F-D709-4BBC-BC6F-D9E4FB68DE11}" presName="Name10" presStyleLbl="parChTrans1D2" presStyleIdx="0" presStyleCnt="3"/>
      <dgm:spPr/>
    </dgm:pt>
    <dgm:pt modelId="{84E6D02F-1BA1-BF43-BB5B-3F85762D0BF5}" type="pres">
      <dgm:prSet presAssocID="{DADC2D92-962F-409F-9B83-5977CD0B70A1}" presName="hierRoot2" presStyleCnt="0"/>
      <dgm:spPr/>
    </dgm:pt>
    <dgm:pt modelId="{944D3D85-A779-6443-B2B0-08725DB16E9C}" type="pres">
      <dgm:prSet presAssocID="{DADC2D92-962F-409F-9B83-5977CD0B70A1}" presName="composite2" presStyleCnt="0"/>
      <dgm:spPr/>
    </dgm:pt>
    <dgm:pt modelId="{B05C1AC3-F5A0-5448-B615-5B277A2B9842}" type="pres">
      <dgm:prSet presAssocID="{DADC2D92-962F-409F-9B83-5977CD0B70A1}" presName="background2" presStyleLbl="node2" presStyleIdx="0" presStyleCnt="3"/>
      <dgm:spPr/>
    </dgm:pt>
    <dgm:pt modelId="{F41577DC-0932-2241-A60B-5DF417676A83}" type="pres">
      <dgm:prSet presAssocID="{DADC2D92-962F-409F-9B83-5977CD0B70A1}" presName="text2" presStyleLbl="fgAcc2" presStyleIdx="0" presStyleCnt="3">
        <dgm:presLayoutVars>
          <dgm:chPref val="3"/>
        </dgm:presLayoutVars>
      </dgm:prSet>
      <dgm:spPr/>
    </dgm:pt>
    <dgm:pt modelId="{7BC10A75-110E-B648-B9AE-FB3329511E90}" type="pres">
      <dgm:prSet presAssocID="{DADC2D92-962F-409F-9B83-5977CD0B70A1}" presName="hierChild3" presStyleCnt="0"/>
      <dgm:spPr/>
    </dgm:pt>
    <dgm:pt modelId="{06DA592C-0DB8-ED46-9746-287C7BFD8A37}" type="pres">
      <dgm:prSet presAssocID="{7C9EDB55-A334-480D-B64F-886AC70EFBAA}" presName="Name10" presStyleLbl="parChTrans1D2" presStyleIdx="1" presStyleCnt="3"/>
      <dgm:spPr/>
    </dgm:pt>
    <dgm:pt modelId="{DBFA92D9-A5AC-8E4A-82EE-FABCBA301B8C}" type="pres">
      <dgm:prSet presAssocID="{40E5B1AF-E4FF-462C-95A8-671AAEDC781F}" presName="hierRoot2" presStyleCnt="0"/>
      <dgm:spPr/>
    </dgm:pt>
    <dgm:pt modelId="{FFFA6777-25F3-7540-A69F-E72335970AE3}" type="pres">
      <dgm:prSet presAssocID="{40E5B1AF-E4FF-462C-95A8-671AAEDC781F}" presName="composite2" presStyleCnt="0"/>
      <dgm:spPr/>
    </dgm:pt>
    <dgm:pt modelId="{E6E0AA4E-D3E3-904C-9550-7E79DC3AAA60}" type="pres">
      <dgm:prSet presAssocID="{40E5B1AF-E4FF-462C-95A8-671AAEDC781F}" presName="background2" presStyleLbl="node2" presStyleIdx="1" presStyleCnt="3"/>
      <dgm:spPr/>
    </dgm:pt>
    <dgm:pt modelId="{32B8C2C6-CAD1-9E42-B61D-7F236BB8BCAE}" type="pres">
      <dgm:prSet presAssocID="{40E5B1AF-E4FF-462C-95A8-671AAEDC781F}" presName="text2" presStyleLbl="fgAcc2" presStyleIdx="1" presStyleCnt="3">
        <dgm:presLayoutVars>
          <dgm:chPref val="3"/>
        </dgm:presLayoutVars>
      </dgm:prSet>
      <dgm:spPr/>
    </dgm:pt>
    <dgm:pt modelId="{8083F5D7-139D-8E4E-A8F4-4C173B94C0BE}" type="pres">
      <dgm:prSet presAssocID="{40E5B1AF-E4FF-462C-95A8-671AAEDC781F}" presName="hierChild3" presStyleCnt="0"/>
      <dgm:spPr/>
    </dgm:pt>
    <dgm:pt modelId="{60188358-3A1F-7043-AF66-1BCDF6C5CD2F}" type="pres">
      <dgm:prSet presAssocID="{9A16F843-1C14-4BB1-A76F-09A354EC3307}" presName="Name10" presStyleLbl="parChTrans1D2" presStyleIdx="2" presStyleCnt="3"/>
      <dgm:spPr/>
    </dgm:pt>
    <dgm:pt modelId="{D4164D78-2DD5-5843-9B51-E438E57A4976}" type="pres">
      <dgm:prSet presAssocID="{EDC2BB4E-CCB3-46F7-8B13-606F85650136}" presName="hierRoot2" presStyleCnt="0"/>
      <dgm:spPr/>
    </dgm:pt>
    <dgm:pt modelId="{43E79A74-FF1D-1149-BDB9-3287F43EA116}" type="pres">
      <dgm:prSet presAssocID="{EDC2BB4E-CCB3-46F7-8B13-606F85650136}" presName="composite2" presStyleCnt="0"/>
      <dgm:spPr/>
    </dgm:pt>
    <dgm:pt modelId="{38EFEF61-9EC1-6847-9E54-977C0812C8C3}" type="pres">
      <dgm:prSet presAssocID="{EDC2BB4E-CCB3-46F7-8B13-606F85650136}" presName="background2" presStyleLbl="node2" presStyleIdx="2" presStyleCnt="3"/>
      <dgm:spPr/>
    </dgm:pt>
    <dgm:pt modelId="{0FFF249A-670A-B341-964F-787F29BAD50A}" type="pres">
      <dgm:prSet presAssocID="{EDC2BB4E-CCB3-46F7-8B13-606F85650136}" presName="text2" presStyleLbl="fgAcc2" presStyleIdx="2" presStyleCnt="3">
        <dgm:presLayoutVars>
          <dgm:chPref val="3"/>
        </dgm:presLayoutVars>
      </dgm:prSet>
      <dgm:spPr/>
    </dgm:pt>
    <dgm:pt modelId="{133FE173-4374-0840-96C7-B09D23EA60B2}" type="pres">
      <dgm:prSet presAssocID="{EDC2BB4E-CCB3-46F7-8B13-606F85650136}" presName="hierChild3" presStyleCnt="0"/>
      <dgm:spPr/>
    </dgm:pt>
  </dgm:ptLst>
  <dgm:cxnLst>
    <dgm:cxn modelId="{9907B60C-F694-B644-8786-A9E00EB49401}" type="presOf" srcId="{7C9EDB55-A334-480D-B64F-886AC70EFBAA}" destId="{06DA592C-0DB8-ED46-9746-287C7BFD8A37}" srcOrd="0" destOrd="0" presId="urn:microsoft.com/office/officeart/2005/8/layout/hierarchy1"/>
    <dgm:cxn modelId="{2793E418-8249-DD4D-850E-44031CA72644}" type="presOf" srcId="{40E5B1AF-E4FF-462C-95A8-671AAEDC781F}" destId="{32B8C2C6-CAD1-9E42-B61D-7F236BB8BCAE}" srcOrd="0" destOrd="0" presId="urn:microsoft.com/office/officeart/2005/8/layout/hierarchy1"/>
    <dgm:cxn modelId="{5511E321-069A-44AC-A86F-C109DAB169F5}" srcId="{0F810A84-F320-411E-9551-BCD45A84495D}" destId="{725B9333-9705-41B1-861B-BEC4E489DAA1}" srcOrd="0" destOrd="0" parTransId="{F161A6AD-6F95-451F-AA7C-4BB6722B6F6D}" sibTransId="{38DED87C-3A70-43F6-9190-8C94CECE9BA2}"/>
    <dgm:cxn modelId="{C9966F23-AE06-40E1-90BA-49A858B589A2}" srcId="{725B9333-9705-41B1-861B-BEC4E489DAA1}" destId="{DADC2D92-962F-409F-9B83-5977CD0B70A1}" srcOrd="0" destOrd="0" parTransId="{7ED65C6F-D709-4BBC-BC6F-D9E4FB68DE11}" sibTransId="{F9E82620-7C52-4BD5-A34E-A9EE2234AF14}"/>
    <dgm:cxn modelId="{825C472A-58C9-49AC-B68A-A78B2D134DB1}" srcId="{725B9333-9705-41B1-861B-BEC4E489DAA1}" destId="{40E5B1AF-E4FF-462C-95A8-671AAEDC781F}" srcOrd="1" destOrd="0" parTransId="{7C9EDB55-A334-480D-B64F-886AC70EFBAA}" sibTransId="{EF79CC30-6A14-4EA6-8919-DA10B0192D1A}"/>
    <dgm:cxn modelId="{D609A936-B591-4948-B2F7-1A2C602964D7}" type="presOf" srcId="{DADC2D92-962F-409F-9B83-5977CD0B70A1}" destId="{F41577DC-0932-2241-A60B-5DF417676A83}" srcOrd="0" destOrd="0" presId="urn:microsoft.com/office/officeart/2005/8/layout/hierarchy1"/>
    <dgm:cxn modelId="{61872E8B-A0C5-4AC9-B164-AAB126B855CB}" srcId="{725B9333-9705-41B1-861B-BEC4E489DAA1}" destId="{EDC2BB4E-CCB3-46F7-8B13-606F85650136}" srcOrd="2" destOrd="0" parTransId="{9A16F843-1C14-4BB1-A76F-09A354EC3307}" sibTransId="{5018E8AD-5755-4E42-BACE-D5D80A7FFA64}"/>
    <dgm:cxn modelId="{C6EE0D8F-3503-A14C-9F91-F4FF34B10972}" type="presOf" srcId="{7ED65C6F-D709-4BBC-BC6F-D9E4FB68DE11}" destId="{2FB1C7C5-9EE0-B04C-8BA5-2392FD98C9F9}" srcOrd="0" destOrd="0" presId="urn:microsoft.com/office/officeart/2005/8/layout/hierarchy1"/>
    <dgm:cxn modelId="{380A6FCB-F75E-1049-B754-C2AC9B2682E3}" type="presOf" srcId="{9A16F843-1C14-4BB1-A76F-09A354EC3307}" destId="{60188358-3A1F-7043-AF66-1BCDF6C5CD2F}" srcOrd="0" destOrd="0" presId="urn:microsoft.com/office/officeart/2005/8/layout/hierarchy1"/>
    <dgm:cxn modelId="{883ADECF-7103-1B4A-A962-739E5D5147A8}" type="presOf" srcId="{0F810A84-F320-411E-9551-BCD45A84495D}" destId="{0FB458D5-A37B-8244-B67F-7CC8C7B706C7}" srcOrd="0" destOrd="0" presId="urn:microsoft.com/office/officeart/2005/8/layout/hierarchy1"/>
    <dgm:cxn modelId="{95016DF6-22A7-9346-907C-C71B68F865AD}" type="presOf" srcId="{EDC2BB4E-CCB3-46F7-8B13-606F85650136}" destId="{0FFF249A-670A-B341-964F-787F29BAD50A}" srcOrd="0" destOrd="0" presId="urn:microsoft.com/office/officeart/2005/8/layout/hierarchy1"/>
    <dgm:cxn modelId="{ABC214FE-47AC-D948-9F9F-FB082D4C3076}" type="presOf" srcId="{725B9333-9705-41B1-861B-BEC4E489DAA1}" destId="{B2784B3F-4052-324A-892B-A9C58FED41A9}" srcOrd="0" destOrd="0" presId="urn:microsoft.com/office/officeart/2005/8/layout/hierarchy1"/>
    <dgm:cxn modelId="{09EFCAB1-933A-5649-994C-BABF4E2296D3}" type="presParOf" srcId="{0FB458D5-A37B-8244-B67F-7CC8C7B706C7}" destId="{F4A08A79-D30B-B74F-A643-7F1D7BB92BEF}" srcOrd="0" destOrd="0" presId="urn:microsoft.com/office/officeart/2005/8/layout/hierarchy1"/>
    <dgm:cxn modelId="{0F74FA7A-0B18-404D-AF27-19B61D5818FC}" type="presParOf" srcId="{F4A08A79-D30B-B74F-A643-7F1D7BB92BEF}" destId="{5CB9CF17-1D03-4948-A817-A536DC8834AB}" srcOrd="0" destOrd="0" presId="urn:microsoft.com/office/officeart/2005/8/layout/hierarchy1"/>
    <dgm:cxn modelId="{1F3C0C86-6B09-4E41-B39A-5ED165FCD15B}" type="presParOf" srcId="{5CB9CF17-1D03-4948-A817-A536DC8834AB}" destId="{A1979DAE-63E9-BC4E-8EAE-B0A2A25B4AB0}" srcOrd="0" destOrd="0" presId="urn:microsoft.com/office/officeart/2005/8/layout/hierarchy1"/>
    <dgm:cxn modelId="{2F01A9CB-724D-F548-A816-DB513DABBBCA}" type="presParOf" srcId="{5CB9CF17-1D03-4948-A817-A536DC8834AB}" destId="{B2784B3F-4052-324A-892B-A9C58FED41A9}" srcOrd="1" destOrd="0" presId="urn:microsoft.com/office/officeart/2005/8/layout/hierarchy1"/>
    <dgm:cxn modelId="{FFF27DF0-17AD-2E40-BAF4-7DD9202AF7C4}" type="presParOf" srcId="{F4A08A79-D30B-B74F-A643-7F1D7BB92BEF}" destId="{43BFB3B4-1851-F24C-91D8-20B80F0ABF48}" srcOrd="1" destOrd="0" presId="urn:microsoft.com/office/officeart/2005/8/layout/hierarchy1"/>
    <dgm:cxn modelId="{2650DFFC-A352-7C42-9962-4D50FF26E1DD}" type="presParOf" srcId="{43BFB3B4-1851-F24C-91D8-20B80F0ABF48}" destId="{2FB1C7C5-9EE0-B04C-8BA5-2392FD98C9F9}" srcOrd="0" destOrd="0" presId="urn:microsoft.com/office/officeart/2005/8/layout/hierarchy1"/>
    <dgm:cxn modelId="{E120EF83-BEC8-584F-B08A-A44E18DDBF40}" type="presParOf" srcId="{43BFB3B4-1851-F24C-91D8-20B80F0ABF48}" destId="{84E6D02F-1BA1-BF43-BB5B-3F85762D0BF5}" srcOrd="1" destOrd="0" presId="urn:microsoft.com/office/officeart/2005/8/layout/hierarchy1"/>
    <dgm:cxn modelId="{A3D3688C-B8F3-2548-A643-6E63A09876B0}" type="presParOf" srcId="{84E6D02F-1BA1-BF43-BB5B-3F85762D0BF5}" destId="{944D3D85-A779-6443-B2B0-08725DB16E9C}" srcOrd="0" destOrd="0" presId="urn:microsoft.com/office/officeart/2005/8/layout/hierarchy1"/>
    <dgm:cxn modelId="{C9608B1D-6855-D84E-819A-06B5CDF84544}" type="presParOf" srcId="{944D3D85-A779-6443-B2B0-08725DB16E9C}" destId="{B05C1AC3-F5A0-5448-B615-5B277A2B9842}" srcOrd="0" destOrd="0" presId="urn:microsoft.com/office/officeart/2005/8/layout/hierarchy1"/>
    <dgm:cxn modelId="{C680D833-1273-9A4B-9E04-3D92D9EC4B87}" type="presParOf" srcId="{944D3D85-A779-6443-B2B0-08725DB16E9C}" destId="{F41577DC-0932-2241-A60B-5DF417676A83}" srcOrd="1" destOrd="0" presId="urn:microsoft.com/office/officeart/2005/8/layout/hierarchy1"/>
    <dgm:cxn modelId="{4C8DA3C1-77B0-B049-8821-0B384FA2031E}" type="presParOf" srcId="{84E6D02F-1BA1-BF43-BB5B-3F85762D0BF5}" destId="{7BC10A75-110E-B648-B9AE-FB3329511E90}" srcOrd="1" destOrd="0" presId="urn:microsoft.com/office/officeart/2005/8/layout/hierarchy1"/>
    <dgm:cxn modelId="{3EAC74CB-5DCC-7643-AFCA-4B63CB715A8F}" type="presParOf" srcId="{43BFB3B4-1851-F24C-91D8-20B80F0ABF48}" destId="{06DA592C-0DB8-ED46-9746-287C7BFD8A37}" srcOrd="2" destOrd="0" presId="urn:microsoft.com/office/officeart/2005/8/layout/hierarchy1"/>
    <dgm:cxn modelId="{FCE213A8-1A5F-3744-87F0-DBBE5AABC357}" type="presParOf" srcId="{43BFB3B4-1851-F24C-91D8-20B80F0ABF48}" destId="{DBFA92D9-A5AC-8E4A-82EE-FABCBA301B8C}" srcOrd="3" destOrd="0" presId="urn:microsoft.com/office/officeart/2005/8/layout/hierarchy1"/>
    <dgm:cxn modelId="{4A4A790A-4A4E-DB46-B237-7728A6EC3628}" type="presParOf" srcId="{DBFA92D9-A5AC-8E4A-82EE-FABCBA301B8C}" destId="{FFFA6777-25F3-7540-A69F-E72335970AE3}" srcOrd="0" destOrd="0" presId="urn:microsoft.com/office/officeart/2005/8/layout/hierarchy1"/>
    <dgm:cxn modelId="{D0DB4992-F4F7-134F-847C-50C8040C3F40}" type="presParOf" srcId="{FFFA6777-25F3-7540-A69F-E72335970AE3}" destId="{E6E0AA4E-D3E3-904C-9550-7E79DC3AAA60}" srcOrd="0" destOrd="0" presId="urn:microsoft.com/office/officeart/2005/8/layout/hierarchy1"/>
    <dgm:cxn modelId="{0B05F44F-6185-4C41-8112-BA99788C2D73}" type="presParOf" srcId="{FFFA6777-25F3-7540-A69F-E72335970AE3}" destId="{32B8C2C6-CAD1-9E42-B61D-7F236BB8BCAE}" srcOrd="1" destOrd="0" presId="urn:microsoft.com/office/officeart/2005/8/layout/hierarchy1"/>
    <dgm:cxn modelId="{E758EADA-8263-B549-9EF2-771BD57E0184}" type="presParOf" srcId="{DBFA92D9-A5AC-8E4A-82EE-FABCBA301B8C}" destId="{8083F5D7-139D-8E4E-A8F4-4C173B94C0BE}" srcOrd="1" destOrd="0" presId="urn:microsoft.com/office/officeart/2005/8/layout/hierarchy1"/>
    <dgm:cxn modelId="{BB5EE583-4BE0-1840-84A9-9ABF173B8932}" type="presParOf" srcId="{43BFB3B4-1851-F24C-91D8-20B80F0ABF48}" destId="{60188358-3A1F-7043-AF66-1BCDF6C5CD2F}" srcOrd="4" destOrd="0" presId="urn:microsoft.com/office/officeart/2005/8/layout/hierarchy1"/>
    <dgm:cxn modelId="{90E9E254-A31D-E142-A2B9-DE3758082208}" type="presParOf" srcId="{43BFB3B4-1851-F24C-91D8-20B80F0ABF48}" destId="{D4164D78-2DD5-5843-9B51-E438E57A4976}" srcOrd="5" destOrd="0" presId="urn:microsoft.com/office/officeart/2005/8/layout/hierarchy1"/>
    <dgm:cxn modelId="{EC98A092-B61C-B54B-B678-FA943906E08A}" type="presParOf" srcId="{D4164D78-2DD5-5843-9B51-E438E57A4976}" destId="{43E79A74-FF1D-1149-BDB9-3287F43EA116}" srcOrd="0" destOrd="0" presId="urn:microsoft.com/office/officeart/2005/8/layout/hierarchy1"/>
    <dgm:cxn modelId="{49E076CB-6F5B-0442-B0D0-303F1DED0AFF}" type="presParOf" srcId="{43E79A74-FF1D-1149-BDB9-3287F43EA116}" destId="{38EFEF61-9EC1-6847-9E54-977C0812C8C3}" srcOrd="0" destOrd="0" presId="urn:microsoft.com/office/officeart/2005/8/layout/hierarchy1"/>
    <dgm:cxn modelId="{3541ED0D-F02D-8A40-BA59-6AB347B76A5F}" type="presParOf" srcId="{43E79A74-FF1D-1149-BDB9-3287F43EA116}" destId="{0FFF249A-670A-B341-964F-787F29BAD50A}" srcOrd="1" destOrd="0" presId="urn:microsoft.com/office/officeart/2005/8/layout/hierarchy1"/>
    <dgm:cxn modelId="{62A1583A-2BF3-3443-8C66-7099F75502FF}" type="presParOf" srcId="{D4164D78-2DD5-5843-9B51-E438E57A4976}" destId="{133FE173-4374-0840-96C7-B09D23EA60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6813A7-97F9-4EF1-AA46-28F06ECA903D}"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C1856996-4A1F-4E35-A257-3C62703FFE7F}">
      <dgm:prSet/>
      <dgm:spPr/>
      <dgm:t>
        <a:bodyPr/>
        <a:lstStyle/>
        <a:p>
          <a:r>
            <a:rPr lang="en-US"/>
            <a:t>Big Data solutions :: Distributed Storage and Distributed Computing </a:t>
          </a:r>
        </a:p>
      </dgm:t>
    </dgm:pt>
    <dgm:pt modelId="{884FC27C-B63C-4924-8802-6569330686BE}" type="parTrans" cxnId="{696CCDAB-2B7C-4747-87C8-ACEA63AD0965}">
      <dgm:prSet/>
      <dgm:spPr/>
      <dgm:t>
        <a:bodyPr/>
        <a:lstStyle/>
        <a:p>
          <a:endParaRPr lang="en-US"/>
        </a:p>
      </dgm:t>
    </dgm:pt>
    <dgm:pt modelId="{D84D7C62-8164-446B-BF08-7439A1CF5E99}" type="sibTrans" cxnId="{696CCDAB-2B7C-4747-87C8-ACEA63AD0965}">
      <dgm:prSet/>
      <dgm:spPr/>
      <dgm:t>
        <a:bodyPr/>
        <a:lstStyle/>
        <a:p>
          <a:endParaRPr lang="en-US"/>
        </a:p>
      </dgm:t>
    </dgm:pt>
    <dgm:pt modelId="{95EAEA29-44DF-4CB4-975B-EF7730C53B58}">
      <dgm:prSet/>
      <dgm:spPr/>
      <dgm:t>
        <a:bodyPr/>
        <a:lstStyle/>
        <a:p>
          <a:r>
            <a:rPr lang="en-US" dirty="0"/>
            <a:t>Hadoop</a:t>
          </a:r>
        </a:p>
      </dgm:t>
    </dgm:pt>
    <dgm:pt modelId="{94CF97A9-ECE4-4707-87E3-B1787073589B}" type="parTrans" cxnId="{2B6B3621-F47B-4234-AD02-B9A3E025944A}">
      <dgm:prSet/>
      <dgm:spPr/>
      <dgm:t>
        <a:bodyPr/>
        <a:lstStyle/>
        <a:p>
          <a:endParaRPr lang="en-US"/>
        </a:p>
      </dgm:t>
    </dgm:pt>
    <dgm:pt modelId="{7B6D0B16-4FDF-4C1B-B4C9-077A0A18EC3A}" type="sibTrans" cxnId="{2B6B3621-F47B-4234-AD02-B9A3E025944A}">
      <dgm:prSet/>
      <dgm:spPr/>
      <dgm:t>
        <a:bodyPr/>
        <a:lstStyle/>
        <a:p>
          <a:endParaRPr lang="en-US"/>
        </a:p>
      </dgm:t>
    </dgm:pt>
    <dgm:pt modelId="{C9E55DEF-B40C-42C2-938C-B58FA4F52F12}">
      <dgm:prSet/>
      <dgm:spPr/>
      <dgm:t>
        <a:bodyPr/>
        <a:lstStyle/>
        <a:p>
          <a:pPr>
            <a:lnSpc>
              <a:spcPct val="100000"/>
            </a:lnSpc>
          </a:pPr>
          <a:r>
            <a:rPr lang="en-US" dirty="0"/>
            <a:t>An open source for Distributed Storage and Distributed Computing</a:t>
          </a:r>
        </a:p>
      </dgm:t>
    </dgm:pt>
    <dgm:pt modelId="{AF2F39FC-5BE6-4BC6-8A89-A5BF8B98EBDB}" type="parTrans" cxnId="{DD276B92-6AB2-4172-B9E0-47B1845D5298}">
      <dgm:prSet/>
      <dgm:spPr/>
      <dgm:t>
        <a:bodyPr/>
        <a:lstStyle/>
        <a:p>
          <a:endParaRPr lang="en-US"/>
        </a:p>
      </dgm:t>
    </dgm:pt>
    <dgm:pt modelId="{5E503832-6B35-4DDA-8AF5-E1622814F1F0}" type="sibTrans" cxnId="{DD276B92-6AB2-4172-B9E0-47B1845D5298}">
      <dgm:prSet/>
      <dgm:spPr/>
      <dgm:t>
        <a:bodyPr/>
        <a:lstStyle/>
        <a:p>
          <a:endParaRPr lang="en-US"/>
        </a:p>
      </dgm:t>
    </dgm:pt>
    <dgm:pt modelId="{C5FC91E3-A78E-424A-A4F8-55F4E49074FA}">
      <dgm:prSet/>
      <dgm:spPr/>
      <dgm:t>
        <a:bodyPr/>
        <a:lstStyle/>
        <a:p>
          <a:pPr>
            <a:lnSpc>
              <a:spcPct val="100000"/>
            </a:lnSpc>
          </a:pPr>
          <a:r>
            <a:rPr lang="en-US"/>
            <a:t>Distributes large datasets using HDFS</a:t>
          </a:r>
        </a:p>
      </dgm:t>
    </dgm:pt>
    <dgm:pt modelId="{477E5215-9EBF-403B-A95A-2596E88ACB32}" type="parTrans" cxnId="{A00AE973-31FD-485D-B7DD-BF0FB0CF0232}">
      <dgm:prSet/>
      <dgm:spPr/>
      <dgm:t>
        <a:bodyPr/>
        <a:lstStyle/>
        <a:p>
          <a:endParaRPr lang="en-US"/>
        </a:p>
      </dgm:t>
    </dgm:pt>
    <dgm:pt modelId="{A1539CE9-E6A8-4325-A121-915927D98BF0}" type="sibTrans" cxnId="{A00AE973-31FD-485D-B7DD-BF0FB0CF0232}">
      <dgm:prSet/>
      <dgm:spPr/>
      <dgm:t>
        <a:bodyPr/>
        <a:lstStyle/>
        <a:p>
          <a:endParaRPr lang="en-US"/>
        </a:p>
      </dgm:t>
    </dgm:pt>
    <dgm:pt modelId="{ED6FDD9D-F778-4425-933D-365C53AC9D0F}">
      <dgm:prSet/>
      <dgm:spPr/>
      <dgm:t>
        <a:bodyPr/>
        <a:lstStyle/>
        <a:p>
          <a:pPr>
            <a:lnSpc>
              <a:spcPct val="100000"/>
            </a:lnSpc>
          </a:pPr>
          <a:r>
            <a:rPr lang="en-US"/>
            <a:t>Performs computational tasks in parallel using MapReduce</a:t>
          </a:r>
        </a:p>
      </dgm:t>
    </dgm:pt>
    <dgm:pt modelId="{C726FD6D-E1F2-4032-BF0A-BFA458798B54}" type="parTrans" cxnId="{8065C349-6B40-43CF-826F-898B74C03EB3}">
      <dgm:prSet/>
      <dgm:spPr/>
      <dgm:t>
        <a:bodyPr/>
        <a:lstStyle/>
        <a:p>
          <a:endParaRPr lang="en-US"/>
        </a:p>
      </dgm:t>
    </dgm:pt>
    <dgm:pt modelId="{8D4E4741-6196-4899-830C-FDE09744E062}" type="sibTrans" cxnId="{8065C349-6B40-43CF-826F-898B74C03EB3}">
      <dgm:prSet/>
      <dgm:spPr/>
      <dgm:t>
        <a:bodyPr/>
        <a:lstStyle/>
        <a:p>
          <a:endParaRPr lang="en-US"/>
        </a:p>
      </dgm:t>
    </dgm:pt>
    <dgm:pt modelId="{19C37CD7-2DFF-4536-8843-7AE6B3D17024}">
      <dgm:prSet/>
      <dgm:spPr/>
      <dgm:t>
        <a:bodyPr/>
        <a:lstStyle/>
        <a:p>
          <a:pPr>
            <a:lnSpc>
              <a:spcPct val="100000"/>
            </a:lnSpc>
          </a:pPr>
          <a:r>
            <a:rPr lang="en-US"/>
            <a:t>Resource Management and Job Scheduling are handled by YARN (Yet Another    Resource Negotiator)</a:t>
          </a:r>
        </a:p>
      </dgm:t>
    </dgm:pt>
    <dgm:pt modelId="{A10153DF-9780-4ECD-9628-31ACB99F84FC}" type="parTrans" cxnId="{8858E22A-572B-4BF4-ACF7-A1C845834102}">
      <dgm:prSet/>
      <dgm:spPr/>
      <dgm:t>
        <a:bodyPr/>
        <a:lstStyle/>
        <a:p>
          <a:endParaRPr lang="en-US"/>
        </a:p>
      </dgm:t>
    </dgm:pt>
    <dgm:pt modelId="{30DBD077-3C8A-44B7-B373-5D58B8285E1B}" type="sibTrans" cxnId="{8858E22A-572B-4BF4-ACF7-A1C845834102}">
      <dgm:prSet/>
      <dgm:spPr/>
      <dgm:t>
        <a:bodyPr/>
        <a:lstStyle/>
        <a:p>
          <a:endParaRPr lang="en-US"/>
        </a:p>
      </dgm:t>
    </dgm:pt>
    <dgm:pt modelId="{CA1DC9D2-DB90-4AEC-9409-F8D8A3982D8D}">
      <dgm:prSet/>
      <dgm:spPr/>
      <dgm:t>
        <a:bodyPr/>
        <a:lstStyle/>
        <a:p>
          <a:r>
            <a:rPr lang="en-US" dirty="0"/>
            <a:t>Spark is an open-source unified analytics engine for large-scale data processing under Apache Foundation.</a:t>
          </a:r>
        </a:p>
      </dgm:t>
    </dgm:pt>
    <dgm:pt modelId="{668C610C-C573-46A9-87FA-9AB42C9078DC}" type="parTrans" cxnId="{F6A108B7-C396-4411-B754-DA9A7398DF74}">
      <dgm:prSet/>
      <dgm:spPr/>
      <dgm:t>
        <a:bodyPr/>
        <a:lstStyle/>
        <a:p>
          <a:endParaRPr lang="en-US"/>
        </a:p>
      </dgm:t>
    </dgm:pt>
    <dgm:pt modelId="{C2BF262E-676B-45EF-9875-9EA1D4F2D997}" type="sibTrans" cxnId="{F6A108B7-C396-4411-B754-DA9A7398DF74}">
      <dgm:prSet/>
      <dgm:spPr/>
      <dgm:t>
        <a:bodyPr/>
        <a:lstStyle/>
        <a:p>
          <a:endParaRPr lang="en-US"/>
        </a:p>
      </dgm:t>
    </dgm:pt>
    <dgm:pt modelId="{7E5AD59C-5AAD-2F42-BC28-18D1F9BC08C8}" type="pres">
      <dgm:prSet presAssocID="{EE6813A7-97F9-4EF1-AA46-28F06ECA903D}" presName="Name0" presStyleCnt="0">
        <dgm:presLayoutVars>
          <dgm:dir/>
          <dgm:animLvl val="lvl"/>
          <dgm:resizeHandles val="exact"/>
        </dgm:presLayoutVars>
      </dgm:prSet>
      <dgm:spPr/>
    </dgm:pt>
    <dgm:pt modelId="{5A842EFC-58C7-1849-A914-574C625BB6C4}" type="pres">
      <dgm:prSet presAssocID="{CA1DC9D2-DB90-4AEC-9409-F8D8A3982D8D}" presName="boxAndChildren" presStyleCnt="0"/>
      <dgm:spPr/>
    </dgm:pt>
    <dgm:pt modelId="{6F7C912E-3CBD-2D4A-8427-90E5E63F17E5}" type="pres">
      <dgm:prSet presAssocID="{CA1DC9D2-DB90-4AEC-9409-F8D8A3982D8D}" presName="parentTextBox" presStyleLbl="node1" presStyleIdx="0" presStyleCnt="3"/>
      <dgm:spPr/>
    </dgm:pt>
    <dgm:pt modelId="{36851D3F-EC41-E941-A0E9-3E142CF2EA2A}" type="pres">
      <dgm:prSet presAssocID="{7B6D0B16-4FDF-4C1B-B4C9-077A0A18EC3A}" presName="sp" presStyleCnt="0"/>
      <dgm:spPr/>
    </dgm:pt>
    <dgm:pt modelId="{3D90E801-8C5C-1248-B78E-4A1E9FB62B51}" type="pres">
      <dgm:prSet presAssocID="{95EAEA29-44DF-4CB4-975B-EF7730C53B58}" presName="arrowAndChildren" presStyleCnt="0"/>
      <dgm:spPr/>
    </dgm:pt>
    <dgm:pt modelId="{D33D3DC9-4544-F041-9012-51616815EF7E}" type="pres">
      <dgm:prSet presAssocID="{95EAEA29-44DF-4CB4-975B-EF7730C53B58}" presName="parentTextArrow" presStyleLbl="node1" presStyleIdx="0" presStyleCnt="3"/>
      <dgm:spPr/>
    </dgm:pt>
    <dgm:pt modelId="{444A41A9-0361-1E4B-8429-175A2C1BAB1F}" type="pres">
      <dgm:prSet presAssocID="{95EAEA29-44DF-4CB4-975B-EF7730C53B58}" presName="arrow" presStyleLbl="node1" presStyleIdx="1" presStyleCnt="3"/>
      <dgm:spPr/>
    </dgm:pt>
    <dgm:pt modelId="{21990A2C-E57D-9C4B-B95A-B2FB94F25C0B}" type="pres">
      <dgm:prSet presAssocID="{95EAEA29-44DF-4CB4-975B-EF7730C53B58}" presName="descendantArrow" presStyleCnt="0"/>
      <dgm:spPr/>
    </dgm:pt>
    <dgm:pt modelId="{BBABBD08-40FE-A946-B273-9281D77CF7EF}" type="pres">
      <dgm:prSet presAssocID="{C9E55DEF-B40C-42C2-938C-B58FA4F52F12}" presName="childTextArrow" presStyleLbl="fgAccFollowNode1" presStyleIdx="0" presStyleCnt="4">
        <dgm:presLayoutVars>
          <dgm:bulletEnabled val="1"/>
        </dgm:presLayoutVars>
      </dgm:prSet>
      <dgm:spPr/>
    </dgm:pt>
    <dgm:pt modelId="{37035754-29EF-0444-8E89-9C31EFBC2CBF}" type="pres">
      <dgm:prSet presAssocID="{C5FC91E3-A78E-424A-A4F8-55F4E49074FA}" presName="childTextArrow" presStyleLbl="fgAccFollowNode1" presStyleIdx="1" presStyleCnt="4">
        <dgm:presLayoutVars>
          <dgm:bulletEnabled val="1"/>
        </dgm:presLayoutVars>
      </dgm:prSet>
      <dgm:spPr/>
    </dgm:pt>
    <dgm:pt modelId="{C301BE68-E58E-0148-BAE9-C0FF74532FCB}" type="pres">
      <dgm:prSet presAssocID="{ED6FDD9D-F778-4425-933D-365C53AC9D0F}" presName="childTextArrow" presStyleLbl="fgAccFollowNode1" presStyleIdx="2" presStyleCnt="4">
        <dgm:presLayoutVars>
          <dgm:bulletEnabled val="1"/>
        </dgm:presLayoutVars>
      </dgm:prSet>
      <dgm:spPr/>
    </dgm:pt>
    <dgm:pt modelId="{A9A1F10E-1BF6-5C48-BC04-EC4F50A6E990}" type="pres">
      <dgm:prSet presAssocID="{19C37CD7-2DFF-4536-8843-7AE6B3D17024}" presName="childTextArrow" presStyleLbl="fgAccFollowNode1" presStyleIdx="3" presStyleCnt="4">
        <dgm:presLayoutVars>
          <dgm:bulletEnabled val="1"/>
        </dgm:presLayoutVars>
      </dgm:prSet>
      <dgm:spPr/>
    </dgm:pt>
    <dgm:pt modelId="{2D9DC136-6838-794C-A869-D58FD694975E}" type="pres">
      <dgm:prSet presAssocID="{D84D7C62-8164-446B-BF08-7439A1CF5E99}" presName="sp" presStyleCnt="0"/>
      <dgm:spPr/>
    </dgm:pt>
    <dgm:pt modelId="{BE80F928-5A81-C148-82FB-648A717F8BDC}" type="pres">
      <dgm:prSet presAssocID="{C1856996-4A1F-4E35-A257-3C62703FFE7F}" presName="arrowAndChildren" presStyleCnt="0"/>
      <dgm:spPr/>
    </dgm:pt>
    <dgm:pt modelId="{47A71051-E090-104F-B250-3A4396C1FE66}" type="pres">
      <dgm:prSet presAssocID="{C1856996-4A1F-4E35-A257-3C62703FFE7F}" presName="parentTextArrow" presStyleLbl="node1" presStyleIdx="2" presStyleCnt="3"/>
      <dgm:spPr/>
    </dgm:pt>
  </dgm:ptLst>
  <dgm:cxnLst>
    <dgm:cxn modelId="{C3511511-448F-A74B-9D7F-BC83675118CB}" type="presOf" srcId="{ED6FDD9D-F778-4425-933D-365C53AC9D0F}" destId="{C301BE68-E58E-0148-BAE9-C0FF74532FCB}" srcOrd="0" destOrd="0" presId="urn:microsoft.com/office/officeart/2005/8/layout/process4"/>
    <dgm:cxn modelId="{2B6B3621-F47B-4234-AD02-B9A3E025944A}" srcId="{EE6813A7-97F9-4EF1-AA46-28F06ECA903D}" destId="{95EAEA29-44DF-4CB4-975B-EF7730C53B58}" srcOrd="1" destOrd="0" parTransId="{94CF97A9-ECE4-4707-87E3-B1787073589B}" sibTransId="{7B6D0B16-4FDF-4C1B-B4C9-077A0A18EC3A}"/>
    <dgm:cxn modelId="{5D961F24-C466-A24E-8F83-9C2A6643D366}" type="presOf" srcId="{95EAEA29-44DF-4CB4-975B-EF7730C53B58}" destId="{D33D3DC9-4544-F041-9012-51616815EF7E}" srcOrd="0" destOrd="0" presId="urn:microsoft.com/office/officeart/2005/8/layout/process4"/>
    <dgm:cxn modelId="{FF3BC328-54A9-0E4B-B96F-F040E5E05F28}" type="presOf" srcId="{CA1DC9D2-DB90-4AEC-9409-F8D8A3982D8D}" destId="{6F7C912E-3CBD-2D4A-8427-90E5E63F17E5}" srcOrd="0" destOrd="0" presId="urn:microsoft.com/office/officeart/2005/8/layout/process4"/>
    <dgm:cxn modelId="{8858E22A-572B-4BF4-ACF7-A1C845834102}" srcId="{95EAEA29-44DF-4CB4-975B-EF7730C53B58}" destId="{19C37CD7-2DFF-4536-8843-7AE6B3D17024}" srcOrd="3" destOrd="0" parTransId="{A10153DF-9780-4ECD-9628-31ACB99F84FC}" sibTransId="{30DBD077-3C8A-44B7-B373-5D58B8285E1B}"/>
    <dgm:cxn modelId="{142EDE2F-F89F-6740-B0FF-0FDC0311E6BC}" type="presOf" srcId="{C5FC91E3-A78E-424A-A4F8-55F4E49074FA}" destId="{37035754-29EF-0444-8E89-9C31EFBC2CBF}" srcOrd="0" destOrd="0" presId="urn:microsoft.com/office/officeart/2005/8/layout/process4"/>
    <dgm:cxn modelId="{1C1E843D-65CF-F044-9F7A-19DCC5CA404D}" type="presOf" srcId="{C1856996-4A1F-4E35-A257-3C62703FFE7F}" destId="{47A71051-E090-104F-B250-3A4396C1FE66}" srcOrd="0" destOrd="0" presId="urn:microsoft.com/office/officeart/2005/8/layout/process4"/>
    <dgm:cxn modelId="{8065C349-6B40-43CF-826F-898B74C03EB3}" srcId="{95EAEA29-44DF-4CB4-975B-EF7730C53B58}" destId="{ED6FDD9D-F778-4425-933D-365C53AC9D0F}" srcOrd="2" destOrd="0" parTransId="{C726FD6D-E1F2-4032-BF0A-BFA458798B54}" sibTransId="{8D4E4741-6196-4899-830C-FDE09744E062}"/>
    <dgm:cxn modelId="{55651364-F341-0145-8BD4-0C889F19B848}" type="presOf" srcId="{C9E55DEF-B40C-42C2-938C-B58FA4F52F12}" destId="{BBABBD08-40FE-A946-B273-9281D77CF7EF}" srcOrd="0" destOrd="0" presId="urn:microsoft.com/office/officeart/2005/8/layout/process4"/>
    <dgm:cxn modelId="{6EE85F6E-F4F9-EA49-A24A-19EA1951E05C}" type="presOf" srcId="{19C37CD7-2DFF-4536-8843-7AE6B3D17024}" destId="{A9A1F10E-1BF6-5C48-BC04-EC4F50A6E990}" srcOrd="0" destOrd="0" presId="urn:microsoft.com/office/officeart/2005/8/layout/process4"/>
    <dgm:cxn modelId="{A00AE973-31FD-485D-B7DD-BF0FB0CF0232}" srcId="{95EAEA29-44DF-4CB4-975B-EF7730C53B58}" destId="{C5FC91E3-A78E-424A-A4F8-55F4E49074FA}" srcOrd="1" destOrd="0" parTransId="{477E5215-9EBF-403B-A95A-2596E88ACB32}" sibTransId="{A1539CE9-E6A8-4325-A121-915927D98BF0}"/>
    <dgm:cxn modelId="{7CA9C779-60B1-2E42-BC36-F6C4C87159E1}" type="presOf" srcId="{95EAEA29-44DF-4CB4-975B-EF7730C53B58}" destId="{444A41A9-0361-1E4B-8429-175A2C1BAB1F}" srcOrd="1" destOrd="0" presId="urn:microsoft.com/office/officeart/2005/8/layout/process4"/>
    <dgm:cxn modelId="{DD276B92-6AB2-4172-B9E0-47B1845D5298}" srcId="{95EAEA29-44DF-4CB4-975B-EF7730C53B58}" destId="{C9E55DEF-B40C-42C2-938C-B58FA4F52F12}" srcOrd="0" destOrd="0" parTransId="{AF2F39FC-5BE6-4BC6-8A89-A5BF8B98EBDB}" sibTransId="{5E503832-6B35-4DDA-8AF5-E1622814F1F0}"/>
    <dgm:cxn modelId="{696CCDAB-2B7C-4747-87C8-ACEA63AD0965}" srcId="{EE6813A7-97F9-4EF1-AA46-28F06ECA903D}" destId="{C1856996-4A1F-4E35-A257-3C62703FFE7F}" srcOrd="0" destOrd="0" parTransId="{884FC27C-B63C-4924-8802-6569330686BE}" sibTransId="{D84D7C62-8164-446B-BF08-7439A1CF5E99}"/>
    <dgm:cxn modelId="{F6A108B7-C396-4411-B754-DA9A7398DF74}" srcId="{EE6813A7-97F9-4EF1-AA46-28F06ECA903D}" destId="{CA1DC9D2-DB90-4AEC-9409-F8D8A3982D8D}" srcOrd="2" destOrd="0" parTransId="{668C610C-C573-46A9-87FA-9AB42C9078DC}" sibTransId="{C2BF262E-676B-45EF-9875-9EA1D4F2D997}"/>
    <dgm:cxn modelId="{8FC1E1C0-04C5-1F44-BCE4-DF2F16BE5A85}" type="presOf" srcId="{EE6813A7-97F9-4EF1-AA46-28F06ECA903D}" destId="{7E5AD59C-5AAD-2F42-BC28-18D1F9BC08C8}" srcOrd="0" destOrd="0" presId="urn:microsoft.com/office/officeart/2005/8/layout/process4"/>
    <dgm:cxn modelId="{E14E09A2-0DBD-5845-A24D-F3CCE307D25E}" type="presParOf" srcId="{7E5AD59C-5AAD-2F42-BC28-18D1F9BC08C8}" destId="{5A842EFC-58C7-1849-A914-574C625BB6C4}" srcOrd="0" destOrd="0" presId="urn:microsoft.com/office/officeart/2005/8/layout/process4"/>
    <dgm:cxn modelId="{3CCBDABD-E1A1-7149-9689-D4254B6BECFD}" type="presParOf" srcId="{5A842EFC-58C7-1849-A914-574C625BB6C4}" destId="{6F7C912E-3CBD-2D4A-8427-90E5E63F17E5}" srcOrd="0" destOrd="0" presId="urn:microsoft.com/office/officeart/2005/8/layout/process4"/>
    <dgm:cxn modelId="{5699CA1F-61D9-2B44-A9E2-B9F6BE6192FF}" type="presParOf" srcId="{7E5AD59C-5AAD-2F42-BC28-18D1F9BC08C8}" destId="{36851D3F-EC41-E941-A0E9-3E142CF2EA2A}" srcOrd="1" destOrd="0" presId="urn:microsoft.com/office/officeart/2005/8/layout/process4"/>
    <dgm:cxn modelId="{7D850E03-261E-6648-B245-8EBD4B29A99C}" type="presParOf" srcId="{7E5AD59C-5AAD-2F42-BC28-18D1F9BC08C8}" destId="{3D90E801-8C5C-1248-B78E-4A1E9FB62B51}" srcOrd="2" destOrd="0" presId="urn:microsoft.com/office/officeart/2005/8/layout/process4"/>
    <dgm:cxn modelId="{5E65CF20-1C90-3C40-9F96-67337412951F}" type="presParOf" srcId="{3D90E801-8C5C-1248-B78E-4A1E9FB62B51}" destId="{D33D3DC9-4544-F041-9012-51616815EF7E}" srcOrd="0" destOrd="0" presId="urn:microsoft.com/office/officeart/2005/8/layout/process4"/>
    <dgm:cxn modelId="{C30846B7-7BD5-384A-BAF3-D0CF6C102DA2}" type="presParOf" srcId="{3D90E801-8C5C-1248-B78E-4A1E9FB62B51}" destId="{444A41A9-0361-1E4B-8429-175A2C1BAB1F}" srcOrd="1" destOrd="0" presId="urn:microsoft.com/office/officeart/2005/8/layout/process4"/>
    <dgm:cxn modelId="{4D193E99-987F-B845-B759-6F64EA83CD5B}" type="presParOf" srcId="{3D90E801-8C5C-1248-B78E-4A1E9FB62B51}" destId="{21990A2C-E57D-9C4B-B95A-B2FB94F25C0B}" srcOrd="2" destOrd="0" presId="urn:microsoft.com/office/officeart/2005/8/layout/process4"/>
    <dgm:cxn modelId="{DF21C2E9-8810-A44F-B074-EF6375C26434}" type="presParOf" srcId="{21990A2C-E57D-9C4B-B95A-B2FB94F25C0B}" destId="{BBABBD08-40FE-A946-B273-9281D77CF7EF}" srcOrd="0" destOrd="0" presId="urn:microsoft.com/office/officeart/2005/8/layout/process4"/>
    <dgm:cxn modelId="{3EBA8563-2E3E-5D4F-9276-28EFE95F3E2C}" type="presParOf" srcId="{21990A2C-E57D-9C4B-B95A-B2FB94F25C0B}" destId="{37035754-29EF-0444-8E89-9C31EFBC2CBF}" srcOrd="1" destOrd="0" presId="urn:microsoft.com/office/officeart/2005/8/layout/process4"/>
    <dgm:cxn modelId="{0F84DC48-053A-8844-BE3E-A5A22F102A1E}" type="presParOf" srcId="{21990A2C-E57D-9C4B-B95A-B2FB94F25C0B}" destId="{C301BE68-E58E-0148-BAE9-C0FF74532FCB}" srcOrd="2" destOrd="0" presId="urn:microsoft.com/office/officeart/2005/8/layout/process4"/>
    <dgm:cxn modelId="{672D1479-68DE-2D46-89CF-F57A8BD85FE6}" type="presParOf" srcId="{21990A2C-E57D-9C4B-B95A-B2FB94F25C0B}" destId="{A9A1F10E-1BF6-5C48-BC04-EC4F50A6E990}" srcOrd="3" destOrd="0" presId="urn:microsoft.com/office/officeart/2005/8/layout/process4"/>
    <dgm:cxn modelId="{C5E536A3-257F-3C4F-A800-AC2C04103958}" type="presParOf" srcId="{7E5AD59C-5AAD-2F42-BC28-18D1F9BC08C8}" destId="{2D9DC136-6838-794C-A869-D58FD694975E}" srcOrd="3" destOrd="0" presId="urn:microsoft.com/office/officeart/2005/8/layout/process4"/>
    <dgm:cxn modelId="{98EB14F8-33FF-D246-BDF6-D4E6CD24424C}" type="presParOf" srcId="{7E5AD59C-5AAD-2F42-BC28-18D1F9BC08C8}" destId="{BE80F928-5A81-C148-82FB-648A717F8BDC}" srcOrd="4" destOrd="0" presId="urn:microsoft.com/office/officeart/2005/8/layout/process4"/>
    <dgm:cxn modelId="{19187F0D-0A05-7646-9A20-44AEA3418964}" type="presParOf" srcId="{BE80F928-5A81-C148-82FB-648A717F8BDC}" destId="{47A71051-E090-104F-B250-3A4396C1FE6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4E7474-7286-4321-A511-34EA196199D5}"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E5486027-0E80-4099-92E5-E56116F3F56B}">
      <dgm:prSet/>
      <dgm:spPr/>
      <dgm:t>
        <a:bodyPr/>
        <a:lstStyle/>
        <a:p>
          <a:r>
            <a:rPr lang="en-IN"/>
            <a:t>MapReduce stores intermediate result to disc, and spark improved on the parallel processing by storing intermediate results in memory, spark can also write to disk if it runs out of memory.</a:t>
          </a:r>
          <a:endParaRPr lang="en-US"/>
        </a:p>
      </dgm:t>
    </dgm:pt>
    <dgm:pt modelId="{1B009D77-52B0-4B46-90EB-6482B0F3B69F}" type="parTrans" cxnId="{2FFEFD8D-7F8E-469A-8EAF-7D1CAA14C062}">
      <dgm:prSet/>
      <dgm:spPr/>
      <dgm:t>
        <a:bodyPr/>
        <a:lstStyle/>
        <a:p>
          <a:endParaRPr lang="en-US"/>
        </a:p>
      </dgm:t>
    </dgm:pt>
    <dgm:pt modelId="{D600732E-2350-4210-BB75-6CA489CFB1B7}" type="sibTrans" cxnId="{2FFEFD8D-7F8E-469A-8EAF-7D1CAA14C062}">
      <dgm:prSet/>
      <dgm:spPr/>
      <dgm:t>
        <a:bodyPr/>
        <a:lstStyle/>
        <a:p>
          <a:endParaRPr lang="en-US"/>
        </a:p>
      </dgm:t>
    </dgm:pt>
    <dgm:pt modelId="{9754D09E-84F9-445B-B228-F2A3D9C80208}">
      <dgm:prSet/>
      <dgm:spPr/>
      <dgm:t>
        <a:bodyPr/>
        <a:lstStyle/>
        <a:p>
          <a:r>
            <a:rPr lang="en-IN"/>
            <a:t>With Spark, large scale data processing can be done at a much faster pace.</a:t>
          </a:r>
          <a:endParaRPr lang="en-US"/>
        </a:p>
      </dgm:t>
    </dgm:pt>
    <dgm:pt modelId="{E11EA17B-727D-4F3A-B005-4F96AF942853}" type="parTrans" cxnId="{0C6EBE7A-FA95-4823-9E33-052F3D553EEB}">
      <dgm:prSet/>
      <dgm:spPr/>
      <dgm:t>
        <a:bodyPr/>
        <a:lstStyle/>
        <a:p>
          <a:endParaRPr lang="en-US"/>
        </a:p>
      </dgm:t>
    </dgm:pt>
    <dgm:pt modelId="{DC2B1B73-9F8C-4FF1-9D43-54DC8D4DE8E2}" type="sibTrans" cxnId="{0C6EBE7A-FA95-4823-9E33-052F3D553EEB}">
      <dgm:prSet/>
      <dgm:spPr/>
      <dgm:t>
        <a:bodyPr/>
        <a:lstStyle/>
        <a:p>
          <a:endParaRPr lang="en-US"/>
        </a:p>
      </dgm:t>
    </dgm:pt>
    <dgm:pt modelId="{C49239B7-82FB-40A9-B8C7-FDE669705991}">
      <dgm:prSet/>
      <dgm:spPr/>
      <dgm:t>
        <a:bodyPr/>
        <a:lstStyle/>
        <a:p>
          <a:r>
            <a:rPr lang="en-IN"/>
            <a:t>Spark can do, not just batch processing but can also handle real time streaming data.</a:t>
          </a:r>
          <a:endParaRPr lang="en-US"/>
        </a:p>
      </dgm:t>
    </dgm:pt>
    <dgm:pt modelId="{A567E79C-74D7-46CA-879C-412B00A1FCDE}" type="parTrans" cxnId="{47950841-A840-4A79-A686-7748E74C6B01}">
      <dgm:prSet/>
      <dgm:spPr/>
      <dgm:t>
        <a:bodyPr/>
        <a:lstStyle/>
        <a:p>
          <a:endParaRPr lang="en-US"/>
        </a:p>
      </dgm:t>
    </dgm:pt>
    <dgm:pt modelId="{58F89F3B-BCED-40BC-B508-137572E6E558}" type="sibTrans" cxnId="{47950841-A840-4A79-A686-7748E74C6B01}">
      <dgm:prSet/>
      <dgm:spPr/>
      <dgm:t>
        <a:bodyPr/>
        <a:lstStyle/>
        <a:p>
          <a:endParaRPr lang="en-US"/>
        </a:p>
      </dgm:t>
    </dgm:pt>
    <dgm:pt modelId="{2A924442-8DB0-4F3E-A80C-A4CEB2E0EB62}">
      <dgm:prSet/>
      <dgm:spPr/>
      <dgm:t>
        <a:bodyPr/>
        <a:lstStyle/>
        <a:p>
          <a:r>
            <a:rPr lang="en-IN"/>
            <a:t>Additionally, with resource management responsibility moving to a new component YARN, Hadoop allowed non-MapReduce jobs(Spark) to work with HDFS data. </a:t>
          </a:r>
          <a:endParaRPr lang="en-US"/>
        </a:p>
      </dgm:t>
    </dgm:pt>
    <dgm:pt modelId="{D219ED96-D515-4328-8E02-E1178EC57DE9}" type="parTrans" cxnId="{7D06A5CE-CC0D-4744-9ED6-820481C958B2}">
      <dgm:prSet/>
      <dgm:spPr/>
      <dgm:t>
        <a:bodyPr/>
        <a:lstStyle/>
        <a:p>
          <a:endParaRPr lang="en-US"/>
        </a:p>
      </dgm:t>
    </dgm:pt>
    <dgm:pt modelId="{48C82CDB-2590-42B3-B03D-344C77DF4A93}" type="sibTrans" cxnId="{7D06A5CE-CC0D-4744-9ED6-820481C958B2}">
      <dgm:prSet/>
      <dgm:spPr/>
      <dgm:t>
        <a:bodyPr/>
        <a:lstStyle/>
        <a:p>
          <a:endParaRPr lang="en-US"/>
        </a:p>
      </dgm:t>
    </dgm:pt>
    <dgm:pt modelId="{0A4329E5-4848-B248-9AF6-B309553B4137}" type="pres">
      <dgm:prSet presAssocID="{4B4E7474-7286-4321-A511-34EA196199D5}" presName="diagram" presStyleCnt="0">
        <dgm:presLayoutVars>
          <dgm:dir/>
          <dgm:resizeHandles val="exact"/>
        </dgm:presLayoutVars>
      </dgm:prSet>
      <dgm:spPr/>
    </dgm:pt>
    <dgm:pt modelId="{00012CF0-E9BA-AC4C-B585-01CD184B2692}" type="pres">
      <dgm:prSet presAssocID="{E5486027-0E80-4099-92E5-E56116F3F56B}" presName="node" presStyleLbl="node1" presStyleIdx="0" presStyleCnt="4">
        <dgm:presLayoutVars>
          <dgm:bulletEnabled val="1"/>
        </dgm:presLayoutVars>
      </dgm:prSet>
      <dgm:spPr/>
    </dgm:pt>
    <dgm:pt modelId="{D3EEEAFE-E4E6-DE4E-A49D-DE5A3CC33EB8}" type="pres">
      <dgm:prSet presAssocID="{D600732E-2350-4210-BB75-6CA489CFB1B7}" presName="sibTrans" presStyleCnt="0"/>
      <dgm:spPr/>
    </dgm:pt>
    <dgm:pt modelId="{4AD5ED2D-5601-BF49-9E1C-DD54F2F70345}" type="pres">
      <dgm:prSet presAssocID="{9754D09E-84F9-445B-B228-F2A3D9C80208}" presName="node" presStyleLbl="node1" presStyleIdx="1" presStyleCnt="4">
        <dgm:presLayoutVars>
          <dgm:bulletEnabled val="1"/>
        </dgm:presLayoutVars>
      </dgm:prSet>
      <dgm:spPr/>
    </dgm:pt>
    <dgm:pt modelId="{1B6A74C0-4B62-9A4D-AEAF-669BFB54FE8B}" type="pres">
      <dgm:prSet presAssocID="{DC2B1B73-9F8C-4FF1-9D43-54DC8D4DE8E2}" presName="sibTrans" presStyleCnt="0"/>
      <dgm:spPr/>
    </dgm:pt>
    <dgm:pt modelId="{73BE955C-4111-194C-A71C-4DE67621A13E}" type="pres">
      <dgm:prSet presAssocID="{C49239B7-82FB-40A9-B8C7-FDE669705991}" presName="node" presStyleLbl="node1" presStyleIdx="2" presStyleCnt="4">
        <dgm:presLayoutVars>
          <dgm:bulletEnabled val="1"/>
        </dgm:presLayoutVars>
      </dgm:prSet>
      <dgm:spPr/>
    </dgm:pt>
    <dgm:pt modelId="{0E326284-FF6C-3E49-AEC8-E2AFF75FFC83}" type="pres">
      <dgm:prSet presAssocID="{58F89F3B-BCED-40BC-B508-137572E6E558}" presName="sibTrans" presStyleCnt="0"/>
      <dgm:spPr/>
    </dgm:pt>
    <dgm:pt modelId="{DF1CB16F-8AA1-B344-936D-F391A518F975}" type="pres">
      <dgm:prSet presAssocID="{2A924442-8DB0-4F3E-A80C-A4CEB2E0EB62}" presName="node" presStyleLbl="node1" presStyleIdx="3" presStyleCnt="4">
        <dgm:presLayoutVars>
          <dgm:bulletEnabled val="1"/>
        </dgm:presLayoutVars>
      </dgm:prSet>
      <dgm:spPr/>
    </dgm:pt>
  </dgm:ptLst>
  <dgm:cxnLst>
    <dgm:cxn modelId="{4390CE28-8FDE-4040-AB81-07EB2A82B1D5}" type="presOf" srcId="{2A924442-8DB0-4F3E-A80C-A4CEB2E0EB62}" destId="{DF1CB16F-8AA1-B344-936D-F391A518F975}" srcOrd="0" destOrd="0" presId="urn:microsoft.com/office/officeart/2005/8/layout/default"/>
    <dgm:cxn modelId="{47950841-A840-4A79-A686-7748E74C6B01}" srcId="{4B4E7474-7286-4321-A511-34EA196199D5}" destId="{C49239B7-82FB-40A9-B8C7-FDE669705991}" srcOrd="2" destOrd="0" parTransId="{A567E79C-74D7-46CA-879C-412B00A1FCDE}" sibTransId="{58F89F3B-BCED-40BC-B508-137572E6E558}"/>
    <dgm:cxn modelId="{17722167-DE82-C74A-A616-E0BF20A16781}" type="presOf" srcId="{C49239B7-82FB-40A9-B8C7-FDE669705991}" destId="{73BE955C-4111-194C-A71C-4DE67621A13E}" srcOrd="0" destOrd="0" presId="urn:microsoft.com/office/officeart/2005/8/layout/default"/>
    <dgm:cxn modelId="{0C6EBE7A-FA95-4823-9E33-052F3D553EEB}" srcId="{4B4E7474-7286-4321-A511-34EA196199D5}" destId="{9754D09E-84F9-445B-B228-F2A3D9C80208}" srcOrd="1" destOrd="0" parTransId="{E11EA17B-727D-4F3A-B005-4F96AF942853}" sibTransId="{DC2B1B73-9F8C-4FF1-9D43-54DC8D4DE8E2}"/>
    <dgm:cxn modelId="{2FFEFD8D-7F8E-469A-8EAF-7D1CAA14C062}" srcId="{4B4E7474-7286-4321-A511-34EA196199D5}" destId="{E5486027-0E80-4099-92E5-E56116F3F56B}" srcOrd="0" destOrd="0" parTransId="{1B009D77-52B0-4B46-90EB-6482B0F3B69F}" sibTransId="{D600732E-2350-4210-BB75-6CA489CFB1B7}"/>
    <dgm:cxn modelId="{C5948091-E021-7645-AFA6-102D04FD463B}" type="presOf" srcId="{E5486027-0E80-4099-92E5-E56116F3F56B}" destId="{00012CF0-E9BA-AC4C-B585-01CD184B2692}" srcOrd="0" destOrd="0" presId="urn:microsoft.com/office/officeart/2005/8/layout/default"/>
    <dgm:cxn modelId="{7D06A5CE-CC0D-4744-9ED6-820481C958B2}" srcId="{4B4E7474-7286-4321-A511-34EA196199D5}" destId="{2A924442-8DB0-4F3E-A80C-A4CEB2E0EB62}" srcOrd="3" destOrd="0" parTransId="{D219ED96-D515-4328-8E02-E1178EC57DE9}" sibTransId="{48C82CDB-2590-42B3-B03D-344C77DF4A93}"/>
    <dgm:cxn modelId="{E1BA47EC-2906-CC42-A5BB-F3E3B7B51A3D}" type="presOf" srcId="{9754D09E-84F9-445B-B228-F2A3D9C80208}" destId="{4AD5ED2D-5601-BF49-9E1C-DD54F2F70345}" srcOrd="0" destOrd="0" presId="urn:microsoft.com/office/officeart/2005/8/layout/default"/>
    <dgm:cxn modelId="{26D081F8-89FE-B94A-9C9A-3FB66C3DE322}" type="presOf" srcId="{4B4E7474-7286-4321-A511-34EA196199D5}" destId="{0A4329E5-4848-B248-9AF6-B309553B4137}" srcOrd="0" destOrd="0" presId="urn:microsoft.com/office/officeart/2005/8/layout/default"/>
    <dgm:cxn modelId="{C1DC689C-83A9-CD47-8ED8-6A316AD53CE4}" type="presParOf" srcId="{0A4329E5-4848-B248-9AF6-B309553B4137}" destId="{00012CF0-E9BA-AC4C-B585-01CD184B2692}" srcOrd="0" destOrd="0" presId="urn:microsoft.com/office/officeart/2005/8/layout/default"/>
    <dgm:cxn modelId="{2D2656D4-C58B-F04F-8ED0-F8B982683A90}" type="presParOf" srcId="{0A4329E5-4848-B248-9AF6-B309553B4137}" destId="{D3EEEAFE-E4E6-DE4E-A49D-DE5A3CC33EB8}" srcOrd="1" destOrd="0" presId="urn:microsoft.com/office/officeart/2005/8/layout/default"/>
    <dgm:cxn modelId="{0260B572-8E95-154A-B1AB-1548E4DAAAA9}" type="presParOf" srcId="{0A4329E5-4848-B248-9AF6-B309553B4137}" destId="{4AD5ED2D-5601-BF49-9E1C-DD54F2F70345}" srcOrd="2" destOrd="0" presId="urn:microsoft.com/office/officeart/2005/8/layout/default"/>
    <dgm:cxn modelId="{FB8A8A91-55B9-E944-864F-1CD942BB274A}" type="presParOf" srcId="{0A4329E5-4848-B248-9AF6-B309553B4137}" destId="{1B6A74C0-4B62-9A4D-AEAF-669BFB54FE8B}" srcOrd="3" destOrd="0" presId="urn:microsoft.com/office/officeart/2005/8/layout/default"/>
    <dgm:cxn modelId="{B7C5ADFC-F986-CE45-88E3-C39458E9750D}" type="presParOf" srcId="{0A4329E5-4848-B248-9AF6-B309553B4137}" destId="{73BE955C-4111-194C-A71C-4DE67621A13E}" srcOrd="4" destOrd="0" presId="urn:microsoft.com/office/officeart/2005/8/layout/default"/>
    <dgm:cxn modelId="{FF1DB6D6-6BED-A640-82C6-0705F29E9DC5}" type="presParOf" srcId="{0A4329E5-4848-B248-9AF6-B309553B4137}" destId="{0E326284-FF6C-3E49-AEC8-E2AFF75FFC83}" srcOrd="5" destOrd="0" presId="urn:microsoft.com/office/officeart/2005/8/layout/default"/>
    <dgm:cxn modelId="{3FA4531A-BE61-174F-8722-64654F02A5F2}" type="presParOf" srcId="{0A4329E5-4848-B248-9AF6-B309553B4137}" destId="{DF1CB16F-8AA1-B344-936D-F391A518F975}"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88358-3A1F-7043-AF66-1BCDF6C5CD2F}">
      <dsp:nvSpPr>
        <dsp:cNvPr id="0" name=""/>
        <dsp:cNvSpPr/>
      </dsp:nvSpPr>
      <dsp:spPr>
        <a:xfrm>
          <a:off x="4672637" y="1560030"/>
          <a:ext cx="3001439" cy="714206"/>
        </a:xfrm>
        <a:custGeom>
          <a:avLst/>
          <a:gdLst/>
          <a:ahLst/>
          <a:cxnLst/>
          <a:rect l="0" t="0" r="0" b="0"/>
          <a:pathLst>
            <a:path>
              <a:moveTo>
                <a:pt x="0" y="0"/>
              </a:moveTo>
              <a:lnTo>
                <a:pt x="0" y="486710"/>
              </a:lnTo>
              <a:lnTo>
                <a:pt x="3001439" y="486710"/>
              </a:lnTo>
              <a:lnTo>
                <a:pt x="3001439" y="7142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DA592C-0DB8-ED46-9746-287C7BFD8A37}">
      <dsp:nvSpPr>
        <dsp:cNvPr id="0" name=""/>
        <dsp:cNvSpPr/>
      </dsp:nvSpPr>
      <dsp:spPr>
        <a:xfrm>
          <a:off x="4626917" y="1560030"/>
          <a:ext cx="91440" cy="714206"/>
        </a:xfrm>
        <a:custGeom>
          <a:avLst/>
          <a:gdLst/>
          <a:ahLst/>
          <a:cxnLst/>
          <a:rect l="0" t="0" r="0" b="0"/>
          <a:pathLst>
            <a:path>
              <a:moveTo>
                <a:pt x="45720" y="0"/>
              </a:moveTo>
              <a:lnTo>
                <a:pt x="45720" y="7142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B1C7C5-9EE0-B04C-8BA5-2392FD98C9F9}">
      <dsp:nvSpPr>
        <dsp:cNvPr id="0" name=""/>
        <dsp:cNvSpPr/>
      </dsp:nvSpPr>
      <dsp:spPr>
        <a:xfrm>
          <a:off x="1671197" y="1560030"/>
          <a:ext cx="3001439" cy="714206"/>
        </a:xfrm>
        <a:custGeom>
          <a:avLst/>
          <a:gdLst/>
          <a:ahLst/>
          <a:cxnLst/>
          <a:rect l="0" t="0" r="0" b="0"/>
          <a:pathLst>
            <a:path>
              <a:moveTo>
                <a:pt x="3001439" y="0"/>
              </a:moveTo>
              <a:lnTo>
                <a:pt x="3001439" y="486710"/>
              </a:lnTo>
              <a:lnTo>
                <a:pt x="0" y="486710"/>
              </a:lnTo>
              <a:lnTo>
                <a:pt x="0" y="7142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79DAE-63E9-BC4E-8EAE-B0A2A25B4AB0}">
      <dsp:nvSpPr>
        <dsp:cNvPr id="0" name=""/>
        <dsp:cNvSpPr/>
      </dsp:nvSpPr>
      <dsp:spPr>
        <a:xfrm>
          <a:off x="3444775" y="645"/>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784B3F-4052-324A-892B-A9C58FED41A9}">
      <dsp:nvSpPr>
        <dsp:cNvPr id="0" name=""/>
        <dsp:cNvSpPr/>
      </dsp:nvSpPr>
      <dsp:spPr>
        <a:xfrm>
          <a:off x="3717633" y="25986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Objective</a:t>
          </a:r>
        </a:p>
      </dsp:txBody>
      <dsp:txXfrm>
        <a:off x="3763306" y="305534"/>
        <a:ext cx="2364377" cy="1468038"/>
      </dsp:txXfrm>
    </dsp:sp>
    <dsp:sp modelId="{B05C1AC3-F5A0-5448-B615-5B277A2B9842}">
      <dsp:nvSpPr>
        <dsp:cNvPr id="0" name=""/>
        <dsp:cNvSpPr/>
      </dsp:nvSpPr>
      <dsp:spPr>
        <a:xfrm>
          <a:off x="443335" y="2274236"/>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1577DC-0932-2241-A60B-5DF417676A83}">
      <dsp:nvSpPr>
        <dsp:cNvPr id="0" name=""/>
        <dsp:cNvSpPr/>
      </dsp:nvSpPr>
      <dsp:spPr>
        <a:xfrm>
          <a:off x="716193" y="253345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Gain an understanding of Apache Spark.</a:t>
          </a:r>
          <a:endParaRPr lang="en-US" sz="2400" kern="1200"/>
        </a:p>
      </dsp:txBody>
      <dsp:txXfrm>
        <a:off x="761866" y="2579124"/>
        <a:ext cx="2364377" cy="1468038"/>
      </dsp:txXfrm>
    </dsp:sp>
    <dsp:sp modelId="{E6E0AA4E-D3E3-904C-9550-7E79DC3AAA60}">
      <dsp:nvSpPr>
        <dsp:cNvPr id="0" name=""/>
        <dsp:cNvSpPr/>
      </dsp:nvSpPr>
      <dsp:spPr>
        <a:xfrm>
          <a:off x="3444775" y="2274236"/>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B8C2C6-CAD1-9E42-B61D-7F236BB8BCAE}">
      <dsp:nvSpPr>
        <dsp:cNvPr id="0" name=""/>
        <dsp:cNvSpPr/>
      </dsp:nvSpPr>
      <dsp:spPr>
        <a:xfrm>
          <a:off x="3717633" y="253345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How Hive works behind the scenes?</a:t>
          </a:r>
        </a:p>
      </dsp:txBody>
      <dsp:txXfrm>
        <a:off x="3763306" y="2579124"/>
        <a:ext cx="2364377" cy="1468038"/>
      </dsp:txXfrm>
    </dsp:sp>
    <dsp:sp modelId="{38EFEF61-9EC1-6847-9E54-977C0812C8C3}">
      <dsp:nvSpPr>
        <dsp:cNvPr id="0" name=""/>
        <dsp:cNvSpPr/>
      </dsp:nvSpPr>
      <dsp:spPr>
        <a:xfrm>
          <a:off x="6446215" y="2274236"/>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FF249A-670A-B341-964F-787F29BAD50A}">
      <dsp:nvSpPr>
        <dsp:cNvPr id="0" name=""/>
        <dsp:cNvSpPr/>
      </dsp:nvSpPr>
      <dsp:spPr>
        <a:xfrm>
          <a:off x="6719073" y="253345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How </a:t>
          </a:r>
          <a:r>
            <a:rPr lang="en-IN" sz="2400" kern="1200"/>
            <a:t>Apache Spark libraries work on a Hadoop cluster?</a:t>
          </a:r>
          <a:endParaRPr lang="en-US" sz="2400" kern="1200"/>
        </a:p>
      </dsp:txBody>
      <dsp:txXfrm>
        <a:off x="6764746" y="2579124"/>
        <a:ext cx="2364377" cy="14680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C912E-3CBD-2D4A-8427-90E5E63F17E5}">
      <dsp:nvSpPr>
        <dsp:cNvPr id="0" name=""/>
        <dsp:cNvSpPr/>
      </dsp:nvSpPr>
      <dsp:spPr>
        <a:xfrm>
          <a:off x="0" y="3081380"/>
          <a:ext cx="9618133" cy="101137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Spark is an open-source unified analytics engine for large-scale data processing under Apache Foundation.</a:t>
          </a:r>
        </a:p>
      </dsp:txBody>
      <dsp:txXfrm>
        <a:off x="0" y="3081380"/>
        <a:ext cx="9618133" cy="1011377"/>
      </dsp:txXfrm>
    </dsp:sp>
    <dsp:sp modelId="{444A41A9-0361-1E4B-8429-175A2C1BAB1F}">
      <dsp:nvSpPr>
        <dsp:cNvPr id="0" name=""/>
        <dsp:cNvSpPr/>
      </dsp:nvSpPr>
      <dsp:spPr>
        <a:xfrm rot="10800000">
          <a:off x="0" y="1541052"/>
          <a:ext cx="9618133" cy="1555499"/>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Hadoop</a:t>
          </a:r>
        </a:p>
      </dsp:txBody>
      <dsp:txXfrm rot="-10800000">
        <a:off x="0" y="1541052"/>
        <a:ext cx="9618133" cy="545980"/>
      </dsp:txXfrm>
    </dsp:sp>
    <dsp:sp modelId="{BBABBD08-40FE-A946-B273-9281D77CF7EF}">
      <dsp:nvSpPr>
        <dsp:cNvPr id="0" name=""/>
        <dsp:cNvSpPr/>
      </dsp:nvSpPr>
      <dsp:spPr>
        <a:xfrm>
          <a:off x="0" y="2087032"/>
          <a:ext cx="2404533" cy="465094"/>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100000"/>
            </a:lnSpc>
            <a:spcBef>
              <a:spcPct val="0"/>
            </a:spcBef>
            <a:spcAft>
              <a:spcPct val="35000"/>
            </a:spcAft>
            <a:buNone/>
          </a:pPr>
          <a:r>
            <a:rPr lang="en-US" sz="900" kern="1200" dirty="0"/>
            <a:t>An open source for Distributed Storage and Distributed Computing</a:t>
          </a:r>
        </a:p>
      </dsp:txBody>
      <dsp:txXfrm>
        <a:off x="0" y="2087032"/>
        <a:ext cx="2404533" cy="465094"/>
      </dsp:txXfrm>
    </dsp:sp>
    <dsp:sp modelId="{37035754-29EF-0444-8E89-9C31EFBC2CBF}">
      <dsp:nvSpPr>
        <dsp:cNvPr id="0" name=""/>
        <dsp:cNvSpPr/>
      </dsp:nvSpPr>
      <dsp:spPr>
        <a:xfrm>
          <a:off x="2404533" y="2087032"/>
          <a:ext cx="2404533" cy="465094"/>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100000"/>
            </a:lnSpc>
            <a:spcBef>
              <a:spcPct val="0"/>
            </a:spcBef>
            <a:spcAft>
              <a:spcPct val="35000"/>
            </a:spcAft>
            <a:buNone/>
          </a:pPr>
          <a:r>
            <a:rPr lang="en-US" sz="900" kern="1200"/>
            <a:t>Distributes large datasets using HDFS</a:t>
          </a:r>
        </a:p>
      </dsp:txBody>
      <dsp:txXfrm>
        <a:off x="2404533" y="2087032"/>
        <a:ext cx="2404533" cy="465094"/>
      </dsp:txXfrm>
    </dsp:sp>
    <dsp:sp modelId="{C301BE68-E58E-0148-BAE9-C0FF74532FCB}">
      <dsp:nvSpPr>
        <dsp:cNvPr id="0" name=""/>
        <dsp:cNvSpPr/>
      </dsp:nvSpPr>
      <dsp:spPr>
        <a:xfrm>
          <a:off x="4809066" y="2087032"/>
          <a:ext cx="2404533" cy="465094"/>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100000"/>
            </a:lnSpc>
            <a:spcBef>
              <a:spcPct val="0"/>
            </a:spcBef>
            <a:spcAft>
              <a:spcPct val="35000"/>
            </a:spcAft>
            <a:buNone/>
          </a:pPr>
          <a:r>
            <a:rPr lang="en-US" sz="900" kern="1200"/>
            <a:t>Performs computational tasks in parallel using MapReduce</a:t>
          </a:r>
        </a:p>
      </dsp:txBody>
      <dsp:txXfrm>
        <a:off x="4809066" y="2087032"/>
        <a:ext cx="2404533" cy="465094"/>
      </dsp:txXfrm>
    </dsp:sp>
    <dsp:sp modelId="{A9A1F10E-1BF6-5C48-BC04-EC4F50A6E990}">
      <dsp:nvSpPr>
        <dsp:cNvPr id="0" name=""/>
        <dsp:cNvSpPr/>
      </dsp:nvSpPr>
      <dsp:spPr>
        <a:xfrm>
          <a:off x="7213599" y="2087032"/>
          <a:ext cx="2404533" cy="465094"/>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100000"/>
            </a:lnSpc>
            <a:spcBef>
              <a:spcPct val="0"/>
            </a:spcBef>
            <a:spcAft>
              <a:spcPct val="35000"/>
            </a:spcAft>
            <a:buNone/>
          </a:pPr>
          <a:r>
            <a:rPr lang="en-US" sz="900" kern="1200"/>
            <a:t>Resource Management and Job Scheduling are handled by YARN (Yet Another    Resource Negotiator)</a:t>
          </a:r>
        </a:p>
      </dsp:txBody>
      <dsp:txXfrm>
        <a:off x="7213599" y="2087032"/>
        <a:ext cx="2404533" cy="465094"/>
      </dsp:txXfrm>
    </dsp:sp>
    <dsp:sp modelId="{47A71051-E090-104F-B250-3A4396C1FE66}">
      <dsp:nvSpPr>
        <dsp:cNvPr id="0" name=""/>
        <dsp:cNvSpPr/>
      </dsp:nvSpPr>
      <dsp:spPr>
        <a:xfrm rot="10800000">
          <a:off x="0" y="723"/>
          <a:ext cx="9618133" cy="1555499"/>
        </a:xfrm>
        <a:prstGeom prst="upArrowCallou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Big Data solutions :: Distributed Storage and Distributed Computing </a:t>
          </a:r>
        </a:p>
      </dsp:txBody>
      <dsp:txXfrm rot="10800000">
        <a:off x="0" y="723"/>
        <a:ext cx="9618133" cy="1010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12CF0-E9BA-AC4C-B585-01CD184B2692}">
      <dsp:nvSpPr>
        <dsp:cNvPr id="0" name=""/>
        <dsp:cNvSpPr/>
      </dsp:nvSpPr>
      <dsp:spPr>
        <a:xfrm>
          <a:off x="1505181" y="1478"/>
          <a:ext cx="3146557" cy="188793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MapReduce stores intermediate result to disc, and spark improved on the parallel processing by storing intermediate results in memory, spark can also write to disk if it runs out of memory.</a:t>
          </a:r>
          <a:endParaRPr lang="en-US" sz="1600" kern="1200"/>
        </a:p>
      </dsp:txBody>
      <dsp:txXfrm>
        <a:off x="1505181" y="1478"/>
        <a:ext cx="3146557" cy="1887934"/>
      </dsp:txXfrm>
    </dsp:sp>
    <dsp:sp modelId="{4AD5ED2D-5601-BF49-9E1C-DD54F2F70345}">
      <dsp:nvSpPr>
        <dsp:cNvPr id="0" name=""/>
        <dsp:cNvSpPr/>
      </dsp:nvSpPr>
      <dsp:spPr>
        <a:xfrm>
          <a:off x="4966394" y="1478"/>
          <a:ext cx="3146557" cy="188793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With Spark, large scale data processing can be done at a much faster pace.</a:t>
          </a:r>
          <a:endParaRPr lang="en-US" sz="1600" kern="1200"/>
        </a:p>
      </dsp:txBody>
      <dsp:txXfrm>
        <a:off x="4966394" y="1478"/>
        <a:ext cx="3146557" cy="1887934"/>
      </dsp:txXfrm>
    </dsp:sp>
    <dsp:sp modelId="{73BE955C-4111-194C-A71C-4DE67621A13E}">
      <dsp:nvSpPr>
        <dsp:cNvPr id="0" name=""/>
        <dsp:cNvSpPr/>
      </dsp:nvSpPr>
      <dsp:spPr>
        <a:xfrm>
          <a:off x="1505181" y="2204068"/>
          <a:ext cx="3146557" cy="1887934"/>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Spark can do, not just batch processing but can also handle real time streaming data.</a:t>
          </a:r>
          <a:endParaRPr lang="en-US" sz="1600" kern="1200"/>
        </a:p>
      </dsp:txBody>
      <dsp:txXfrm>
        <a:off x="1505181" y="2204068"/>
        <a:ext cx="3146557" cy="1887934"/>
      </dsp:txXfrm>
    </dsp:sp>
    <dsp:sp modelId="{DF1CB16F-8AA1-B344-936D-F391A518F975}">
      <dsp:nvSpPr>
        <dsp:cNvPr id="0" name=""/>
        <dsp:cNvSpPr/>
      </dsp:nvSpPr>
      <dsp:spPr>
        <a:xfrm>
          <a:off x="4966394" y="2204068"/>
          <a:ext cx="3146557" cy="188793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Additionally, with resource management responsibility moving to a new component YARN, Hadoop allowed non-MapReduce jobs(Spark) to work with HDFS data. </a:t>
          </a:r>
          <a:endParaRPr lang="en-US" sz="1600" kern="1200"/>
        </a:p>
      </dsp:txBody>
      <dsp:txXfrm>
        <a:off x="4966394" y="2204068"/>
        <a:ext cx="3146557" cy="18879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3/31/22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3/31/22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6">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8">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17">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B1AF1E4-1B56-BD42-9710-B0327BD7FD86}"/>
              </a:ext>
            </a:extLst>
          </p:cNvPr>
          <p:cNvSpPr>
            <a:spLocks noGrp="1"/>
          </p:cNvSpPr>
          <p:nvPr>
            <p:ph type="ctrTitle"/>
          </p:nvPr>
        </p:nvSpPr>
        <p:spPr>
          <a:xfrm>
            <a:off x="1507067" y="2404534"/>
            <a:ext cx="7766936" cy="1646302"/>
          </a:xfrm>
        </p:spPr>
        <p:txBody>
          <a:bodyPr>
            <a:normAutofit/>
          </a:bodyPr>
          <a:lstStyle/>
          <a:p>
            <a:r>
              <a:rPr lang="en-US" dirty="0">
                <a:latin typeface="Aldhabi" pitchFamily="2" charset="-78"/>
                <a:cs typeface="Aldhabi" pitchFamily="2" charset="-78"/>
              </a:rPr>
              <a:t>Big Data Hadoop with Spark </a:t>
            </a:r>
          </a:p>
        </p:txBody>
      </p:sp>
    </p:spTree>
    <p:extLst>
      <p:ext uri="{BB962C8B-B14F-4D97-AF65-F5344CB8AC3E}">
        <p14:creationId xmlns:p14="http://schemas.microsoft.com/office/powerpoint/2010/main" val="356918210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 name="Straight Connector 19">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6" name="Title 1">
            <a:extLst>
              <a:ext uri="{FF2B5EF4-FFF2-40B4-BE49-F238E27FC236}">
                <a16:creationId xmlns:a16="http://schemas.microsoft.com/office/drawing/2014/main" id="{51F80C97-01EC-8353-FAB2-06873A5190ED}"/>
              </a:ext>
            </a:extLst>
          </p:cNvPr>
          <p:cNvGraphicFramePr/>
          <p:nvPr>
            <p:extLst>
              <p:ext uri="{D42A27DB-BD31-4B8C-83A1-F6EECF244321}">
                <p14:modId xmlns:p14="http://schemas.microsoft.com/office/powerpoint/2010/main" val="377158863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261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51974-1417-2649-9638-8F83138859F5}"/>
              </a:ext>
            </a:extLst>
          </p:cNvPr>
          <p:cNvSpPr>
            <a:spLocks noGrp="1"/>
          </p:cNvSpPr>
          <p:nvPr>
            <p:ph type="title"/>
          </p:nvPr>
        </p:nvSpPr>
        <p:spPr>
          <a:xfrm>
            <a:off x="1286933" y="609600"/>
            <a:ext cx="10197494" cy="1099457"/>
          </a:xfrm>
        </p:spPr>
        <p:txBody>
          <a:bodyPr>
            <a:normAutofit/>
          </a:bodyPr>
          <a:lstStyle/>
          <a:p>
            <a:r>
              <a:rPr lang="en-US"/>
              <a:t>Key Take-aways</a:t>
            </a:r>
            <a:endParaRPr lang="en-US"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56023B8-8BB3-BEC8-2B2D-36D8A1A1B784}"/>
              </a:ext>
            </a:extLst>
          </p:cNvPr>
          <p:cNvGraphicFramePr>
            <a:graphicFrameLocks noGrp="1"/>
          </p:cNvGraphicFramePr>
          <p:nvPr>
            <p:ph idx="1"/>
            <p:extLst>
              <p:ext uri="{D42A27DB-BD31-4B8C-83A1-F6EECF244321}">
                <p14:modId xmlns:p14="http://schemas.microsoft.com/office/powerpoint/2010/main" val="214556721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512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5CB0A2-C943-AB46-AC13-996994757670}"/>
              </a:ext>
            </a:extLst>
          </p:cNvPr>
          <p:cNvSpPr>
            <a:spLocks noGrp="1"/>
          </p:cNvSpPr>
          <p:nvPr>
            <p:ph type="title"/>
          </p:nvPr>
        </p:nvSpPr>
        <p:spPr>
          <a:xfrm>
            <a:off x="1286933" y="609600"/>
            <a:ext cx="10197494" cy="1099457"/>
          </a:xfrm>
        </p:spPr>
        <p:txBody>
          <a:bodyPr>
            <a:normAutofit/>
          </a:bodyPr>
          <a:lstStyle/>
          <a:p>
            <a:r>
              <a:rPr lang="en-US">
                <a:latin typeface="Aldhabi" pitchFamily="2" charset="-78"/>
                <a:cs typeface="Aldhabi" pitchFamily="2" charset="-78"/>
              </a:rPr>
              <a:t>Spark 100X faster than Hadoop MapReduce?</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603EDDB-8903-7153-7C35-93F08D33ED57}"/>
              </a:ext>
            </a:extLst>
          </p:cNvPr>
          <p:cNvGraphicFramePr>
            <a:graphicFrameLocks noGrp="1"/>
          </p:cNvGraphicFramePr>
          <p:nvPr>
            <p:ph idx="1"/>
            <p:extLst>
              <p:ext uri="{D42A27DB-BD31-4B8C-83A1-F6EECF244321}">
                <p14:modId xmlns:p14="http://schemas.microsoft.com/office/powerpoint/2010/main" val="29246565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924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9B4BF0-801C-FA4C-8F06-1FD20B871EDF}"/>
              </a:ext>
            </a:extLst>
          </p:cNvPr>
          <p:cNvSpPr>
            <a:spLocks noGrp="1"/>
          </p:cNvSpPr>
          <p:nvPr>
            <p:ph type="title"/>
          </p:nvPr>
        </p:nvSpPr>
        <p:spPr>
          <a:xfrm>
            <a:off x="7181723" y="609600"/>
            <a:ext cx="4512989" cy="2227730"/>
          </a:xfrm>
        </p:spPr>
        <p:txBody>
          <a:bodyPr anchor="ctr">
            <a:normAutofit/>
          </a:bodyPr>
          <a:lstStyle/>
          <a:p>
            <a:r>
              <a:rPr lang="en-US">
                <a:solidFill>
                  <a:srgbClr val="FFFFFF"/>
                </a:solidFill>
                <a:latin typeface="Aldhabi" pitchFamily="2" charset="-78"/>
                <a:cs typeface="Aldhabi" pitchFamily="2" charset="-78"/>
              </a:rPr>
              <a:t>Problem Statement</a:t>
            </a:r>
          </a:p>
        </p:txBody>
      </p:sp>
      <p:pic>
        <p:nvPicPr>
          <p:cNvPr id="5" name="Picture 4">
            <a:extLst>
              <a:ext uri="{FF2B5EF4-FFF2-40B4-BE49-F238E27FC236}">
                <a16:creationId xmlns:a16="http://schemas.microsoft.com/office/drawing/2014/main" id="{52B528A7-5E1F-9942-9234-2B249EDC0011}"/>
              </a:ext>
            </a:extLst>
          </p:cNvPr>
          <p:cNvPicPr>
            <a:picLocks noChangeAspect="1"/>
          </p:cNvPicPr>
          <p:nvPr/>
        </p:nvPicPr>
        <p:blipFill>
          <a:blip r:embed="rId2"/>
          <a:stretch>
            <a:fillRect/>
          </a:stretch>
        </p:blipFill>
        <p:spPr>
          <a:xfrm>
            <a:off x="757251" y="2065727"/>
            <a:ext cx="3856774" cy="2815444"/>
          </a:xfrm>
          <a:prstGeom prst="rect">
            <a:avLst/>
          </a:prstGeom>
        </p:spPr>
      </p:pic>
      <p:sp>
        <p:nvSpPr>
          <p:cNvPr id="3" name="Content Placeholder 2">
            <a:extLst>
              <a:ext uri="{FF2B5EF4-FFF2-40B4-BE49-F238E27FC236}">
                <a16:creationId xmlns:a16="http://schemas.microsoft.com/office/drawing/2014/main" id="{54081448-B347-384D-89D8-EC470956CFE2}"/>
              </a:ext>
            </a:extLst>
          </p:cNvPr>
          <p:cNvSpPr>
            <a:spLocks noGrp="1"/>
          </p:cNvSpPr>
          <p:nvPr>
            <p:ph idx="1"/>
          </p:nvPr>
        </p:nvSpPr>
        <p:spPr>
          <a:xfrm>
            <a:off x="7181725" y="2837329"/>
            <a:ext cx="4512988" cy="3317938"/>
          </a:xfrm>
        </p:spPr>
        <p:txBody>
          <a:bodyPr anchor="t">
            <a:normAutofit/>
          </a:bodyPr>
          <a:lstStyle/>
          <a:p>
            <a:pPr>
              <a:lnSpc>
                <a:spcPct val="90000"/>
              </a:lnSpc>
            </a:pPr>
            <a:endParaRPr lang="en-US" sz="1100">
              <a:solidFill>
                <a:srgbClr val="FFFFFF"/>
              </a:solidFill>
            </a:endParaRPr>
          </a:p>
          <a:p>
            <a:pPr marL="0" indent="0">
              <a:lnSpc>
                <a:spcPct val="90000"/>
              </a:lnSpc>
              <a:buNone/>
            </a:pPr>
            <a:endParaRPr lang="en-US" sz="1100">
              <a:solidFill>
                <a:srgbClr val="FFFFFF"/>
              </a:solidFill>
              <a:latin typeface="Aldhabi" pitchFamily="2" charset="-78"/>
              <a:cs typeface="Aldhabi" pitchFamily="2" charset="-78"/>
            </a:endParaRPr>
          </a:p>
          <a:p>
            <a:pPr>
              <a:lnSpc>
                <a:spcPct val="90000"/>
              </a:lnSpc>
            </a:pPr>
            <a:r>
              <a:rPr lang="en-US" sz="1100">
                <a:solidFill>
                  <a:srgbClr val="FFFFFF"/>
                </a:solidFill>
                <a:latin typeface="+mj-lt"/>
                <a:cs typeface="Aldhabi" pitchFamily="2" charset="-78"/>
              </a:rPr>
              <a:t>A bank is launching a new credit card and wants to identify prospects it can target in its marketing campaign.</a:t>
            </a:r>
          </a:p>
          <a:p>
            <a:pPr marL="0" indent="0">
              <a:lnSpc>
                <a:spcPct val="90000"/>
              </a:lnSpc>
              <a:buNone/>
            </a:pPr>
            <a:endParaRPr lang="en-US" sz="1100">
              <a:solidFill>
                <a:srgbClr val="FFFFFF"/>
              </a:solidFill>
              <a:latin typeface="+mj-lt"/>
              <a:cs typeface="Aldhabi" pitchFamily="2" charset="-78"/>
            </a:endParaRPr>
          </a:p>
          <a:p>
            <a:pPr>
              <a:lnSpc>
                <a:spcPct val="90000"/>
              </a:lnSpc>
            </a:pPr>
            <a:r>
              <a:rPr lang="en-US" sz="1100">
                <a:solidFill>
                  <a:srgbClr val="FFFFFF"/>
                </a:solidFill>
                <a:latin typeface="+mj-lt"/>
                <a:cs typeface="Aldhabi" pitchFamily="2" charset="-78"/>
              </a:rPr>
              <a:t>It has received prospect data from various internal and 3rd party sources. The data has various issues such as missing or unknown values in certain fields. The data needs to be cleansed before any kind of analysis can be done.</a:t>
            </a:r>
          </a:p>
          <a:p>
            <a:pPr>
              <a:lnSpc>
                <a:spcPct val="90000"/>
              </a:lnSpc>
            </a:pPr>
            <a:endParaRPr lang="en-US" sz="1100">
              <a:solidFill>
                <a:srgbClr val="FFFFFF"/>
              </a:solidFill>
              <a:latin typeface="+mj-lt"/>
              <a:cs typeface="Aldhabi" pitchFamily="2" charset="-78"/>
            </a:endParaRPr>
          </a:p>
          <a:p>
            <a:pPr>
              <a:lnSpc>
                <a:spcPct val="90000"/>
              </a:lnSpc>
            </a:pPr>
            <a:r>
              <a:rPr lang="en-US" sz="1100">
                <a:solidFill>
                  <a:srgbClr val="FFFFFF"/>
                </a:solidFill>
                <a:latin typeface="+mj-lt"/>
                <a:cs typeface="Aldhabi" pitchFamily="2" charset="-78"/>
              </a:rPr>
              <a:t>Since the data is in huge volume with billions of records, the bank has asked you to use Big Data Hadoop and Spark technology to cleanse, transform and analyze this data.</a:t>
            </a:r>
          </a:p>
        </p:txBody>
      </p:sp>
    </p:spTree>
    <p:extLst>
      <p:ext uri="{BB962C8B-B14F-4D97-AF65-F5344CB8AC3E}">
        <p14:creationId xmlns:p14="http://schemas.microsoft.com/office/powerpoint/2010/main" val="41772646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TotalTime>
  <Words>293</Words>
  <Application>Microsoft Macintosh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Aldhabi</vt:lpstr>
      <vt:lpstr>Arial</vt:lpstr>
      <vt:lpstr>Trebuchet MS</vt:lpstr>
      <vt:lpstr>Wingdings 3</vt:lpstr>
      <vt:lpstr>Facet</vt:lpstr>
      <vt:lpstr>Big Data Hadoop with Spark </vt:lpstr>
      <vt:lpstr>PowerPoint Presentation</vt:lpstr>
      <vt:lpstr>Key Take-aways</vt:lpstr>
      <vt:lpstr>Spark 100X faster than Hadoop MapReduce?</vt:lpstr>
      <vt:lpstr>Problem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Hadoop with Spark </dc:title>
  <dc:creator>Simran Arora</dc:creator>
  <cp:lastModifiedBy>Simran Arora</cp:lastModifiedBy>
  <cp:revision>3</cp:revision>
  <dcterms:created xsi:type="dcterms:W3CDTF">2022-03-31T08:49:17Z</dcterms:created>
  <dcterms:modified xsi:type="dcterms:W3CDTF">2022-03-31T10:51:04Z</dcterms:modified>
</cp:coreProperties>
</file>