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D85EC72-71BC-4D0D-8BBC-2A09D67819C6}">
  <a:tblStyle styleId="{3D85EC72-71BC-4D0D-8BBC-2A09D67819C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F6FC"/>
          </a:solidFill>
        </a:fill>
      </a:tcStyle>
    </a:wholeTbl>
    <a:band1H>
      <a:tcTxStyle/>
      <a:tcStyle>
        <a:fill>
          <a:solidFill>
            <a:srgbClr val="D1ECF9"/>
          </a:solidFill>
        </a:fill>
      </a:tcStyle>
    </a:band1H>
    <a:band2H>
      <a:tcTxStyle/>
    </a:band2H>
    <a:band1V>
      <a:tcTxStyle/>
      <a:tcStyle>
        <a:fill>
          <a:solidFill>
            <a:srgbClr val="D1ECF9"/>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1" name="Google Shape;14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9" name="Google Shape;14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5" name="Google Shape;15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1" name="Google Shape;1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7" name="Google Shape;1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3" name="Google Shape;17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3" name="Google Shape;21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1" name="Google Shape;24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7" name="Google Shape;24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26" name="Google Shape;26;p2"/>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28" name="Google Shape;28;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31" name="Google Shape;31;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32" name="Google Shape;32;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accent1"/>
              </a:buClr>
              <a:buSzPts val="5400"/>
              <a:buFont typeface="Trebuchet MS"/>
              <a:buNone/>
              <a:defRPr b="0" i="0" sz="54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91425" lIns="91425" spcFirstLastPara="1" rIns="91425" wrap="square" tIns="91425"/>
          <a:lstStyle>
            <a:lvl1pPr lvl="0" marR="0" rtl="0" algn="r">
              <a:lnSpc>
                <a:spcPct val="100000"/>
              </a:lnSpc>
              <a:spcBef>
                <a:spcPts val="1000"/>
              </a:spcBef>
              <a:spcAft>
                <a:spcPts val="0"/>
              </a:spcAft>
              <a:buClr>
                <a:schemeClr val="accent1"/>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lvl="1"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2pPr>
            <a:lvl3pPr lvl="2" marR="0" rtl="0" algn="ctr">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3pPr>
            <a:lvl4pPr lvl="3"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4pPr>
            <a:lvl5pPr lvl="4"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5pPr>
            <a:lvl6pPr lvl="5"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6pPr>
            <a:lvl7pPr lvl="6"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7pPr>
            <a:lvl8pPr lvl="7"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8pPr>
            <a:lvl9pPr lvl="8" marR="0" rtl="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lnSpc>
                <a:spcPct val="100000"/>
              </a:lnSpc>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000"/>
              </a:spcBef>
              <a:spcAft>
                <a:spcPts val="0"/>
              </a:spcAft>
              <a:buClr>
                <a:schemeClr val="accent1"/>
              </a:buClr>
              <a:buSzPts val="1280"/>
              <a:buFont typeface="Noto Sans Symbols"/>
              <a:buNone/>
              <a:defRPr b="0" i="0" sz="1600" u="none" cap="none" strike="noStrike">
                <a:solidFill>
                  <a:srgbClr val="7F7F7F"/>
                </a:solidFill>
                <a:latin typeface="Trebuchet MS"/>
                <a:ea typeface="Trebuchet MS"/>
                <a:cs typeface="Trebuchet MS"/>
                <a:sym typeface="Trebuchet MS"/>
              </a:defRPr>
            </a:lvl1pPr>
            <a:lvl2pPr indent="-228600" lvl="1" marL="914400"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lnSpc>
                <a:spcPct val="100000"/>
              </a:lnSpc>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GB"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GB"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lnSpc>
                <a:spcPct val="100000"/>
              </a:lnSpc>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indent="-228600" lvl="1" marL="9144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lnSpc>
                <a:spcPct val="100000"/>
              </a:lnSpc>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GB"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GB"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chemeClr val="accent1"/>
                </a:solidFill>
                <a:latin typeface="Trebuchet MS"/>
                <a:ea typeface="Trebuchet MS"/>
                <a:cs typeface="Trebuchet MS"/>
                <a:sym typeface="Trebuchet MS"/>
              </a:defRPr>
            </a:lvl1pPr>
            <a:lvl2pPr indent="-228600" lvl="1" marL="914400"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indent="-228600" lvl="1" marL="9144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lnSpc>
                <a:spcPct val="100000"/>
              </a:lnSpc>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91425" lIns="91425" spcFirstLastPara="1" rIns="91425" wrap="square" tIns="91425"/>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91425" lIns="91425" spcFirstLastPara="1" rIns="91425" wrap="square" tIns="91425"/>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91425" lIns="91425" spcFirstLastPara="1" rIns="91425" wrap="square" tIns="91425"/>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4"/>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47" name="Google Shape;47;p4"/>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48" name="Google Shape;48;p4"/>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49" name="Google Shape;49;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0" name="Shape 50"/>
        <p:cNvGrpSpPr/>
        <p:nvPr/>
      </p:nvGrpSpPr>
      <p:grpSpPr>
        <a:xfrm>
          <a:off x="0" y="0"/>
          <a:ext cx="0" cy="0"/>
          <a:chOff x="0" y="0"/>
          <a:chExt cx="0" cy="0"/>
        </a:xfrm>
      </p:grpSpPr>
      <p:sp>
        <p:nvSpPr>
          <p:cNvPr id="51" name="Google Shape;51;p5"/>
          <p:cNvSpPr txBox="1"/>
          <p:nvPr>
            <p:ph type="title"/>
          </p:nvPr>
        </p:nvSpPr>
        <p:spPr>
          <a:xfrm>
            <a:off x="677335" y="2700867"/>
            <a:ext cx="8596668" cy="1826581"/>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accent1"/>
              </a:buClr>
              <a:buSzPts val="4000"/>
              <a:buFont typeface="Trebuchet MS"/>
              <a:buNone/>
              <a:defRPr b="0" i="0" sz="40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52" name="Google Shape;52;p5"/>
          <p:cNvSpPr txBox="1"/>
          <p:nvPr>
            <p:ph idx="1" type="body"/>
          </p:nvPr>
        </p:nvSpPr>
        <p:spPr>
          <a:xfrm>
            <a:off x="677335" y="4527448"/>
            <a:ext cx="8596668" cy="860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000"/>
              </a:spcBef>
              <a:spcAft>
                <a:spcPts val="0"/>
              </a:spcAft>
              <a:buClr>
                <a:schemeClr val="accent1"/>
              </a:buClr>
              <a:buSzPts val="1600"/>
              <a:buFont typeface="Noto Sans Symbols"/>
              <a:buNone/>
              <a:defRPr b="0" i="0" sz="2000" u="none" cap="none" strike="noStrike">
                <a:solidFill>
                  <a:srgbClr val="7F7F7F"/>
                </a:solidFill>
                <a:latin typeface="Trebuchet MS"/>
                <a:ea typeface="Trebuchet MS"/>
                <a:cs typeface="Trebuchet MS"/>
                <a:sym typeface="Trebuchet MS"/>
              </a:defRPr>
            </a:lvl1pPr>
            <a:lvl2pPr indent="-228600" lvl="1" marL="914400" marR="0" rtl="0" algn="l">
              <a:lnSpc>
                <a:spcPct val="100000"/>
              </a:lnSpc>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lnSpc>
                <a:spcPct val="100000"/>
              </a:lnSpc>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53" name="Google Shape;53;p5"/>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54" name="Google Shape;54;p5"/>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55" name="Google Shape;55;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6" name="Shape 56"/>
        <p:cNvGrpSpPr/>
        <p:nvPr/>
      </p:nvGrpSpPr>
      <p:grpSpPr>
        <a:xfrm>
          <a:off x="0" y="0"/>
          <a:ext cx="0" cy="0"/>
          <a:chOff x="0" y="0"/>
          <a:chExt cx="0" cy="0"/>
        </a:xfrm>
      </p:grpSpPr>
      <p:sp>
        <p:nvSpPr>
          <p:cNvPr id="57" name="Google Shape;57;p6"/>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58" name="Google Shape;58;p6"/>
          <p:cNvSpPr txBox="1"/>
          <p:nvPr>
            <p:ph idx="1" type="body"/>
          </p:nvPr>
        </p:nvSpPr>
        <p:spPr>
          <a:xfrm>
            <a:off x="677334" y="2160589"/>
            <a:ext cx="4184035" cy="3880772"/>
          </a:xfrm>
          <a:prstGeom prst="rect">
            <a:avLst/>
          </a:prstGeom>
          <a:noFill/>
          <a:ln>
            <a:noFill/>
          </a:ln>
        </p:spPr>
        <p:txBody>
          <a:bodyPr anchorCtr="0" anchor="t" bIns="91425" lIns="91425" spcFirstLastPara="1" rIns="91425" wrap="square" tIns="91425"/>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9" name="Google Shape;59;p6"/>
          <p:cNvSpPr txBox="1"/>
          <p:nvPr>
            <p:ph idx="2" type="body"/>
          </p:nvPr>
        </p:nvSpPr>
        <p:spPr>
          <a:xfrm>
            <a:off x="5089970" y="2160589"/>
            <a:ext cx="4184034" cy="3880773"/>
          </a:xfrm>
          <a:prstGeom prst="rect">
            <a:avLst/>
          </a:prstGeom>
          <a:noFill/>
          <a:ln>
            <a:noFill/>
          </a:ln>
        </p:spPr>
        <p:txBody>
          <a:bodyPr anchorCtr="0" anchor="t" bIns="91425" lIns="91425" spcFirstLastPara="1" rIns="91425" wrap="square" tIns="91425"/>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0" name="Google Shape;60;p6"/>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61" name="Google Shape;61;p6"/>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62" name="Google Shape;62;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3" name="Shape 63"/>
        <p:cNvGrpSpPr/>
        <p:nvPr/>
      </p:nvGrpSpPr>
      <p:grpSpPr>
        <a:xfrm>
          <a:off x="0" y="0"/>
          <a:ext cx="0" cy="0"/>
          <a:chOff x="0" y="0"/>
          <a:chExt cx="0" cy="0"/>
        </a:xfrm>
      </p:grpSpPr>
      <p:sp>
        <p:nvSpPr>
          <p:cNvPr id="64" name="Google Shape;64;p7"/>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65" name="Google Shape;65;p7"/>
          <p:cNvSpPr txBox="1"/>
          <p:nvPr>
            <p:ph idx="1" type="body"/>
          </p:nvPr>
        </p:nvSpPr>
        <p:spPr>
          <a:xfrm>
            <a:off x="675745" y="2160983"/>
            <a:ext cx="4185623" cy="5762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Trebuchet MS"/>
                <a:ea typeface="Trebuchet MS"/>
                <a:cs typeface="Trebuchet MS"/>
                <a:sym typeface="Trebuchet MS"/>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Trebuchet MS"/>
                <a:ea typeface="Trebuchet MS"/>
                <a:cs typeface="Trebuchet MS"/>
                <a:sym typeface="Trebuchet MS"/>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6" name="Google Shape;66;p7"/>
          <p:cNvSpPr txBox="1"/>
          <p:nvPr>
            <p:ph idx="2" type="body"/>
          </p:nvPr>
        </p:nvSpPr>
        <p:spPr>
          <a:xfrm>
            <a:off x="675745" y="2737245"/>
            <a:ext cx="4185623" cy="3304117"/>
          </a:xfrm>
          <a:prstGeom prst="rect">
            <a:avLst/>
          </a:prstGeom>
          <a:noFill/>
          <a:ln>
            <a:noFill/>
          </a:ln>
        </p:spPr>
        <p:txBody>
          <a:bodyPr anchorCtr="0" anchor="t" bIns="91425" lIns="91425" spcFirstLastPara="1" rIns="91425" wrap="square" tIns="91425"/>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7" name="Google Shape;67;p7"/>
          <p:cNvSpPr txBox="1"/>
          <p:nvPr>
            <p:ph idx="3" type="body"/>
          </p:nvPr>
        </p:nvSpPr>
        <p:spPr>
          <a:xfrm>
            <a:off x="5088383" y="2160983"/>
            <a:ext cx="4185618" cy="5762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1000"/>
              </a:spcBef>
              <a:spcAft>
                <a:spcPts val="0"/>
              </a:spcAft>
              <a:buClr>
                <a:schemeClr val="accent1"/>
              </a:buClr>
              <a:buSzPts val="192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lnSpc>
                <a:spcPct val="100000"/>
              </a:lnSpc>
              <a:spcBef>
                <a:spcPts val="1000"/>
              </a:spcBef>
              <a:spcAft>
                <a:spcPts val="0"/>
              </a:spcAft>
              <a:buClr>
                <a:schemeClr val="accent1"/>
              </a:buClr>
              <a:buSzPts val="1600"/>
              <a:buFont typeface="Noto Sans Symbols"/>
              <a:buNone/>
              <a:defRPr b="1" i="0" sz="2000" u="none" cap="none" strike="noStrike">
                <a:solidFill>
                  <a:srgbClr val="3F3F3F"/>
                </a:solidFill>
                <a:latin typeface="Trebuchet MS"/>
                <a:ea typeface="Trebuchet MS"/>
                <a:cs typeface="Trebuchet MS"/>
                <a:sym typeface="Trebuchet MS"/>
              </a:defRPr>
            </a:lvl2pPr>
            <a:lvl3pPr indent="-228600" lvl="2" marL="1371600" marR="0" rtl="0" algn="l">
              <a:lnSpc>
                <a:spcPct val="100000"/>
              </a:lnSpc>
              <a:spcBef>
                <a:spcPts val="1000"/>
              </a:spcBef>
              <a:spcAft>
                <a:spcPts val="0"/>
              </a:spcAft>
              <a:buClr>
                <a:schemeClr val="accent1"/>
              </a:buClr>
              <a:buSzPts val="1440"/>
              <a:buFont typeface="Noto Sans Symbols"/>
              <a:buNone/>
              <a:defRPr b="1" i="0" sz="1800" u="none" cap="none" strike="noStrike">
                <a:solidFill>
                  <a:srgbClr val="3F3F3F"/>
                </a:solidFill>
                <a:latin typeface="Trebuchet MS"/>
                <a:ea typeface="Trebuchet MS"/>
                <a:cs typeface="Trebuchet MS"/>
                <a:sym typeface="Trebuchet MS"/>
              </a:defRPr>
            </a:lvl3pPr>
            <a:lvl4pPr indent="-228600" lvl="3" marL="1828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4pPr>
            <a:lvl5pPr indent="-228600" lvl="4" marL="22860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5pPr>
            <a:lvl6pPr indent="-228600" lvl="5" marL="27432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6pPr>
            <a:lvl7pPr indent="-228600" lvl="6" marL="32004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7pPr>
            <a:lvl8pPr indent="-228600" lvl="7" marL="36576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8pPr>
            <a:lvl9pPr indent="-228600" lvl="8" marL="4114800" marR="0" rtl="0" algn="l">
              <a:lnSpc>
                <a:spcPct val="100000"/>
              </a:lnSpc>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8" name="Google Shape;68;p7"/>
          <p:cNvSpPr txBox="1"/>
          <p:nvPr>
            <p:ph idx="4" type="body"/>
          </p:nvPr>
        </p:nvSpPr>
        <p:spPr>
          <a:xfrm>
            <a:off x="5088384" y="2737245"/>
            <a:ext cx="4185617" cy="3304117"/>
          </a:xfrm>
          <a:prstGeom prst="rect">
            <a:avLst/>
          </a:prstGeom>
          <a:noFill/>
          <a:ln>
            <a:noFill/>
          </a:ln>
        </p:spPr>
        <p:txBody>
          <a:bodyPr anchorCtr="0" anchor="t" bIns="91425" lIns="91425" spcFirstLastPara="1" rIns="91425" wrap="square" tIns="91425"/>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accent1"/>
              </a:buClr>
              <a:buSzPts val="2000"/>
              <a:buFont typeface="Trebuchet MS"/>
              <a:buNone/>
              <a:defRPr b="0" i="0" sz="20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91425" lIns="91425" spcFirstLastPara="1" rIns="91425" wrap="square" tIns="91425"/>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1pPr>
            <a:lvl2pPr indent="-228600" lvl="1" marL="914400" marR="0" rtl="0" algn="l">
              <a:lnSpc>
                <a:spcPct val="100000"/>
              </a:lnSpc>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2pPr>
            <a:lvl3pPr indent="-228600" lvl="2" marL="13716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3pPr>
            <a:lvl4pPr indent="-228600" lvl="3" marL="18288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4pPr>
            <a:lvl5pPr indent="-228600" lvl="4" marL="22860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5pPr>
            <a:lvl6pPr indent="-228600" lvl="5" marL="27432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6pPr>
            <a:lvl7pPr indent="-228600" lvl="6" marL="32004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7pPr>
            <a:lvl8pPr indent="-228600" lvl="7" marL="3657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8pPr>
            <a:lvl9pPr indent="-228600" lvl="8" marL="41148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accent1"/>
              </a:buClr>
              <a:buSzPts val="2400"/>
              <a:buFont typeface="Trebuchet MS"/>
              <a:buNone/>
              <a:defRPr b="0" i="0" sz="24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91425" lIns="91425" spcFirstLastPara="1" rIns="91425" wrap="square" tIns="91425"/>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1pPr>
            <a:lvl2pPr indent="-228600" lvl="1" marL="914400" marR="0" rtl="0" algn="l">
              <a:lnSpc>
                <a:spcPct val="100000"/>
              </a:lnSpc>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lnSpc>
                <a:spcPct val="100000"/>
              </a:lnSpc>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3pPr>
            <a:lvl4pPr indent="-228600" lvl="3" marL="1828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5pPr>
            <a:lvl6pPr indent="-228600" lvl="5" marL="27432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6pPr>
            <a:lvl7pPr indent="-228600" lvl="6" marL="32004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7pPr>
            <a:lvl8pPr indent="-228600" lvl="7" marL="36576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8pPr>
            <a:lvl9pPr indent="-228600" lvl="8" marL="4114800" marR="0" rtl="0" algn="l">
              <a:lnSpc>
                <a:spcPct val="100000"/>
              </a:lnSpc>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9pPr>
          </a:lstStyle>
          <a:p/>
        </p:txBody>
      </p:sp>
      <p:sp>
        <p:nvSpPr>
          <p:cNvPr id="87" name="Google Shape;87;p10"/>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88" name="Google Shape;88;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
        <p:nvSpPr>
          <p:cNvPr id="89" name="Google Shape;89;p10"/>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0" y="4013200"/>
              <a:ext cx="448733" cy="2844800"/>
            </a:xfrm>
            <a:prstGeom prst="triangle">
              <a:avLst>
                <a:gd fmla="val 0" name="adj"/>
              </a:avLst>
            </a:pr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91425" lIns="91425" spcFirstLastPara="1" rIns="91425" wrap="square" tIns="91425"/>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accent1"/>
              </a:buClr>
              <a:buSzPts val="7200"/>
              <a:buFont typeface="Trebuchet MS"/>
              <a:buNone/>
            </a:pPr>
            <a:r>
              <a:rPr lang="en-GB" sz="7200"/>
              <a:t>Image Processing</a:t>
            </a:r>
            <a:endParaRPr b="0" i="0" sz="7200" u="none" cap="none" strike="noStrike">
              <a:solidFill>
                <a:schemeClr val="accent1"/>
              </a:solidFill>
              <a:latin typeface="Trebuchet MS"/>
              <a:ea typeface="Trebuchet MS"/>
              <a:cs typeface="Trebuchet MS"/>
              <a:sym typeface="Trebuchet MS"/>
            </a:endParaRPr>
          </a:p>
        </p:txBody>
      </p:sp>
      <p:sp>
        <p:nvSpPr>
          <p:cNvPr id="144" name="Google Shape;144;p18"/>
          <p:cNvSpPr txBox="1"/>
          <p:nvPr>
            <p:ph idx="1" type="subTitle"/>
          </p:nvPr>
        </p:nvSpPr>
        <p:spPr>
          <a:xfrm>
            <a:off x="1507067" y="4050833"/>
            <a:ext cx="7766936" cy="1396378"/>
          </a:xfrm>
          <a:prstGeom prst="rect">
            <a:avLst/>
          </a:prstGeom>
          <a:noFill/>
          <a:ln>
            <a:noFill/>
          </a:ln>
        </p:spPr>
        <p:txBody>
          <a:bodyPr anchorCtr="0" anchor="t" bIns="45700" lIns="91425" spcFirstLastPara="1" rIns="91425" wrap="square" tIns="45700">
            <a:noAutofit/>
          </a:bodyPr>
          <a:lstStyle/>
          <a:p>
            <a:pPr indent="457200" lvl="0" marL="2743200" marR="0" rtl="0" algn="ctr">
              <a:lnSpc>
                <a:spcPct val="100000"/>
              </a:lnSpc>
              <a:spcBef>
                <a:spcPts val="0"/>
              </a:spcBef>
              <a:spcAft>
                <a:spcPts val="0"/>
              </a:spcAft>
              <a:buClr>
                <a:schemeClr val="accent1"/>
              </a:buClr>
              <a:buSzPts val="1920"/>
              <a:buFont typeface="Noto Sans Symbols"/>
              <a:buNone/>
            </a:pPr>
            <a:r>
              <a:rPr lang="en-GB" sz="2400"/>
              <a:t>     </a:t>
            </a:r>
            <a:r>
              <a:rPr lang="en-GB" sz="3500"/>
              <a:t>Mayank Khurana</a:t>
            </a:r>
            <a:endParaRPr sz="3500"/>
          </a:p>
          <a:p>
            <a:pPr indent="0" lvl="0" marL="0" marR="0" rtl="0" algn="r">
              <a:lnSpc>
                <a:spcPct val="100000"/>
              </a:lnSpc>
              <a:spcBef>
                <a:spcPts val="0"/>
              </a:spcBef>
              <a:spcAft>
                <a:spcPts val="0"/>
              </a:spcAft>
              <a:buClr>
                <a:schemeClr val="accent1"/>
              </a:buClr>
              <a:buSzPts val="1920"/>
              <a:buFont typeface="Noto Sans Symbols"/>
              <a:buNone/>
            </a:pPr>
            <a:r>
              <a:rPr lang="en-GB" sz="3800"/>
              <a:t>Class - cse(g)</a:t>
            </a:r>
            <a:endParaRPr sz="3800"/>
          </a:p>
          <a:p>
            <a:pPr indent="0" lvl="0" marL="0" marR="0" rtl="0" algn="r">
              <a:lnSpc>
                <a:spcPct val="100000"/>
              </a:lnSpc>
              <a:spcBef>
                <a:spcPts val="0"/>
              </a:spcBef>
              <a:spcAft>
                <a:spcPts val="0"/>
              </a:spcAft>
              <a:buClr>
                <a:schemeClr val="accent1"/>
              </a:buClr>
              <a:buSzPts val="1920"/>
              <a:buFont typeface="Noto Sans Symbols"/>
              <a:buNone/>
            </a:pPr>
            <a:r>
              <a:rPr lang="en-GB" sz="3800"/>
              <a:t>ROLL NO. - 1502856</a:t>
            </a:r>
            <a:r>
              <a:rPr b="0" i="0" lang="en-GB" sz="3800" u="none" cap="none" strike="noStrike">
                <a:solidFill>
                  <a:srgbClr val="7F7F7F"/>
                </a:solidFill>
                <a:latin typeface="Trebuchet MS"/>
                <a:ea typeface="Trebuchet MS"/>
                <a:cs typeface="Trebuchet MS"/>
                <a:sym typeface="Trebuchet MS"/>
              </a:rPr>
              <a:t> </a:t>
            </a:r>
            <a:endParaRPr b="0" i="0" sz="1800" u="none" cap="none" strike="noStrike">
              <a:solidFill>
                <a:srgbClr val="7F7F7F"/>
              </a:solidFill>
              <a:latin typeface="Trebuchet MS"/>
              <a:ea typeface="Trebuchet MS"/>
              <a:cs typeface="Trebuchet MS"/>
              <a:sym typeface="Trebuchet MS"/>
            </a:endParaRPr>
          </a:p>
          <a:p>
            <a:pPr indent="0" lvl="0" marL="0" marR="0" rtl="0" algn="r">
              <a:lnSpc>
                <a:spcPct val="100000"/>
              </a:lnSpc>
              <a:spcBef>
                <a:spcPts val="1000"/>
              </a:spcBef>
              <a:spcAft>
                <a:spcPts val="0"/>
              </a:spcAft>
              <a:buClr>
                <a:schemeClr val="accent1"/>
              </a:buClr>
              <a:buSzPts val="1280"/>
              <a:buFont typeface="Noto Sans Symbols"/>
              <a:buNone/>
            </a:pPr>
            <a:r>
              <a:rPr b="0" i="0" lang="en-GB" sz="1600" u="sng" cap="none" strike="noStrike">
                <a:solidFill>
                  <a:srgbClr val="7F7F7F"/>
                </a:solidFill>
                <a:latin typeface="Trebuchet MS"/>
                <a:ea typeface="Trebuchet MS"/>
                <a:cs typeface="Trebuchet MS"/>
                <a:sym typeface="Trebuchet MS"/>
              </a:rPr>
              <a:t>Secure Authentication Project  </a:t>
            </a:r>
            <a:endParaRPr b="0" i="0" sz="1600" u="sng" cap="none" strike="noStrike">
              <a:solidFill>
                <a:srgbClr val="7F7F7F"/>
              </a:solidFill>
              <a:latin typeface="Trebuchet MS"/>
              <a:ea typeface="Trebuchet MS"/>
              <a:cs typeface="Trebuchet MS"/>
              <a:sym typeface="Trebuchet MS"/>
            </a:endParaRPr>
          </a:p>
        </p:txBody>
      </p:sp>
      <p:sp>
        <p:nvSpPr>
          <p:cNvPr id="145" name="Google Shape;145;p18"/>
          <p:cNvSpPr txBox="1"/>
          <p:nvPr/>
        </p:nvSpPr>
        <p:spPr>
          <a:xfrm>
            <a:off x="735959" y="5656040"/>
            <a:ext cx="8596800" cy="17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6" name="Google Shape;146;p18"/>
          <p:cNvSpPr txBox="1"/>
          <p:nvPr/>
        </p:nvSpPr>
        <p:spPr>
          <a:xfrm>
            <a:off x="735949" y="3538737"/>
            <a:ext cx="8596668" cy="5838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Trebuchet MS"/>
              <a:buNone/>
            </a:pPr>
            <a:r>
              <a:t/>
            </a:r>
            <a:endParaRPr b="0" i="0" sz="36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Trebuchet MS"/>
              <a:buNone/>
            </a:pPr>
            <a:r>
              <a:rPr b="0" i="0" lang="en-GB" sz="3600" u="none" cap="none" strike="noStrike">
                <a:solidFill>
                  <a:schemeClr val="accent1"/>
                </a:solidFill>
                <a:latin typeface="Trebuchet MS"/>
                <a:ea typeface="Trebuchet MS"/>
                <a:cs typeface="Trebuchet MS"/>
                <a:sym typeface="Trebuchet MS"/>
              </a:rPr>
              <a:t>Content</a:t>
            </a:r>
            <a:endParaRPr b="0" i="0" sz="3600" u="none" cap="none" strike="noStrike">
              <a:solidFill>
                <a:schemeClr val="accent1"/>
              </a:solidFill>
              <a:latin typeface="Trebuchet MS"/>
              <a:ea typeface="Trebuchet MS"/>
              <a:cs typeface="Trebuchet MS"/>
              <a:sym typeface="Trebuchet MS"/>
            </a:endParaRPr>
          </a:p>
        </p:txBody>
      </p:sp>
      <p:sp>
        <p:nvSpPr>
          <p:cNvPr id="152" name="Google Shape;152;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332"/>
              <a:buFont typeface="Noto Sans Symbols"/>
              <a:buChar char="▶"/>
            </a:pPr>
            <a:r>
              <a:rPr b="0" i="0" lang="en-GB" sz="1665" u="none" cap="none" strike="noStrike">
                <a:solidFill>
                  <a:srgbClr val="3F3F3F"/>
                </a:solidFill>
                <a:latin typeface="Trebuchet MS"/>
                <a:ea typeface="Trebuchet MS"/>
                <a:cs typeface="Trebuchet MS"/>
                <a:sym typeface="Trebuchet MS"/>
              </a:rPr>
              <a:t>Abstract</a:t>
            </a:r>
            <a:endParaRPr b="0" i="0" sz="1800" u="none" cap="none" strike="noStrike">
              <a:solidFill>
                <a:srgbClr val="3F3F3F"/>
              </a:solidFill>
              <a:latin typeface="Trebuchet MS"/>
              <a:ea typeface="Trebuchet MS"/>
              <a:cs typeface="Trebuchet MS"/>
              <a:sym typeface="Trebuchet MS"/>
            </a:endParaRPr>
          </a:p>
          <a:p>
            <a:pPr indent="-342900" lvl="0" marL="342900" marR="0" rtl="0" algn="l">
              <a:lnSpc>
                <a:spcPct val="80000"/>
              </a:lnSpc>
              <a:spcBef>
                <a:spcPts val="1000"/>
              </a:spcBef>
              <a:spcAft>
                <a:spcPts val="0"/>
              </a:spcAft>
              <a:buClr>
                <a:schemeClr val="accent1"/>
              </a:buClr>
              <a:buSzPts val="1332"/>
              <a:buFont typeface="Noto Sans Symbols"/>
              <a:buChar char="▶"/>
            </a:pPr>
            <a:r>
              <a:rPr b="0" i="0" lang="en-GB" sz="1665" u="none" cap="none" strike="noStrike">
                <a:solidFill>
                  <a:srgbClr val="3F3F3F"/>
                </a:solidFill>
                <a:latin typeface="Trebuchet MS"/>
                <a:ea typeface="Trebuchet MS"/>
                <a:cs typeface="Trebuchet MS"/>
                <a:sym typeface="Trebuchet MS"/>
              </a:rPr>
              <a:t>The Concept</a:t>
            </a:r>
            <a:endParaRPr b="0" i="0" sz="1800" u="none" cap="none" strike="noStrike">
              <a:solidFill>
                <a:srgbClr val="3F3F3F"/>
              </a:solidFill>
              <a:latin typeface="Trebuchet MS"/>
              <a:ea typeface="Trebuchet MS"/>
              <a:cs typeface="Trebuchet MS"/>
              <a:sym typeface="Trebuchet MS"/>
            </a:endParaRPr>
          </a:p>
          <a:p>
            <a:pPr indent="-342900" lvl="0" marL="342900" marR="0" rtl="0" algn="l">
              <a:lnSpc>
                <a:spcPct val="80000"/>
              </a:lnSpc>
              <a:spcBef>
                <a:spcPts val="1000"/>
              </a:spcBef>
              <a:spcAft>
                <a:spcPts val="0"/>
              </a:spcAft>
              <a:buClr>
                <a:schemeClr val="accent1"/>
              </a:buClr>
              <a:buSzPts val="1332"/>
              <a:buFont typeface="Noto Sans Symbols"/>
              <a:buChar char="▶"/>
            </a:pPr>
            <a:r>
              <a:rPr b="0" i="0" lang="en-GB" sz="1665" u="none" cap="none" strike="noStrike">
                <a:solidFill>
                  <a:srgbClr val="3F3F3F"/>
                </a:solidFill>
                <a:latin typeface="Trebuchet MS"/>
                <a:ea typeface="Trebuchet MS"/>
                <a:cs typeface="Trebuchet MS"/>
                <a:sym typeface="Trebuchet MS"/>
              </a:rPr>
              <a:t>Features</a:t>
            </a:r>
            <a:endParaRPr b="0" i="0" sz="1800" u="none" cap="none" strike="noStrike">
              <a:solidFill>
                <a:srgbClr val="3F3F3F"/>
              </a:solidFill>
              <a:latin typeface="Trebuchet MS"/>
              <a:ea typeface="Trebuchet MS"/>
              <a:cs typeface="Trebuchet MS"/>
              <a:sym typeface="Trebuchet MS"/>
            </a:endParaRPr>
          </a:p>
          <a:p>
            <a:pPr indent="-342900" lvl="0" marL="342900" marR="0" rtl="0" algn="l">
              <a:lnSpc>
                <a:spcPct val="80000"/>
              </a:lnSpc>
              <a:spcBef>
                <a:spcPts val="1000"/>
              </a:spcBef>
              <a:spcAft>
                <a:spcPts val="0"/>
              </a:spcAft>
              <a:buClr>
                <a:schemeClr val="accent1"/>
              </a:buClr>
              <a:buSzPts val="1332"/>
              <a:buFont typeface="Noto Sans Symbols"/>
              <a:buChar char="▶"/>
            </a:pPr>
            <a:r>
              <a:rPr b="0" i="0" lang="en-GB" sz="1665" u="none" cap="none" strike="noStrike">
                <a:solidFill>
                  <a:srgbClr val="3F3F3F"/>
                </a:solidFill>
                <a:latin typeface="Trebuchet MS"/>
                <a:ea typeface="Trebuchet MS"/>
                <a:cs typeface="Trebuchet MS"/>
                <a:sym typeface="Trebuchet MS"/>
              </a:rPr>
              <a:t>Workflow</a:t>
            </a:r>
            <a:endParaRPr b="0" i="0" sz="1800" u="none" cap="none" strike="noStrike">
              <a:solidFill>
                <a:srgbClr val="3F3F3F"/>
              </a:solidFill>
              <a:latin typeface="Trebuchet MS"/>
              <a:ea typeface="Trebuchet MS"/>
              <a:cs typeface="Trebuchet MS"/>
              <a:sym typeface="Trebuchet MS"/>
            </a:endParaRPr>
          </a:p>
          <a:p>
            <a:pPr indent="-342900" lvl="0" marL="342900" marR="0" rtl="0" algn="l">
              <a:lnSpc>
                <a:spcPct val="80000"/>
              </a:lnSpc>
              <a:spcBef>
                <a:spcPts val="1000"/>
              </a:spcBef>
              <a:spcAft>
                <a:spcPts val="0"/>
              </a:spcAft>
              <a:buClr>
                <a:schemeClr val="accent1"/>
              </a:buClr>
              <a:buSzPts val="1332"/>
              <a:buFont typeface="Noto Sans Symbols"/>
              <a:buChar char="▶"/>
            </a:pPr>
            <a:r>
              <a:rPr b="0" i="0" lang="en-GB" sz="1665" u="none" cap="none" strike="noStrike">
                <a:solidFill>
                  <a:srgbClr val="3F3F3F"/>
                </a:solidFill>
                <a:latin typeface="Trebuchet MS"/>
                <a:ea typeface="Trebuchet MS"/>
                <a:cs typeface="Trebuchet MS"/>
                <a:sym typeface="Trebuchet MS"/>
              </a:rPr>
              <a:t>PySec Architecture</a:t>
            </a:r>
            <a:endParaRPr b="0" i="0" sz="1800" u="none" cap="none" strike="noStrike">
              <a:solidFill>
                <a:srgbClr val="3F3F3F"/>
              </a:solidFill>
              <a:latin typeface="Trebuchet MS"/>
              <a:ea typeface="Trebuchet MS"/>
              <a:cs typeface="Trebuchet MS"/>
              <a:sym typeface="Trebuchet MS"/>
            </a:endParaRPr>
          </a:p>
          <a:p>
            <a:pPr indent="-342900" lvl="0" marL="342900" marR="0" rtl="0" algn="l">
              <a:lnSpc>
                <a:spcPct val="80000"/>
              </a:lnSpc>
              <a:spcBef>
                <a:spcPts val="1000"/>
              </a:spcBef>
              <a:spcAft>
                <a:spcPts val="0"/>
              </a:spcAft>
              <a:buClr>
                <a:schemeClr val="accent1"/>
              </a:buClr>
              <a:buSzPts val="1332"/>
              <a:buFont typeface="Noto Sans Symbols"/>
              <a:buChar char="▶"/>
            </a:pPr>
            <a:r>
              <a:rPr b="0" i="0" lang="en-GB" sz="1665" u="none" cap="none" strike="noStrike">
                <a:solidFill>
                  <a:srgbClr val="3F3F3F"/>
                </a:solidFill>
                <a:latin typeface="Trebuchet MS"/>
                <a:ea typeface="Trebuchet MS"/>
                <a:cs typeface="Trebuchet MS"/>
                <a:sym typeface="Trebuchet MS"/>
              </a:rPr>
              <a:t>Technologies.</a:t>
            </a:r>
            <a:endParaRPr b="0" i="0" sz="1800" u="none" cap="none" strike="noStrike">
              <a:solidFill>
                <a:srgbClr val="3F3F3F"/>
              </a:solidFill>
              <a:latin typeface="Trebuchet MS"/>
              <a:ea typeface="Trebuchet MS"/>
              <a:cs typeface="Trebuchet MS"/>
              <a:sym typeface="Trebuchet MS"/>
            </a:endParaRPr>
          </a:p>
          <a:p>
            <a:pPr indent="-258318" lvl="0" marL="342900" marR="0" rtl="0" algn="l">
              <a:lnSpc>
                <a:spcPct val="80000"/>
              </a:lnSpc>
              <a:spcBef>
                <a:spcPts val="1000"/>
              </a:spcBef>
              <a:spcAft>
                <a:spcPts val="0"/>
              </a:spcAft>
              <a:buClr>
                <a:schemeClr val="accent1"/>
              </a:buClr>
              <a:buSzPts val="1332"/>
              <a:buFont typeface="Noto Sans Symbols"/>
              <a:buNone/>
            </a:pPr>
            <a:r>
              <a:t/>
            </a:r>
            <a:endParaRPr b="0" i="0" sz="1665" u="none" cap="none" strike="noStrike">
              <a:solidFill>
                <a:srgbClr val="3F3F3F"/>
              </a:solidFill>
              <a:latin typeface="Trebuchet MS"/>
              <a:ea typeface="Trebuchet MS"/>
              <a:cs typeface="Trebuchet MS"/>
              <a:sym typeface="Trebuchet MS"/>
            </a:endParaRPr>
          </a:p>
          <a:p>
            <a:pPr indent="-258318" lvl="0" marL="342900" marR="0" rtl="0" algn="l">
              <a:lnSpc>
                <a:spcPct val="80000"/>
              </a:lnSpc>
              <a:spcBef>
                <a:spcPts val="1000"/>
              </a:spcBef>
              <a:spcAft>
                <a:spcPts val="0"/>
              </a:spcAft>
              <a:buClr>
                <a:schemeClr val="accent1"/>
              </a:buClr>
              <a:buSzPts val="1332"/>
              <a:buFont typeface="Noto Sans Symbols"/>
              <a:buNone/>
            </a:pPr>
            <a:r>
              <a:t/>
            </a:r>
            <a:endParaRPr b="0" i="0" sz="1665"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Trebuchet MS"/>
              <a:buNone/>
            </a:pPr>
            <a:r>
              <a:rPr b="0" i="0" lang="en-GB" sz="3600" u="none" cap="none" strike="noStrike">
                <a:solidFill>
                  <a:schemeClr val="accent1"/>
                </a:solidFill>
                <a:latin typeface="Trebuchet MS"/>
                <a:ea typeface="Trebuchet MS"/>
                <a:cs typeface="Trebuchet MS"/>
                <a:sym typeface="Trebuchet MS"/>
              </a:rPr>
              <a:t>Abstract</a:t>
            </a:r>
            <a:endParaRPr b="0" i="0" sz="3600" u="none" cap="none" strike="noStrike">
              <a:solidFill>
                <a:schemeClr val="accent1"/>
              </a:solidFill>
              <a:latin typeface="Trebuchet MS"/>
              <a:ea typeface="Trebuchet MS"/>
              <a:cs typeface="Trebuchet MS"/>
              <a:sym typeface="Trebuchet MS"/>
            </a:endParaRPr>
          </a:p>
        </p:txBody>
      </p:sp>
      <p:sp>
        <p:nvSpPr>
          <p:cNvPr id="158" name="Google Shape;158;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100000"/>
              </a:lnSpc>
              <a:spcBef>
                <a:spcPts val="1000"/>
              </a:spcBef>
              <a:spcAft>
                <a:spcPts val="0"/>
              </a:spcAft>
              <a:buClr>
                <a:srgbClr val="3F3F3F"/>
              </a:buClr>
              <a:buSzPts val="2400"/>
              <a:buFont typeface="Trebuchet MS"/>
              <a:buChar char="▶"/>
            </a:pPr>
            <a:r>
              <a:rPr b="0" i="0" lang="en-GB" sz="2400" u="none" cap="none" strike="noStrike">
                <a:solidFill>
                  <a:srgbClr val="3F3F3F"/>
                </a:solidFill>
                <a:latin typeface="Trebuchet MS"/>
                <a:ea typeface="Trebuchet MS"/>
                <a:cs typeface="Trebuchet MS"/>
                <a:sym typeface="Trebuchet MS"/>
              </a:rPr>
              <a:t>Automatic identification and access control system has become necessary to overcome the security threats faced by many organizations. By installing the system at the entrance will only allow the authorized persons to enter the organization. The system can also be installed at various points inside the organization to track the person's movement and to restrict their access to sensitive areas in the organization.</a:t>
            </a:r>
            <a:endParaRPr b="0" i="0" sz="24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Trebuchet MS"/>
              <a:buNone/>
            </a:pPr>
            <a:r>
              <a:rPr b="0" i="0" lang="en-GB" sz="3600" u="none" cap="none" strike="noStrike">
                <a:solidFill>
                  <a:schemeClr val="accent1"/>
                </a:solidFill>
                <a:latin typeface="Trebuchet MS"/>
                <a:ea typeface="Trebuchet MS"/>
                <a:cs typeface="Trebuchet MS"/>
                <a:sym typeface="Trebuchet MS"/>
              </a:rPr>
              <a:t>The Concept</a:t>
            </a:r>
            <a:endParaRPr b="0" i="0" sz="3600" u="none" cap="none" strike="noStrike">
              <a:solidFill>
                <a:schemeClr val="accent1"/>
              </a:solidFill>
              <a:latin typeface="Trebuchet MS"/>
              <a:ea typeface="Trebuchet MS"/>
              <a:cs typeface="Trebuchet MS"/>
              <a:sym typeface="Trebuchet MS"/>
            </a:endParaRPr>
          </a:p>
        </p:txBody>
      </p:sp>
      <p:sp>
        <p:nvSpPr>
          <p:cNvPr id="164" name="Google Shape;164;p21"/>
          <p:cNvSpPr txBox="1"/>
          <p:nvPr>
            <p:ph idx="1" type="body"/>
          </p:nvPr>
        </p:nvSpPr>
        <p:spPr>
          <a:xfrm>
            <a:off x="664271" y="1311503"/>
            <a:ext cx="8596668" cy="528524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accent1"/>
              </a:buClr>
              <a:buSzPts val="1800"/>
              <a:buFont typeface="Noto Sans Symbols"/>
              <a:buChar char="➢"/>
            </a:pPr>
            <a:r>
              <a:rPr b="0" i="0" lang="en-GB" sz="1800" u="none" cap="none" strike="noStrike">
                <a:solidFill>
                  <a:srgbClr val="3F3F3F"/>
                </a:solidFill>
                <a:latin typeface="Trebuchet MS"/>
                <a:ea typeface="Trebuchet MS"/>
                <a:cs typeface="Trebuchet MS"/>
                <a:sym typeface="Trebuchet MS"/>
              </a:rPr>
              <a:t>It is a device which works on the image recognition of users identification cards by using concepts of TenserFlow.</a:t>
            </a:r>
            <a:endParaRPr b="0" i="0" sz="1800" u="none" cap="none" strike="noStrike">
              <a:solidFill>
                <a:srgbClr val="3F3F3F"/>
              </a:solidFill>
              <a:latin typeface="Trebuchet MS"/>
              <a:ea typeface="Trebuchet MS"/>
              <a:cs typeface="Trebuchet MS"/>
              <a:sym typeface="Trebuchet MS"/>
            </a:endParaRPr>
          </a:p>
          <a:p>
            <a:pPr indent="-342900" lvl="0" marL="342900" marR="0" rtl="0" algn="just">
              <a:lnSpc>
                <a:spcPct val="100000"/>
              </a:lnSpc>
              <a:spcBef>
                <a:spcPts val="1000"/>
              </a:spcBef>
              <a:spcAft>
                <a:spcPts val="0"/>
              </a:spcAft>
              <a:buClr>
                <a:schemeClr val="accent1"/>
              </a:buClr>
              <a:buSzPts val="1800"/>
              <a:buFont typeface="Noto Sans Symbols"/>
              <a:buChar char="➢"/>
            </a:pPr>
            <a:r>
              <a:rPr b="0" i="0" lang="en-GB" sz="1800" u="none" cap="none" strike="noStrike">
                <a:solidFill>
                  <a:srgbClr val="3F3F3F"/>
                </a:solidFill>
                <a:latin typeface="Trebuchet MS"/>
                <a:ea typeface="Trebuchet MS"/>
                <a:cs typeface="Trebuchet MS"/>
                <a:sym typeface="Trebuchet MS"/>
              </a:rPr>
              <a:t>TensorFlow is an open-source software library for dataflow programming across a range of tasks. It is a symbolic math library, and also used for machine learning applications such as neural networks.</a:t>
            </a:r>
            <a:endParaRPr b="0" i="0" sz="1800" u="none" cap="none" strike="noStrike">
              <a:solidFill>
                <a:srgbClr val="3F3F3F"/>
              </a:solidFill>
              <a:latin typeface="Trebuchet MS"/>
              <a:ea typeface="Trebuchet MS"/>
              <a:cs typeface="Trebuchet MS"/>
              <a:sym typeface="Trebuchet MS"/>
            </a:endParaRPr>
          </a:p>
          <a:p>
            <a:pPr indent="-342900" lvl="0" marL="342900" marR="0" rtl="0" algn="just">
              <a:lnSpc>
                <a:spcPct val="100000"/>
              </a:lnSpc>
              <a:spcBef>
                <a:spcPts val="1000"/>
              </a:spcBef>
              <a:spcAft>
                <a:spcPts val="0"/>
              </a:spcAft>
              <a:buClr>
                <a:schemeClr val="accent1"/>
              </a:buClr>
              <a:buSzPts val="1800"/>
              <a:buFont typeface="Noto Sans Symbols"/>
              <a:buChar char="➢"/>
            </a:pPr>
            <a:r>
              <a:rPr b="0" i="0" lang="en-GB" sz="1800" u="none" cap="none" strike="noStrike">
                <a:solidFill>
                  <a:srgbClr val="3F3F3F"/>
                </a:solidFill>
                <a:latin typeface="Trebuchet MS"/>
                <a:ea typeface="Trebuchet MS"/>
                <a:cs typeface="Trebuchet MS"/>
                <a:sym typeface="Trebuchet MS"/>
              </a:rPr>
              <a:t>Real time scanning of the Identification cards of the visitors to authorize them from accessing a place or other resources.</a:t>
            </a:r>
            <a:endParaRPr b="0" i="0" sz="1800" u="none" cap="none" strike="noStrike">
              <a:solidFill>
                <a:srgbClr val="3F3F3F"/>
              </a:solidFill>
              <a:latin typeface="Trebuchet MS"/>
              <a:ea typeface="Trebuchet MS"/>
              <a:cs typeface="Trebuchet MS"/>
              <a:sym typeface="Trebuchet MS"/>
            </a:endParaRPr>
          </a:p>
          <a:p>
            <a:pPr indent="-342900" lvl="0" marL="342900" marR="0" rtl="0" algn="just">
              <a:lnSpc>
                <a:spcPct val="100000"/>
              </a:lnSpc>
              <a:spcBef>
                <a:spcPts val="1000"/>
              </a:spcBef>
              <a:spcAft>
                <a:spcPts val="0"/>
              </a:spcAft>
              <a:buClr>
                <a:schemeClr val="accent1"/>
              </a:buClr>
              <a:buSzPts val="1800"/>
              <a:buFont typeface="Noto Sans Symbols"/>
              <a:buChar char="➢"/>
            </a:pPr>
            <a:r>
              <a:rPr b="0" i="0" lang="en-GB" sz="1800" u="none" cap="none" strike="noStrike">
                <a:solidFill>
                  <a:srgbClr val="3F3F3F"/>
                </a:solidFill>
                <a:latin typeface="Trebuchet MS"/>
                <a:ea typeface="Trebuchet MS"/>
                <a:cs typeface="Trebuchet MS"/>
                <a:sym typeface="Trebuchet MS"/>
              </a:rPr>
              <a:t>Authorizing permissions can handled by administrators over the network or simply through mobile SMS(text messaging service)</a:t>
            </a:r>
            <a:endParaRPr b="0" i="0" sz="1800" u="none" cap="none" strike="noStrike">
              <a:solidFill>
                <a:srgbClr val="3F3F3F"/>
              </a:solidFill>
              <a:latin typeface="Trebuchet MS"/>
              <a:ea typeface="Trebuchet MS"/>
              <a:cs typeface="Trebuchet MS"/>
              <a:sym typeface="Trebuchet MS"/>
            </a:endParaRPr>
          </a:p>
          <a:p>
            <a:pPr indent="0" lvl="0" marL="91440" marR="0" rtl="0" algn="just">
              <a:lnSpc>
                <a:spcPct val="100000"/>
              </a:lnSpc>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251459" lvl="0" marL="342900" marR="0" rtl="0" algn="just">
              <a:lnSpc>
                <a:spcPct val="100000"/>
              </a:lnSpc>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251459" lvl="0" marL="342900" marR="0" rtl="0" algn="just">
              <a:lnSpc>
                <a:spcPct val="100000"/>
              </a:lnSpc>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Trebuchet MS"/>
              <a:buNone/>
            </a:pPr>
            <a:r>
              <a:rPr b="0" i="0" lang="en-GB" sz="3600" u="none" cap="none" strike="noStrike">
                <a:solidFill>
                  <a:schemeClr val="accent1"/>
                </a:solidFill>
                <a:latin typeface="Trebuchet MS"/>
                <a:ea typeface="Trebuchet MS"/>
                <a:cs typeface="Trebuchet MS"/>
                <a:sym typeface="Trebuchet MS"/>
              </a:rPr>
              <a:t>Features</a:t>
            </a:r>
            <a:endParaRPr b="0" i="0" sz="3600" u="none" cap="none" strike="noStrike">
              <a:solidFill>
                <a:schemeClr val="accent1"/>
              </a:solidFill>
              <a:latin typeface="Trebuchet MS"/>
              <a:ea typeface="Trebuchet MS"/>
              <a:cs typeface="Trebuchet MS"/>
              <a:sym typeface="Trebuchet MS"/>
            </a:endParaRPr>
          </a:p>
        </p:txBody>
      </p:sp>
      <p:sp>
        <p:nvSpPr>
          <p:cNvPr id="170" name="Google Shape;170;p22"/>
          <p:cNvSpPr txBox="1"/>
          <p:nvPr>
            <p:ph idx="1" type="body"/>
          </p:nvPr>
        </p:nvSpPr>
        <p:spPr>
          <a:xfrm>
            <a:off x="651209" y="1572761"/>
            <a:ext cx="8596668" cy="3880773"/>
          </a:xfrm>
          <a:prstGeom prst="rect">
            <a:avLst/>
          </a:prstGeom>
          <a:noFill/>
          <a:ln>
            <a:noFill/>
          </a:ln>
        </p:spPr>
        <p:txBody>
          <a:bodyPr anchorCtr="0" anchor="t" bIns="45700" lIns="91425" spcFirstLastPara="1" rIns="91425" wrap="square" tIns="45700">
            <a:noAutofit/>
          </a:bodyPr>
          <a:lstStyle/>
          <a:p>
            <a:pPr indent="-292608" lvl="0" marL="342900" marR="0" rtl="0" algn="l">
              <a:lnSpc>
                <a:spcPct val="80000"/>
              </a:lnSpc>
              <a:spcBef>
                <a:spcPts val="0"/>
              </a:spcBef>
              <a:spcAft>
                <a:spcPts val="0"/>
              </a:spcAft>
              <a:buClr>
                <a:schemeClr val="accent1"/>
              </a:buClr>
              <a:buSzPts val="792"/>
              <a:buFont typeface="Noto Sans Symbols"/>
              <a:buNone/>
            </a:pPr>
            <a:r>
              <a:t/>
            </a:r>
            <a:endParaRPr b="0" i="0" sz="989" u="none" cap="none" strike="noStrike">
              <a:solidFill>
                <a:srgbClr val="3F3F3F"/>
              </a:solidFill>
              <a:latin typeface="Trebuchet MS"/>
              <a:ea typeface="Trebuchet MS"/>
              <a:cs typeface="Trebuchet MS"/>
              <a:sym typeface="Trebuchet MS"/>
            </a:endParaRPr>
          </a:p>
          <a:p>
            <a:pPr indent="-271780" lvl="0" marL="342900" marR="0" rtl="0" algn="l">
              <a:lnSpc>
                <a:spcPct val="100000"/>
              </a:lnSpc>
              <a:spcBef>
                <a:spcPts val="1000"/>
              </a:spcBef>
              <a:spcAft>
                <a:spcPts val="0"/>
              </a:spcAft>
              <a:buClr>
                <a:schemeClr val="accent1"/>
              </a:buClr>
              <a:buSzPts val="1440"/>
              <a:buFont typeface="Noto Sans Symbols"/>
              <a:buChar char="▶"/>
            </a:pPr>
            <a:r>
              <a:rPr b="0" i="0" lang="en-GB" sz="1800" u="none" cap="none" strike="noStrike">
                <a:solidFill>
                  <a:srgbClr val="3F3F3F"/>
                </a:solidFill>
                <a:latin typeface="Trebuchet MS"/>
                <a:ea typeface="Trebuchet MS"/>
                <a:cs typeface="Trebuchet MS"/>
                <a:sym typeface="Trebuchet MS"/>
              </a:rPr>
              <a:t>Reporting and Audit Trail – A true access control system will keep a log of card use and store it in a database for future reporting.  So, when you need to determine who was the last person to use a card at a particular door, you would have the ability to run a report that would show you.</a:t>
            </a:r>
            <a:endParaRPr b="0" i="0" sz="1800" u="none" cap="none" strike="noStrike">
              <a:solidFill>
                <a:srgbClr val="3F3F3F"/>
              </a:solidFill>
              <a:latin typeface="Trebuchet MS"/>
              <a:ea typeface="Trebuchet MS"/>
              <a:cs typeface="Trebuchet MS"/>
              <a:sym typeface="Trebuchet MS"/>
            </a:endParaRPr>
          </a:p>
          <a:p>
            <a:pPr indent="-271780" lvl="0" marL="342900" marR="0" rtl="0" algn="l">
              <a:lnSpc>
                <a:spcPct val="100000"/>
              </a:lnSpc>
              <a:spcBef>
                <a:spcPts val="1000"/>
              </a:spcBef>
              <a:spcAft>
                <a:spcPts val="0"/>
              </a:spcAft>
              <a:buClr>
                <a:schemeClr val="accent1"/>
              </a:buClr>
              <a:buSzPts val="1440"/>
              <a:buFont typeface="Noto Sans Symbols"/>
              <a:buChar char="▶"/>
            </a:pPr>
            <a:r>
              <a:rPr b="0" i="0" lang="en-GB" sz="1800" u="none" cap="none" strike="noStrike">
                <a:solidFill>
                  <a:srgbClr val="3F3F3F"/>
                </a:solidFill>
                <a:latin typeface="Trebuchet MS"/>
                <a:ea typeface="Trebuchet MS"/>
                <a:cs typeface="Trebuchet MS"/>
                <a:sym typeface="Trebuchet MS"/>
              </a:rPr>
              <a:t> Flexibility – You will want to use a system with flexible software.  With a flexible system, you can make changes to cardholder records and add and delete information fields as needed.</a:t>
            </a:r>
            <a:endParaRPr b="0" i="0" sz="1800" u="none" cap="none" strike="noStrike">
              <a:solidFill>
                <a:srgbClr val="3F3F3F"/>
              </a:solidFill>
              <a:latin typeface="Trebuchet MS"/>
              <a:ea typeface="Trebuchet MS"/>
              <a:cs typeface="Trebuchet MS"/>
              <a:sym typeface="Trebuchet MS"/>
            </a:endParaRPr>
          </a:p>
          <a:p>
            <a:pPr indent="-271780" lvl="0" marL="342900" marR="0" rtl="0" algn="l">
              <a:lnSpc>
                <a:spcPct val="100000"/>
              </a:lnSpc>
              <a:spcBef>
                <a:spcPts val="1000"/>
              </a:spcBef>
              <a:spcAft>
                <a:spcPts val="0"/>
              </a:spcAft>
              <a:buClr>
                <a:schemeClr val="accent1"/>
              </a:buClr>
              <a:buSzPts val="1440"/>
              <a:buFont typeface="Noto Sans Symbols"/>
              <a:buChar char="▶"/>
            </a:pPr>
            <a:r>
              <a:rPr b="0" i="0" lang="en-GB" sz="1800" u="none" cap="none" strike="noStrike">
                <a:solidFill>
                  <a:srgbClr val="3F3F3F"/>
                </a:solidFill>
                <a:latin typeface="Trebuchet MS"/>
                <a:ea typeface="Trebuchet MS"/>
                <a:cs typeface="Trebuchet MS"/>
                <a:sym typeface="Trebuchet MS"/>
              </a:rPr>
              <a:t>Integration – Access control systems can be integrated with intrusion alarm systems and with video systems so that everything can be managed from one user interface. </a:t>
            </a:r>
            <a:endParaRPr b="0" i="0" sz="1800" u="none" cap="none" strike="noStrike">
              <a:solidFill>
                <a:srgbClr val="3F3F3F"/>
              </a:solidFill>
              <a:latin typeface="Trebuchet MS"/>
              <a:ea typeface="Trebuchet MS"/>
              <a:cs typeface="Trebuchet MS"/>
              <a:sym typeface="Trebuchet MS"/>
            </a:endParaRPr>
          </a:p>
          <a:p>
            <a:pPr indent="-271780" lvl="0" marL="342900" marR="0" rtl="0" algn="l">
              <a:lnSpc>
                <a:spcPct val="100000"/>
              </a:lnSpc>
              <a:spcBef>
                <a:spcPts val="1000"/>
              </a:spcBef>
              <a:spcAft>
                <a:spcPts val="0"/>
              </a:spcAft>
              <a:buClr>
                <a:schemeClr val="accent1"/>
              </a:buClr>
              <a:buSzPts val="1440"/>
              <a:buFont typeface="Noto Sans Symbols"/>
              <a:buChar char="▶"/>
            </a:pPr>
            <a:r>
              <a:rPr b="0" i="0" lang="en-GB" sz="1800" u="none" cap="none" strike="noStrike">
                <a:solidFill>
                  <a:srgbClr val="3F3F3F"/>
                </a:solidFill>
                <a:latin typeface="Trebuchet MS"/>
                <a:ea typeface="Trebuchet MS"/>
                <a:cs typeface="Trebuchet MS"/>
                <a:sym typeface="Trebuchet MS"/>
              </a:rPr>
              <a:t>Reliability - Reliable authentication system for secured user database.</a:t>
            </a:r>
            <a:endParaRPr b="0" i="0" sz="1800" u="none" cap="none" strike="noStrike">
              <a:solidFill>
                <a:srgbClr val="3F3F3F"/>
              </a:solidFill>
              <a:latin typeface="Trebuchet MS"/>
              <a:ea typeface="Trebuchet MS"/>
              <a:cs typeface="Trebuchet MS"/>
              <a:sym typeface="Trebuchet MS"/>
            </a:endParaRPr>
          </a:p>
          <a:p>
            <a:pPr indent="-281432" lvl="0" marL="342900" marR="0" rtl="0" algn="just">
              <a:lnSpc>
                <a:spcPct val="80000"/>
              </a:lnSpc>
              <a:spcBef>
                <a:spcPts val="1000"/>
              </a:spcBef>
              <a:spcAft>
                <a:spcPts val="0"/>
              </a:spcAft>
              <a:buClr>
                <a:schemeClr val="accent1"/>
              </a:buClr>
              <a:buSzPts val="968"/>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292608" lvl="0" marL="342900" marR="0" rtl="0" algn="l">
              <a:lnSpc>
                <a:spcPct val="80000"/>
              </a:lnSpc>
              <a:spcBef>
                <a:spcPts val="1000"/>
              </a:spcBef>
              <a:spcAft>
                <a:spcPts val="0"/>
              </a:spcAft>
              <a:buClr>
                <a:schemeClr val="accent1"/>
              </a:buClr>
              <a:buSzPts val="792"/>
              <a:buFont typeface="Noto Sans Symbols"/>
              <a:buNone/>
            </a:pPr>
            <a:r>
              <a:t/>
            </a:r>
            <a:endParaRPr b="0" i="0" sz="989"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507517" y="537754"/>
            <a:ext cx="8596668" cy="132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Trebuchet MS"/>
              <a:buNone/>
            </a:pPr>
            <a:r>
              <a:rPr b="0" i="0" lang="en-GB" sz="3600" u="none" cap="none" strike="noStrike">
                <a:solidFill>
                  <a:schemeClr val="accent1"/>
                </a:solidFill>
                <a:latin typeface="Trebuchet MS"/>
                <a:ea typeface="Trebuchet MS"/>
                <a:cs typeface="Trebuchet MS"/>
                <a:sym typeface="Trebuchet MS"/>
              </a:rPr>
              <a:t>Workflow</a:t>
            </a:r>
            <a:endParaRPr b="0" i="0" sz="3600" u="none" cap="none" strike="noStrike">
              <a:solidFill>
                <a:schemeClr val="accent1"/>
              </a:solidFill>
              <a:latin typeface="Trebuchet MS"/>
              <a:ea typeface="Trebuchet MS"/>
              <a:cs typeface="Trebuchet MS"/>
              <a:sym typeface="Trebuchet MS"/>
            </a:endParaRPr>
          </a:p>
        </p:txBody>
      </p:sp>
      <p:pic>
        <p:nvPicPr>
          <p:cNvPr descr="Related image" id="176" name="Google Shape;176;p23"/>
          <p:cNvPicPr preferRelativeResize="0"/>
          <p:nvPr/>
        </p:nvPicPr>
        <p:blipFill rotWithShape="1">
          <a:blip r:embed="rId3">
            <a:alphaModFix/>
          </a:blip>
          <a:srcRect b="0" l="0" r="0" t="0"/>
          <a:stretch/>
        </p:blipFill>
        <p:spPr>
          <a:xfrm>
            <a:off x="457200" y="990600"/>
            <a:ext cx="1828800" cy="1828800"/>
          </a:xfrm>
          <a:prstGeom prst="rect">
            <a:avLst/>
          </a:prstGeom>
          <a:noFill/>
          <a:ln>
            <a:noFill/>
          </a:ln>
        </p:spPr>
      </p:pic>
      <p:pic>
        <p:nvPicPr>
          <p:cNvPr descr="Image result for id card logo" id="177" name="Google Shape;177;p23"/>
          <p:cNvPicPr preferRelativeResize="0"/>
          <p:nvPr/>
        </p:nvPicPr>
        <p:blipFill rotWithShape="1">
          <a:blip r:embed="rId4">
            <a:alphaModFix/>
          </a:blip>
          <a:srcRect b="0" l="0" r="0" t="0"/>
          <a:stretch/>
        </p:blipFill>
        <p:spPr>
          <a:xfrm>
            <a:off x="685800" y="2362200"/>
            <a:ext cx="1371600" cy="1371600"/>
          </a:xfrm>
          <a:prstGeom prst="rect">
            <a:avLst/>
          </a:prstGeom>
          <a:noFill/>
          <a:ln>
            <a:noFill/>
          </a:ln>
        </p:spPr>
      </p:pic>
      <p:sp>
        <p:nvSpPr>
          <p:cNvPr id="178" name="Google Shape;178;p23"/>
          <p:cNvSpPr/>
          <p:nvPr/>
        </p:nvSpPr>
        <p:spPr>
          <a:xfrm>
            <a:off x="2743200" y="1828800"/>
            <a:ext cx="1676400" cy="1219200"/>
          </a:xfrm>
          <a:prstGeom prst="roundRect">
            <a:avLst>
              <a:gd fmla="val 16667" name="adj"/>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2400">
                <a:solidFill>
                  <a:schemeClr val="lt1"/>
                </a:solidFill>
              </a:rPr>
              <a:t>Image process</a:t>
            </a:r>
            <a:endParaRPr b="1" sz="2400">
              <a:solidFill>
                <a:schemeClr val="lt1"/>
              </a:solidFill>
            </a:endParaRPr>
          </a:p>
        </p:txBody>
      </p:sp>
      <p:sp>
        <p:nvSpPr>
          <p:cNvPr id="179" name="Google Shape;179;p23"/>
          <p:cNvSpPr/>
          <p:nvPr/>
        </p:nvSpPr>
        <p:spPr>
          <a:xfrm rot="1777411">
            <a:off x="1969753" y="1816920"/>
            <a:ext cx="685800" cy="443344"/>
          </a:xfrm>
          <a:prstGeom prst="rightArrow">
            <a:avLst>
              <a:gd fmla="val 50000" name="adj1"/>
              <a:gd fmla="val 50000" name="adj2"/>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0" name="Google Shape;180;p23"/>
          <p:cNvSpPr/>
          <p:nvPr/>
        </p:nvSpPr>
        <p:spPr>
          <a:xfrm rot="-1879492">
            <a:off x="2046462" y="2736758"/>
            <a:ext cx="685800" cy="443344"/>
          </a:xfrm>
          <a:prstGeom prst="rightArrow">
            <a:avLst>
              <a:gd fmla="val 50000" name="adj1"/>
              <a:gd fmla="val 50000" name="adj2"/>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81" name="Google Shape;181;p23"/>
          <p:cNvCxnSpPr/>
          <p:nvPr/>
        </p:nvCxnSpPr>
        <p:spPr>
          <a:xfrm flipH="1" rot="10800000">
            <a:off x="2362200" y="1600200"/>
            <a:ext cx="381000" cy="228600"/>
          </a:xfrm>
          <a:prstGeom prst="straightConnector1">
            <a:avLst/>
          </a:prstGeom>
          <a:noFill/>
          <a:ln cap="flat" cmpd="sng" w="9525">
            <a:solidFill>
              <a:srgbClr val="58C7EC"/>
            </a:solidFill>
            <a:prstDash val="solid"/>
            <a:round/>
            <a:headEnd len="sm" w="sm" type="none"/>
            <a:tailEnd len="med" w="med" type="stealth"/>
          </a:ln>
        </p:spPr>
      </p:cxnSp>
      <p:sp>
        <p:nvSpPr>
          <p:cNvPr id="182" name="Google Shape;182;p23"/>
          <p:cNvSpPr txBox="1"/>
          <p:nvPr/>
        </p:nvSpPr>
        <p:spPr>
          <a:xfrm>
            <a:off x="2743200" y="1371600"/>
            <a:ext cx="1893467"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600" u="none" cap="none" strike="noStrike">
                <a:solidFill>
                  <a:srgbClr val="0F7597"/>
                </a:solidFill>
                <a:latin typeface="Arial"/>
                <a:ea typeface="Arial"/>
                <a:cs typeface="Arial"/>
                <a:sym typeface="Arial"/>
              </a:rPr>
              <a:t>Face Recognition</a:t>
            </a:r>
            <a:endParaRPr b="1" i="0" sz="1600" u="none" cap="none" strike="noStrike">
              <a:solidFill>
                <a:srgbClr val="0F7597"/>
              </a:solidFill>
              <a:latin typeface="Arial"/>
              <a:ea typeface="Arial"/>
              <a:cs typeface="Arial"/>
              <a:sym typeface="Arial"/>
            </a:endParaRPr>
          </a:p>
        </p:txBody>
      </p:sp>
      <p:cxnSp>
        <p:nvCxnSpPr>
          <p:cNvPr id="183" name="Google Shape;183;p23"/>
          <p:cNvCxnSpPr/>
          <p:nvPr/>
        </p:nvCxnSpPr>
        <p:spPr>
          <a:xfrm>
            <a:off x="2438400" y="3200400"/>
            <a:ext cx="381000" cy="228600"/>
          </a:xfrm>
          <a:prstGeom prst="straightConnector1">
            <a:avLst/>
          </a:prstGeom>
          <a:noFill/>
          <a:ln cap="flat" cmpd="sng" w="9525">
            <a:solidFill>
              <a:srgbClr val="58C7EC"/>
            </a:solidFill>
            <a:prstDash val="solid"/>
            <a:round/>
            <a:headEnd len="sm" w="sm" type="none"/>
            <a:tailEnd len="med" w="med" type="stealth"/>
          </a:ln>
        </p:spPr>
      </p:cxnSp>
      <p:sp>
        <p:nvSpPr>
          <p:cNvPr id="184" name="Google Shape;184;p23"/>
          <p:cNvSpPr txBox="1"/>
          <p:nvPr/>
        </p:nvSpPr>
        <p:spPr>
          <a:xfrm>
            <a:off x="2895600" y="3276600"/>
            <a:ext cx="936475"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600" u="none" cap="none" strike="noStrike">
                <a:solidFill>
                  <a:srgbClr val="0F7597"/>
                </a:solidFill>
                <a:latin typeface="Arial"/>
                <a:ea typeface="Arial"/>
                <a:cs typeface="Arial"/>
                <a:sym typeface="Arial"/>
              </a:rPr>
              <a:t>ID Scan</a:t>
            </a:r>
            <a:endParaRPr b="1" i="0" sz="1600" u="none" cap="none" strike="noStrike">
              <a:solidFill>
                <a:srgbClr val="0F7597"/>
              </a:solidFill>
              <a:latin typeface="Arial"/>
              <a:ea typeface="Arial"/>
              <a:cs typeface="Arial"/>
              <a:sym typeface="Arial"/>
            </a:endParaRPr>
          </a:p>
        </p:txBody>
      </p:sp>
      <p:sp>
        <p:nvSpPr>
          <p:cNvPr id="185" name="Google Shape;185;p23"/>
          <p:cNvSpPr/>
          <p:nvPr/>
        </p:nvSpPr>
        <p:spPr>
          <a:xfrm>
            <a:off x="4724400" y="2188925"/>
            <a:ext cx="1371600" cy="381000"/>
          </a:xfrm>
          <a:prstGeom prst="rightArrow">
            <a:avLst>
              <a:gd fmla="val 50000" name="adj1"/>
              <a:gd fmla="val 50000" name="adj2"/>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86" name="Google Shape;186;p23"/>
          <p:cNvCxnSpPr/>
          <p:nvPr/>
        </p:nvCxnSpPr>
        <p:spPr>
          <a:xfrm rot="-5400000">
            <a:off x="4724400" y="1905000"/>
            <a:ext cx="457200" cy="152400"/>
          </a:xfrm>
          <a:prstGeom prst="straightConnector1">
            <a:avLst/>
          </a:prstGeom>
          <a:noFill/>
          <a:ln cap="flat" cmpd="sng" w="9525">
            <a:solidFill>
              <a:srgbClr val="58C7EC"/>
            </a:solidFill>
            <a:prstDash val="solid"/>
            <a:round/>
            <a:headEnd len="sm" w="sm" type="none"/>
            <a:tailEnd len="med" w="med" type="stealth"/>
          </a:ln>
        </p:spPr>
      </p:cxnSp>
      <p:sp>
        <p:nvSpPr>
          <p:cNvPr id="187" name="Google Shape;187;p23"/>
          <p:cNvSpPr txBox="1"/>
          <p:nvPr/>
        </p:nvSpPr>
        <p:spPr>
          <a:xfrm>
            <a:off x="4648200" y="1447800"/>
            <a:ext cx="1726755"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600" u="none" cap="none" strike="noStrike">
                <a:solidFill>
                  <a:srgbClr val="0F7597"/>
                </a:solidFill>
                <a:latin typeface="Arial"/>
                <a:ea typeface="Arial"/>
                <a:cs typeface="Arial"/>
                <a:sym typeface="Arial"/>
              </a:rPr>
              <a:t>Processing</a:t>
            </a:r>
            <a:r>
              <a:rPr b="1" i="0" lang="en-GB" sz="1400" u="none" cap="none" strike="noStrike">
                <a:solidFill>
                  <a:srgbClr val="0F7597"/>
                </a:solidFill>
                <a:latin typeface="Arial"/>
                <a:ea typeface="Arial"/>
                <a:cs typeface="Arial"/>
                <a:sym typeface="Arial"/>
              </a:rPr>
              <a:t> Data</a:t>
            </a:r>
            <a:endParaRPr b="1" i="0" sz="1400" u="none" cap="none" strike="noStrike">
              <a:solidFill>
                <a:srgbClr val="0F7597"/>
              </a:solidFill>
              <a:latin typeface="Arial"/>
              <a:ea typeface="Arial"/>
              <a:cs typeface="Arial"/>
              <a:sym typeface="Arial"/>
            </a:endParaRPr>
          </a:p>
        </p:txBody>
      </p:sp>
      <p:sp>
        <p:nvSpPr>
          <p:cNvPr id="188" name="Google Shape;188;p23"/>
          <p:cNvSpPr/>
          <p:nvPr/>
        </p:nvSpPr>
        <p:spPr>
          <a:xfrm>
            <a:off x="6400800" y="1828800"/>
            <a:ext cx="2667000" cy="10668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89" name="Google Shape;189;p23"/>
          <p:cNvSpPr/>
          <p:nvPr/>
        </p:nvSpPr>
        <p:spPr>
          <a:xfrm>
            <a:off x="6477000" y="1905000"/>
            <a:ext cx="1219200" cy="914400"/>
          </a:xfrm>
          <a:prstGeom prst="rect">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800" u="none" cap="none" strike="noStrike">
                <a:solidFill>
                  <a:schemeClr val="lt1"/>
                </a:solidFill>
                <a:latin typeface="Arial"/>
                <a:ea typeface="Arial"/>
                <a:cs typeface="Arial"/>
                <a:sym typeface="Arial"/>
              </a:rPr>
              <a:t>FACE</a:t>
            </a:r>
            <a:endParaRPr/>
          </a:p>
          <a:p>
            <a:pPr indent="0" lvl="0" marL="0" marR="0" rtl="0" algn="ctr">
              <a:lnSpc>
                <a:spcPct val="100000"/>
              </a:lnSpc>
              <a:spcBef>
                <a:spcPts val="0"/>
              </a:spcBef>
              <a:spcAft>
                <a:spcPts val="0"/>
              </a:spcAft>
              <a:buNone/>
            </a:pPr>
            <a:r>
              <a:rPr b="1" i="0" lang="en-GB" sz="1800" u="none" cap="none" strike="noStrike">
                <a:solidFill>
                  <a:schemeClr val="lt1"/>
                </a:solidFill>
                <a:latin typeface="Arial"/>
                <a:ea typeface="Arial"/>
                <a:cs typeface="Arial"/>
                <a:sym typeface="Arial"/>
              </a:rPr>
              <a:t>DATA</a:t>
            </a:r>
            <a:endParaRPr b="1" i="0" sz="1800" u="none" cap="none" strike="noStrike">
              <a:solidFill>
                <a:schemeClr val="lt1"/>
              </a:solidFill>
              <a:latin typeface="Arial"/>
              <a:ea typeface="Arial"/>
              <a:cs typeface="Arial"/>
              <a:sym typeface="Arial"/>
            </a:endParaRPr>
          </a:p>
        </p:txBody>
      </p:sp>
      <p:sp>
        <p:nvSpPr>
          <p:cNvPr id="190" name="Google Shape;190;p23"/>
          <p:cNvSpPr/>
          <p:nvPr/>
        </p:nvSpPr>
        <p:spPr>
          <a:xfrm>
            <a:off x="7772400" y="1905000"/>
            <a:ext cx="1216152" cy="914400"/>
          </a:xfrm>
          <a:prstGeom prst="rect">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800" u="none" cap="none" strike="noStrike">
                <a:solidFill>
                  <a:schemeClr val="lt1"/>
                </a:solidFill>
                <a:latin typeface="Arial"/>
                <a:ea typeface="Arial"/>
                <a:cs typeface="Arial"/>
                <a:sym typeface="Arial"/>
              </a:rPr>
              <a:t>ID</a:t>
            </a:r>
            <a:endParaRPr/>
          </a:p>
          <a:p>
            <a:pPr indent="0" lvl="0" marL="0" marR="0" rtl="0" algn="ctr">
              <a:lnSpc>
                <a:spcPct val="100000"/>
              </a:lnSpc>
              <a:spcBef>
                <a:spcPts val="0"/>
              </a:spcBef>
              <a:spcAft>
                <a:spcPts val="0"/>
              </a:spcAft>
              <a:buNone/>
            </a:pPr>
            <a:r>
              <a:rPr b="1" i="0" lang="en-GB" sz="1800" u="none" cap="none" strike="noStrike">
                <a:solidFill>
                  <a:schemeClr val="lt1"/>
                </a:solidFill>
                <a:latin typeface="Arial"/>
                <a:ea typeface="Arial"/>
                <a:cs typeface="Arial"/>
                <a:sym typeface="Arial"/>
              </a:rPr>
              <a:t>DATA</a:t>
            </a:r>
            <a:endParaRPr b="1" i="0" sz="1800" u="none" cap="none" strike="noStrike">
              <a:solidFill>
                <a:schemeClr val="lt1"/>
              </a:solidFill>
              <a:latin typeface="Arial"/>
              <a:ea typeface="Arial"/>
              <a:cs typeface="Arial"/>
              <a:sym typeface="Arial"/>
            </a:endParaRPr>
          </a:p>
        </p:txBody>
      </p:sp>
      <p:sp>
        <p:nvSpPr>
          <p:cNvPr id="191" name="Google Shape;191;p23"/>
          <p:cNvSpPr/>
          <p:nvPr/>
        </p:nvSpPr>
        <p:spPr>
          <a:xfrm>
            <a:off x="6858000" y="2971800"/>
            <a:ext cx="381000" cy="609600"/>
          </a:xfrm>
          <a:prstGeom prst="downArrow">
            <a:avLst>
              <a:gd fmla="val 50000" name="adj1"/>
              <a:gd fmla="val 50000" name="adj2"/>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2" name="Google Shape;192;p23"/>
          <p:cNvSpPr/>
          <p:nvPr/>
        </p:nvSpPr>
        <p:spPr>
          <a:xfrm>
            <a:off x="8153400" y="2971800"/>
            <a:ext cx="381000" cy="609600"/>
          </a:xfrm>
          <a:prstGeom prst="downArrow">
            <a:avLst>
              <a:gd fmla="val 50000" name="adj1"/>
              <a:gd fmla="val 50000" name="adj2"/>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3" name="Google Shape;193;p23"/>
          <p:cNvSpPr/>
          <p:nvPr/>
        </p:nvSpPr>
        <p:spPr>
          <a:xfrm>
            <a:off x="6477000" y="3733800"/>
            <a:ext cx="2590800" cy="762000"/>
          </a:xfrm>
          <a:prstGeom prst="rect">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Check if the ID FACE Matches with the scanned FACE </a:t>
            </a:r>
            <a:endParaRPr b="1" i="0" sz="1600" u="none" cap="none" strike="noStrike">
              <a:solidFill>
                <a:schemeClr val="lt1"/>
              </a:solidFill>
              <a:latin typeface="Arial"/>
              <a:ea typeface="Arial"/>
              <a:cs typeface="Arial"/>
              <a:sym typeface="Arial"/>
            </a:endParaRPr>
          </a:p>
        </p:txBody>
      </p:sp>
      <p:sp>
        <p:nvSpPr>
          <p:cNvPr id="194" name="Google Shape;194;p23"/>
          <p:cNvSpPr/>
          <p:nvPr/>
        </p:nvSpPr>
        <p:spPr>
          <a:xfrm rot="10800000">
            <a:off x="5105400" y="3962400"/>
            <a:ext cx="1066800" cy="381000"/>
          </a:xfrm>
          <a:prstGeom prst="rightArrow">
            <a:avLst>
              <a:gd fmla="val 50000" name="adj1"/>
              <a:gd fmla="val 50000" name="adj2"/>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95" name="Google Shape;195;p23"/>
          <p:cNvCxnSpPr/>
          <p:nvPr/>
        </p:nvCxnSpPr>
        <p:spPr>
          <a:xfrm rot="-5400000">
            <a:off x="5562600" y="3810000"/>
            <a:ext cx="304800" cy="1588"/>
          </a:xfrm>
          <a:prstGeom prst="straightConnector1">
            <a:avLst/>
          </a:prstGeom>
          <a:noFill/>
          <a:ln cap="flat" cmpd="sng" w="9525">
            <a:solidFill>
              <a:srgbClr val="58C7EC"/>
            </a:solidFill>
            <a:prstDash val="solid"/>
            <a:round/>
            <a:headEnd len="sm" w="sm" type="none"/>
            <a:tailEnd len="med" w="med" type="stealth"/>
          </a:ln>
        </p:spPr>
      </p:cxnSp>
      <p:sp>
        <p:nvSpPr>
          <p:cNvPr id="196" name="Google Shape;196;p23"/>
          <p:cNvSpPr txBox="1"/>
          <p:nvPr/>
        </p:nvSpPr>
        <p:spPr>
          <a:xfrm>
            <a:off x="5486400" y="3352800"/>
            <a:ext cx="492443"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600" u="none" cap="none" strike="noStrike">
                <a:solidFill>
                  <a:srgbClr val="0F7597"/>
                </a:solidFill>
                <a:latin typeface="Arial"/>
                <a:ea typeface="Arial"/>
                <a:cs typeface="Arial"/>
                <a:sym typeface="Arial"/>
              </a:rPr>
              <a:t>NO</a:t>
            </a:r>
            <a:endParaRPr b="1" i="0" sz="1600" u="none" cap="none" strike="noStrike">
              <a:solidFill>
                <a:srgbClr val="0F7597"/>
              </a:solidFill>
              <a:latin typeface="Arial"/>
              <a:ea typeface="Arial"/>
              <a:cs typeface="Arial"/>
              <a:sym typeface="Arial"/>
            </a:endParaRPr>
          </a:p>
        </p:txBody>
      </p:sp>
      <p:sp>
        <p:nvSpPr>
          <p:cNvPr id="197" name="Google Shape;197;p23"/>
          <p:cNvSpPr/>
          <p:nvPr/>
        </p:nvSpPr>
        <p:spPr>
          <a:xfrm>
            <a:off x="3200400" y="3810000"/>
            <a:ext cx="1676400" cy="685800"/>
          </a:xfrm>
          <a:prstGeom prst="rect">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Authentication failed</a:t>
            </a:r>
            <a:endParaRPr b="1" i="0" sz="1600" u="none" cap="none" strike="noStrike">
              <a:solidFill>
                <a:schemeClr val="lt1"/>
              </a:solidFill>
              <a:latin typeface="Arial"/>
              <a:ea typeface="Arial"/>
              <a:cs typeface="Arial"/>
              <a:sym typeface="Arial"/>
            </a:endParaRPr>
          </a:p>
        </p:txBody>
      </p:sp>
      <p:sp>
        <p:nvSpPr>
          <p:cNvPr id="198" name="Google Shape;198;p23"/>
          <p:cNvSpPr/>
          <p:nvPr/>
        </p:nvSpPr>
        <p:spPr>
          <a:xfrm>
            <a:off x="7467600" y="4648200"/>
            <a:ext cx="457200" cy="762000"/>
          </a:xfrm>
          <a:prstGeom prst="downArrow">
            <a:avLst>
              <a:gd fmla="val 50000" name="adj1"/>
              <a:gd fmla="val 50000" name="adj2"/>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99" name="Google Shape;199;p23"/>
          <p:cNvCxnSpPr/>
          <p:nvPr/>
        </p:nvCxnSpPr>
        <p:spPr>
          <a:xfrm>
            <a:off x="7924800" y="4876800"/>
            <a:ext cx="457200" cy="1588"/>
          </a:xfrm>
          <a:prstGeom prst="straightConnector1">
            <a:avLst/>
          </a:prstGeom>
          <a:noFill/>
          <a:ln cap="flat" cmpd="sng" w="9525">
            <a:solidFill>
              <a:srgbClr val="58C7EC"/>
            </a:solidFill>
            <a:prstDash val="solid"/>
            <a:round/>
            <a:headEnd len="sm" w="sm" type="none"/>
            <a:tailEnd len="med" w="med" type="stealth"/>
          </a:ln>
        </p:spPr>
      </p:cxnSp>
      <p:sp>
        <p:nvSpPr>
          <p:cNvPr id="200" name="Google Shape;200;p23"/>
          <p:cNvSpPr txBox="1"/>
          <p:nvPr/>
        </p:nvSpPr>
        <p:spPr>
          <a:xfrm>
            <a:off x="8458200" y="4724400"/>
            <a:ext cx="593432"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600" u="none" cap="none" strike="noStrike">
                <a:solidFill>
                  <a:srgbClr val="0F7597"/>
                </a:solidFill>
                <a:latin typeface="Arial"/>
                <a:ea typeface="Arial"/>
                <a:cs typeface="Arial"/>
                <a:sym typeface="Arial"/>
              </a:rPr>
              <a:t>YES</a:t>
            </a:r>
            <a:endParaRPr b="1" i="0" sz="1600" u="none" cap="none" strike="noStrike">
              <a:solidFill>
                <a:srgbClr val="0F7597"/>
              </a:solidFill>
              <a:latin typeface="Arial"/>
              <a:ea typeface="Arial"/>
              <a:cs typeface="Arial"/>
              <a:sym typeface="Arial"/>
            </a:endParaRPr>
          </a:p>
        </p:txBody>
      </p:sp>
      <p:sp>
        <p:nvSpPr>
          <p:cNvPr id="201" name="Google Shape;201;p23"/>
          <p:cNvSpPr/>
          <p:nvPr/>
        </p:nvSpPr>
        <p:spPr>
          <a:xfrm>
            <a:off x="6705600" y="5562600"/>
            <a:ext cx="1905000" cy="1143000"/>
          </a:xfrm>
          <a:prstGeom prst="ellipse">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2000" u="none" cap="none" strike="noStrike">
                <a:solidFill>
                  <a:schemeClr val="lt1"/>
                </a:solidFill>
                <a:latin typeface="Arial"/>
                <a:ea typeface="Arial"/>
                <a:cs typeface="Arial"/>
                <a:sym typeface="Arial"/>
              </a:rPr>
              <a:t>SERVER</a:t>
            </a:r>
            <a:endParaRPr b="1" i="0" sz="2000" u="none" cap="none" strike="noStrike">
              <a:solidFill>
                <a:schemeClr val="lt1"/>
              </a:solidFill>
              <a:latin typeface="Arial"/>
              <a:ea typeface="Arial"/>
              <a:cs typeface="Arial"/>
              <a:sym typeface="Arial"/>
            </a:endParaRPr>
          </a:p>
        </p:txBody>
      </p:sp>
      <p:cxnSp>
        <p:nvCxnSpPr>
          <p:cNvPr id="202" name="Google Shape;202;p23"/>
          <p:cNvCxnSpPr>
            <a:stCxn id="203" idx="3"/>
          </p:cNvCxnSpPr>
          <p:nvPr/>
        </p:nvCxnSpPr>
        <p:spPr>
          <a:xfrm>
            <a:off x="6405694" y="5503277"/>
            <a:ext cx="452400" cy="211800"/>
          </a:xfrm>
          <a:prstGeom prst="straightConnector1">
            <a:avLst/>
          </a:prstGeom>
          <a:noFill/>
          <a:ln cap="flat" cmpd="sng" w="9525">
            <a:solidFill>
              <a:srgbClr val="58C7EC"/>
            </a:solidFill>
            <a:prstDash val="solid"/>
            <a:round/>
            <a:headEnd len="sm" w="sm" type="none"/>
            <a:tailEnd len="med" w="med" type="stealth"/>
          </a:ln>
        </p:spPr>
      </p:cxnSp>
      <p:sp>
        <p:nvSpPr>
          <p:cNvPr id="203" name="Google Shape;203;p23"/>
          <p:cNvSpPr txBox="1"/>
          <p:nvPr/>
        </p:nvSpPr>
        <p:spPr>
          <a:xfrm>
            <a:off x="1828800" y="5334000"/>
            <a:ext cx="4576894"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600" u="none" cap="none" strike="noStrike">
                <a:solidFill>
                  <a:srgbClr val="0F7597"/>
                </a:solidFill>
                <a:latin typeface="Arial"/>
                <a:ea typeface="Arial"/>
                <a:cs typeface="Arial"/>
                <a:sym typeface="Arial"/>
              </a:rPr>
              <a:t>Request sent to the Server for authentication</a:t>
            </a:r>
            <a:endParaRPr b="1" i="0" sz="1600" u="none" cap="none" strike="noStrike">
              <a:solidFill>
                <a:srgbClr val="0F7597"/>
              </a:solidFill>
              <a:latin typeface="Arial"/>
              <a:ea typeface="Arial"/>
              <a:cs typeface="Arial"/>
              <a:sym typeface="Arial"/>
            </a:endParaRPr>
          </a:p>
        </p:txBody>
      </p:sp>
      <p:sp>
        <p:nvSpPr>
          <p:cNvPr id="204" name="Google Shape;204;p23"/>
          <p:cNvSpPr/>
          <p:nvPr/>
        </p:nvSpPr>
        <p:spPr>
          <a:xfrm rot="10800000">
            <a:off x="5486400" y="5943600"/>
            <a:ext cx="1066800" cy="381000"/>
          </a:xfrm>
          <a:prstGeom prst="rightArrow">
            <a:avLst>
              <a:gd fmla="val 50000" name="adj1"/>
              <a:gd fmla="val 50000" name="adj2"/>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5" name="Google Shape;205;p23"/>
          <p:cNvSpPr/>
          <p:nvPr/>
        </p:nvSpPr>
        <p:spPr>
          <a:xfrm>
            <a:off x="3581400" y="5791200"/>
            <a:ext cx="1676400" cy="685800"/>
          </a:xfrm>
          <a:prstGeom prst="rect">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Authorized</a:t>
            </a:r>
            <a:endParaRPr b="1" i="0" sz="1600" u="none" cap="none" strike="noStrike">
              <a:solidFill>
                <a:schemeClr val="lt1"/>
              </a:solidFill>
              <a:latin typeface="Arial"/>
              <a:ea typeface="Arial"/>
              <a:cs typeface="Arial"/>
              <a:sym typeface="Arial"/>
            </a:endParaRPr>
          </a:p>
        </p:txBody>
      </p:sp>
      <p:cxnSp>
        <p:nvCxnSpPr>
          <p:cNvPr id="206" name="Google Shape;206;p23"/>
          <p:cNvCxnSpPr/>
          <p:nvPr/>
        </p:nvCxnSpPr>
        <p:spPr>
          <a:xfrm rot="5400000">
            <a:off x="5943600" y="6400800"/>
            <a:ext cx="152400" cy="1588"/>
          </a:xfrm>
          <a:prstGeom prst="straightConnector1">
            <a:avLst/>
          </a:prstGeom>
          <a:noFill/>
          <a:ln cap="flat" cmpd="sng" w="9525">
            <a:solidFill>
              <a:srgbClr val="58C7EC"/>
            </a:solidFill>
            <a:prstDash val="solid"/>
            <a:round/>
            <a:headEnd len="sm" w="sm" type="none"/>
            <a:tailEnd len="med" w="med" type="stealth"/>
          </a:ln>
        </p:spPr>
      </p:cxnSp>
      <p:sp>
        <p:nvSpPr>
          <p:cNvPr id="207" name="Google Shape;207;p23"/>
          <p:cNvSpPr txBox="1"/>
          <p:nvPr/>
        </p:nvSpPr>
        <p:spPr>
          <a:xfrm>
            <a:off x="5715000" y="6519446"/>
            <a:ext cx="593432"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600" u="none" cap="none" strike="noStrike">
                <a:solidFill>
                  <a:srgbClr val="0F7597"/>
                </a:solidFill>
                <a:latin typeface="Arial"/>
                <a:ea typeface="Arial"/>
                <a:cs typeface="Arial"/>
                <a:sym typeface="Arial"/>
              </a:rPr>
              <a:t>YES</a:t>
            </a:r>
            <a:endParaRPr b="1" i="0" sz="1600" u="none" cap="none" strike="noStrike">
              <a:solidFill>
                <a:srgbClr val="0F7597"/>
              </a:solidFill>
              <a:latin typeface="Arial"/>
              <a:ea typeface="Arial"/>
              <a:cs typeface="Arial"/>
              <a:sym typeface="Arial"/>
            </a:endParaRPr>
          </a:p>
        </p:txBody>
      </p:sp>
      <p:sp>
        <p:nvSpPr>
          <p:cNvPr id="208" name="Google Shape;208;p23"/>
          <p:cNvSpPr/>
          <p:nvPr/>
        </p:nvSpPr>
        <p:spPr>
          <a:xfrm rot="-9176302">
            <a:off x="4993831" y="4918445"/>
            <a:ext cx="2063782" cy="460930"/>
          </a:xfrm>
          <a:prstGeom prst="rightArrow">
            <a:avLst>
              <a:gd fmla="val 50000" name="adj1"/>
              <a:gd fmla="val 50000" name="adj2"/>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09" name="Google Shape;209;p23"/>
          <p:cNvCxnSpPr/>
          <p:nvPr/>
        </p:nvCxnSpPr>
        <p:spPr>
          <a:xfrm rot="-5400000">
            <a:off x="6400800" y="5029200"/>
            <a:ext cx="76200" cy="76200"/>
          </a:xfrm>
          <a:prstGeom prst="straightConnector1">
            <a:avLst/>
          </a:prstGeom>
          <a:noFill/>
          <a:ln cap="flat" cmpd="sng" w="9525">
            <a:solidFill>
              <a:srgbClr val="58C7EC"/>
            </a:solidFill>
            <a:prstDash val="solid"/>
            <a:round/>
            <a:headEnd len="sm" w="sm" type="none"/>
            <a:tailEnd len="med" w="med" type="stealth"/>
          </a:ln>
        </p:spPr>
      </p:cxnSp>
      <p:sp>
        <p:nvSpPr>
          <p:cNvPr id="210" name="Google Shape;210;p23"/>
          <p:cNvSpPr txBox="1"/>
          <p:nvPr/>
        </p:nvSpPr>
        <p:spPr>
          <a:xfrm>
            <a:off x="6400800" y="4724400"/>
            <a:ext cx="492443"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600" u="none" cap="none" strike="noStrike">
                <a:solidFill>
                  <a:srgbClr val="0F7597"/>
                </a:solidFill>
                <a:latin typeface="Arial"/>
                <a:ea typeface="Arial"/>
                <a:cs typeface="Arial"/>
                <a:sym typeface="Arial"/>
              </a:rPr>
              <a:t>NO</a:t>
            </a:r>
            <a:endParaRPr b="1" i="0" sz="1600" u="none" cap="none" strike="noStrike">
              <a:solidFill>
                <a:srgbClr val="0F7597"/>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838200" y="685800"/>
            <a:ext cx="8596800" cy="132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Trebuchet MS"/>
              <a:buNone/>
            </a:pPr>
            <a:r>
              <a:rPr b="0" i="0" lang="en-GB" sz="3600" u="none" cap="none" strike="noStrike">
                <a:solidFill>
                  <a:schemeClr val="accent1"/>
                </a:solidFill>
                <a:latin typeface="Trebuchet MS"/>
                <a:ea typeface="Trebuchet MS"/>
                <a:cs typeface="Trebuchet MS"/>
                <a:sym typeface="Trebuchet MS"/>
              </a:rPr>
              <a:t>Workflow Continuation</a:t>
            </a:r>
            <a:endParaRPr b="0" i="0" sz="3600" u="none" cap="none" strike="noStrike">
              <a:solidFill>
                <a:schemeClr val="accent1"/>
              </a:solidFill>
              <a:latin typeface="Trebuchet MS"/>
              <a:ea typeface="Trebuchet MS"/>
              <a:cs typeface="Trebuchet MS"/>
              <a:sym typeface="Trebuchet MS"/>
            </a:endParaRPr>
          </a:p>
        </p:txBody>
      </p:sp>
      <p:sp>
        <p:nvSpPr>
          <p:cNvPr id="216" name="Google Shape;216;p24"/>
          <p:cNvSpPr txBox="1"/>
          <p:nvPr/>
        </p:nvSpPr>
        <p:spPr>
          <a:xfrm>
            <a:off x="731520" y="1789611"/>
            <a:ext cx="8360229" cy="3416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Trebuchet MS"/>
              <a:ea typeface="Trebuchet MS"/>
              <a:cs typeface="Trebuchet MS"/>
              <a:sym typeface="Trebuchet MS"/>
            </a:endParaRPr>
          </a:p>
        </p:txBody>
      </p:sp>
      <p:sp>
        <p:nvSpPr>
          <p:cNvPr id="217" name="Google Shape;217;p24"/>
          <p:cNvSpPr/>
          <p:nvPr/>
        </p:nvSpPr>
        <p:spPr>
          <a:xfrm>
            <a:off x="3352800" y="1447800"/>
            <a:ext cx="381000" cy="609600"/>
          </a:xfrm>
          <a:prstGeom prst="downArrow">
            <a:avLst>
              <a:gd fmla="val 50000" name="adj1"/>
              <a:gd fmla="val 50000" name="adj2"/>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18" name="Google Shape;218;p24"/>
          <p:cNvCxnSpPr/>
          <p:nvPr/>
        </p:nvCxnSpPr>
        <p:spPr>
          <a:xfrm>
            <a:off x="3810000" y="1600200"/>
            <a:ext cx="457200" cy="1588"/>
          </a:xfrm>
          <a:prstGeom prst="straightConnector1">
            <a:avLst/>
          </a:prstGeom>
          <a:noFill/>
          <a:ln cap="flat" cmpd="sng" w="9525">
            <a:solidFill>
              <a:srgbClr val="58C7EC"/>
            </a:solidFill>
            <a:prstDash val="solid"/>
            <a:round/>
            <a:headEnd len="sm" w="sm" type="none"/>
            <a:tailEnd len="med" w="med" type="stealth"/>
          </a:ln>
        </p:spPr>
      </p:cxnSp>
      <p:sp>
        <p:nvSpPr>
          <p:cNvPr id="219" name="Google Shape;219;p24"/>
          <p:cNvSpPr txBox="1"/>
          <p:nvPr/>
        </p:nvSpPr>
        <p:spPr>
          <a:xfrm>
            <a:off x="4419600" y="1447800"/>
            <a:ext cx="2178802"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600" u="none" cap="none" strike="noStrike">
                <a:solidFill>
                  <a:srgbClr val="0F7597"/>
                </a:solidFill>
                <a:latin typeface="Arial"/>
                <a:ea typeface="Arial"/>
                <a:cs typeface="Arial"/>
                <a:sym typeface="Arial"/>
              </a:rPr>
              <a:t>Request from PySec</a:t>
            </a:r>
            <a:endParaRPr b="1" i="0" sz="1600" u="none" cap="none" strike="noStrike">
              <a:solidFill>
                <a:srgbClr val="0F7597"/>
              </a:solidFill>
              <a:latin typeface="Arial"/>
              <a:ea typeface="Arial"/>
              <a:cs typeface="Arial"/>
              <a:sym typeface="Arial"/>
            </a:endParaRPr>
          </a:p>
        </p:txBody>
      </p:sp>
      <p:sp>
        <p:nvSpPr>
          <p:cNvPr id="220" name="Google Shape;220;p24"/>
          <p:cNvSpPr/>
          <p:nvPr/>
        </p:nvSpPr>
        <p:spPr>
          <a:xfrm>
            <a:off x="2743200" y="2209800"/>
            <a:ext cx="1600200" cy="1066800"/>
          </a:xfrm>
          <a:prstGeom prst="ellipse">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800" u="none" cap="none" strike="noStrike">
                <a:solidFill>
                  <a:schemeClr val="lt1"/>
                </a:solidFill>
                <a:latin typeface="Arial"/>
                <a:ea typeface="Arial"/>
                <a:cs typeface="Arial"/>
                <a:sym typeface="Arial"/>
              </a:rPr>
              <a:t>SERVER</a:t>
            </a:r>
            <a:endParaRPr b="1" i="0" sz="1800" u="none" cap="none" strike="noStrike">
              <a:solidFill>
                <a:schemeClr val="lt1"/>
              </a:solidFill>
              <a:latin typeface="Arial"/>
              <a:ea typeface="Arial"/>
              <a:cs typeface="Arial"/>
              <a:sym typeface="Arial"/>
            </a:endParaRPr>
          </a:p>
        </p:txBody>
      </p:sp>
      <p:sp>
        <p:nvSpPr>
          <p:cNvPr id="221" name="Google Shape;221;p24"/>
          <p:cNvSpPr/>
          <p:nvPr/>
        </p:nvSpPr>
        <p:spPr>
          <a:xfrm>
            <a:off x="3352800" y="3429000"/>
            <a:ext cx="381000" cy="381000"/>
          </a:xfrm>
          <a:prstGeom prst="downArrow">
            <a:avLst>
              <a:gd fmla="val 50000" name="adj1"/>
              <a:gd fmla="val 50000" name="adj2"/>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2" name="Google Shape;222;p24"/>
          <p:cNvSpPr/>
          <p:nvPr/>
        </p:nvSpPr>
        <p:spPr>
          <a:xfrm>
            <a:off x="2895600" y="3886200"/>
            <a:ext cx="1371600" cy="685800"/>
          </a:xfrm>
          <a:prstGeom prst="rect">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DATABASE</a:t>
            </a:r>
            <a:endParaRPr b="1" i="0" sz="1600" u="none" cap="none" strike="noStrike">
              <a:solidFill>
                <a:schemeClr val="lt1"/>
              </a:solidFill>
              <a:latin typeface="Arial"/>
              <a:ea typeface="Arial"/>
              <a:cs typeface="Arial"/>
              <a:sym typeface="Arial"/>
            </a:endParaRPr>
          </a:p>
        </p:txBody>
      </p:sp>
      <p:sp>
        <p:nvSpPr>
          <p:cNvPr id="223" name="Google Shape;223;p24"/>
          <p:cNvSpPr/>
          <p:nvPr/>
        </p:nvSpPr>
        <p:spPr>
          <a:xfrm>
            <a:off x="4343400" y="5791200"/>
            <a:ext cx="1600200" cy="685800"/>
          </a:xfrm>
          <a:prstGeom prst="roundRect">
            <a:avLst>
              <a:gd fmla="val 16667" name="adj"/>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800" u="none" cap="none" strike="noStrike">
                <a:solidFill>
                  <a:schemeClr val="lt1"/>
                </a:solidFill>
                <a:latin typeface="Arial"/>
                <a:ea typeface="Arial"/>
                <a:cs typeface="Arial"/>
                <a:sym typeface="Arial"/>
              </a:rPr>
              <a:t>PySec</a:t>
            </a:r>
            <a:endParaRPr b="1" i="0" sz="1800" u="none" cap="none" strike="noStrike">
              <a:solidFill>
                <a:schemeClr val="lt1"/>
              </a:solidFill>
              <a:latin typeface="Arial"/>
              <a:ea typeface="Arial"/>
              <a:cs typeface="Arial"/>
              <a:sym typeface="Arial"/>
            </a:endParaRPr>
          </a:p>
        </p:txBody>
      </p:sp>
      <p:sp>
        <p:nvSpPr>
          <p:cNvPr id="224" name="Google Shape;224;p24"/>
          <p:cNvSpPr/>
          <p:nvPr/>
        </p:nvSpPr>
        <p:spPr>
          <a:xfrm>
            <a:off x="3352800" y="4648200"/>
            <a:ext cx="381000" cy="381000"/>
          </a:xfrm>
          <a:prstGeom prst="downArrow">
            <a:avLst>
              <a:gd fmla="val 50000" name="adj1"/>
              <a:gd fmla="val 50000" name="adj2"/>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5" name="Google Shape;225;p24"/>
          <p:cNvSpPr/>
          <p:nvPr/>
        </p:nvSpPr>
        <p:spPr>
          <a:xfrm>
            <a:off x="3048000" y="5105400"/>
            <a:ext cx="990600" cy="533400"/>
          </a:xfrm>
          <a:prstGeom prst="rect">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Search in DB</a:t>
            </a:r>
            <a:endParaRPr b="1" i="0" sz="1600" u="none" cap="none" strike="noStrike">
              <a:solidFill>
                <a:schemeClr val="lt1"/>
              </a:solidFill>
              <a:latin typeface="Arial"/>
              <a:ea typeface="Arial"/>
              <a:cs typeface="Arial"/>
              <a:sym typeface="Arial"/>
            </a:endParaRPr>
          </a:p>
        </p:txBody>
      </p:sp>
      <p:sp>
        <p:nvSpPr>
          <p:cNvPr id="226" name="Google Shape;226;p24"/>
          <p:cNvSpPr/>
          <p:nvPr/>
        </p:nvSpPr>
        <p:spPr>
          <a:xfrm rot="10800000">
            <a:off x="2286000" y="5257800"/>
            <a:ext cx="609600" cy="304800"/>
          </a:xfrm>
          <a:prstGeom prst="rightArrow">
            <a:avLst>
              <a:gd fmla="val 50000" name="adj1"/>
              <a:gd fmla="val 50000" name="adj2"/>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7" name="Google Shape;227;p24"/>
          <p:cNvSpPr/>
          <p:nvPr/>
        </p:nvSpPr>
        <p:spPr>
          <a:xfrm>
            <a:off x="990600" y="5181600"/>
            <a:ext cx="1143000" cy="1143000"/>
          </a:xfrm>
          <a:prstGeom prst="rect">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800" u="none" cap="none" strike="noStrike">
                <a:solidFill>
                  <a:schemeClr val="lt1"/>
                </a:solidFill>
                <a:latin typeface="Arial"/>
                <a:ea typeface="Arial"/>
                <a:cs typeface="Arial"/>
                <a:sym typeface="Arial"/>
              </a:rPr>
              <a:t>No Record Found</a:t>
            </a:r>
            <a:endParaRPr b="1" i="0" sz="1800" u="none" cap="none" strike="noStrike">
              <a:solidFill>
                <a:schemeClr val="lt1"/>
              </a:solidFill>
              <a:latin typeface="Arial"/>
              <a:ea typeface="Arial"/>
              <a:cs typeface="Arial"/>
              <a:sym typeface="Arial"/>
            </a:endParaRPr>
          </a:p>
        </p:txBody>
      </p:sp>
      <p:sp>
        <p:nvSpPr>
          <p:cNvPr id="228" name="Google Shape;228;p24"/>
          <p:cNvSpPr/>
          <p:nvPr/>
        </p:nvSpPr>
        <p:spPr>
          <a:xfrm>
            <a:off x="2286000" y="6096000"/>
            <a:ext cx="1752600" cy="228600"/>
          </a:xfrm>
          <a:prstGeom prst="rightArrow">
            <a:avLst>
              <a:gd fmla="val 50000" name="adj1"/>
              <a:gd fmla="val 50000" name="adj2"/>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29" name="Google Shape;229;p24"/>
          <p:cNvCxnSpPr/>
          <p:nvPr/>
        </p:nvCxnSpPr>
        <p:spPr>
          <a:xfrm flipH="1" rot="5400000">
            <a:off x="2171700" y="4762500"/>
            <a:ext cx="457200" cy="381000"/>
          </a:xfrm>
          <a:prstGeom prst="straightConnector1">
            <a:avLst/>
          </a:prstGeom>
          <a:noFill/>
          <a:ln cap="flat" cmpd="sng" w="9525">
            <a:solidFill>
              <a:srgbClr val="58C7EC"/>
            </a:solidFill>
            <a:prstDash val="solid"/>
            <a:round/>
            <a:headEnd len="sm" w="sm" type="none"/>
            <a:tailEnd len="med" w="med" type="stealth"/>
          </a:ln>
        </p:spPr>
      </p:cxnSp>
      <p:sp>
        <p:nvSpPr>
          <p:cNvPr id="230" name="Google Shape;230;p24"/>
          <p:cNvSpPr txBox="1"/>
          <p:nvPr/>
        </p:nvSpPr>
        <p:spPr>
          <a:xfrm>
            <a:off x="1524000" y="4419600"/>
            <a:ext cx="777777"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600" u="none" cap="none" strike="noStrike">
                <a:solidFill>
                  <a:srgbClr val="0F7597"/>
                </a:solidFill>
                <a:latin typeface="Arial"/>
                <a:ea typeface="Arial"/>
                <a:cs typeface="Arial"/>
                <a:sym typeface="Arial"/>
              </a:rPr>
              <a:t>Failed</a:t>
            </a:r>
            <a:endParaRPr b="1" i="0" sz="1600" u="none" cap="none" strike="noStrike">
              <a:solidFill>
                <a:srgbClr val="0F7597"/>
              </a:solidFill>
              <a:latin typeface="Arial"/>
              <a:ea typeface="Arial"/>
              <a:cs typeface="Arial"/>
              <a:sym typeface="Arial"/>
            </a:endParaRPr>
          </a:p>
        </p:txBody>
      </p:sp>
      <p:cxnSp>
        <p:nvCxnSpPr>
          <p:cNvPr id="231" name="Google Shape;231;p24"/>
          <p:cNvCxnSpPr/>
          <p:nvPr/>
        </p:nvCxnSpPr>
        <p:spPr>
          <a:xfrm rot="5400000">
            <a:off x="2933700" y="6438900"/>
            <a:ext cx="228600" cy="1588"/>
          </a:xfrm>
          <a:prstGeom prst="straightConnector1">
            <a:avLst/>
          </a:prstGeom>
          <a:noFill/>
          <a:ln cap="flat" cmpd="sng" w="9525">
            <a:solidFill>
              <a:srgbClr val="58C7EC"/>
            </a:solidFill>
            <a:prstDash val="solid"/>
            <a:round/>
            <a:headEnd len="sm" w="sm" type="none"/>
            <a:tailEnd len="med" w="med" type="stealth"/>
          </a:ln>
        </p:spPr>
      </p:cxnSp>
      <p:sp>
        <p:nvSpPr>
          <p:cNvPr id="232" name="Google Shape;232;p24"/>
          <p:cNvSpPr txBox="1"/>
          <p:nvPr/>
        </p:nvSpPr>
        <p:spPr>
          <a:xfrm>
            <a:off x="1676400" y="6519446"/>
            <a:ext cx="2951449"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600" u="none" cap="none" strike="noStrike">
                <a:solidFill>
                  <a:srgbClr val="0F7597"/>
                </a:solidFill>
                <a:latin typeface="Arial"/>
                <a:ea typeface="Arial"/>
                <a:cs typeface="Arial"/>
                <a:sym typeface="Arial"/>
              </a:rPr>
              <a:t>Sending Response to PySec</a:t>
            </a:r>
            <a:endParaRPr b="1" i="0" sz="1600" u="none" cap="none" strike="noStrike">
              <a:solidFill>
                <a:srgbClr val="0F7597"/>
              </a:solidFill>
              <a:latin typeface="Arial"/>
              <a:ea typeface="Arial"/>
              <a:cs typeface="Arial"/>
              <a:sym typeface="Arial"/>
            </a:endParaRPr>
          </a:p>
        </p:txBody>
      </p:sp>
      <p:cxnSp>
        <p:nvCxnSpPr>
          <p:cNvPr id="233" name="Google Shape;233;p24"/>
          <p:cNvCxnSpPr/>
          <p:nvPr/>
        </p:nvCxnSpPr>
        <p:spPr>
          <a:xfrm rot="-5400000">
            <a:off x="3848100" y="3771900"/>
            <a:ext cx="1524000" cy="990600"/>
          </a:xfrm>
          <a:prstGeom prst="straightConnector1">
            <a:avLst/>
          </a:prstGeom>
          <a:noFill/>
          <a:ln cap="flat" cmpd="sng" w="9525">
            <a:solidFill>
              <a:srgbClr val="58C7EC"/>
            </a:solidFill>
            <a:prstDash val="solid"/>
            <a:round/>
            <a:headEnd len="sm" w="sm" type="none"/>
            <a:tailEnd len="med" w="med" type="stealth"/>
          </a:ln>
        </p:spPr>
      </p:cxnSp>
      <p:graphicFrame>
        <p:nvGraphicFramePr>
          <p:cNvPr id="234" name="Google Shape;234;p24"/>
          <p:cNvGraphicFramePr/>
          <p:nvPr/>
        </p:nvGraphicFramePr>
        <p:xfrm>
          <a:off x="5257800" y="1981200"/>
          <a:ext cx="3000000" cy="3000000"/>
        </p:xfrm>
        <a:graphic>
          <a:graphicData uri="http://schemas.openxmlformats.org/drawingml/2006/table">
            <a:tbl>
              <a:tblPr bandRow="1" firstRow="1">
                <a:noFill/>
                <a:tableStyleId>{3D85EC72-71BC-4D0D-8BBC-2A09D67819C6}</a:tableStyleId>
              </a:tblPr>
              <a:tblGrid>
                <a:gridCol w="548075"/>
                <a:gridCol w="1337675"/>
                <a:gridCol w="2275925"/>
              </a:tblGrid>
              <a:tr h="370850">
                <a:tc>
                  <a:txBody>
                    <a:bodyPr>
                      <a:noAutofit/>
                    </a:bodyPr>
                    <a:lstStyle/>
                    <a:p>
                      <a:pPr indent="0" lvl="0" marL="0" marR="0" rtl="0" algn="l">
                        <a:lnSpc>
                          <a:spcPct val="100000"/>
                        </a:lnSpc>
                        <a:spcBef>
                          <a:spcPts val="0"/>
                        </a:spcBef>
                        <a:spcAft>
                          <a:spcPts val="0"/>
                        </a:spcAft>
                        <a:buNone/>
                      </a:pPr>
                      <a:r>
                        <a:rPr lang="en-GB" sz="1800" u="none" cap="none" strike="noStrike"/>
                        <a:t>Sr.</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None/>
                      </a:pPr>
                      <a:r>
                        <a:rPr lang="en-GB" sz="1800" u="none" cap="none" strike="noStrike"/>
                        <a:t>Name</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None/>
                      </a:pPr>
                      <a:r>
                        <a:rPr lang="en-GB" sz="1800" u="none" cap="none" strike="noStrike"/>
                        <a:t>ID</a:t>
                      </a:r>
                      <a:r>
                        <a:rPr lang="en-GB" sz="1800" u="none" cap="none" strike="noStrike"/>
                        <a:t> Number</a:t>
                      </a:r>
                      <a:endParaRPr sz="1800" u="none" cap="none" strike="noStrike"/>
                    </a:p>
                  </a:txBody>
                  <a:tcPr marT="45725" marB="45725" marR="91450" marL="91450"/>
                </a:tc>
              </a:tr>
              <a:tr h="370850">
                <a:tc>
                  <a:txBody>
                    <a:bodyPr>
                      <a:noAutofit/>
                    </a:bodyPr>
                    <a:lstStyle/>
                    <a:p>
                      <a:pPr indent="0" lvl="0" marL="0" marR="0" rtl="0" algn="l">
                        <a:lnSpc>
                          <a:spcPct val="100000"/>
                        </a:lnSpc>
                        <a:spcBef>
                          <a:spcPts val="0"/>
                        </a:spcBef>
                        <a:spcAft>
                          <a:spcPts val="0"/>
                        </a:spcAft>
                        <a:buNone/>
                      </a:pPr>
                      <a:r>
                        <a:rPr lang="en-GB" sz="1400" u="none" cap="none" strike="noStrike"/>
                        <a:t>1</a:t>
                      </a:r>
                      <a:endParaRPr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None/>
                      </a:pPr>
                      <a:r>
                        <a:rPr lang="en-GB" sz="1400" u="none" cap="none" strike="noStrike"/>
                        <a:t>Haider</a:t>
                      </a:r>
                      <a:endParaRPr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None/>
                      </a:pPr>
                      <a:r>
                        <a:rPr lang="en-GB" sz="1400" u="none" cap="none" strike="noStrike"/>
                        <a:t>005056b86b26</a:t>
                      </a:r>
                      <a:endParaRPr sz="1400" u="none" cap="none" strike="noStrike"/>
                    </a:p>
                  </a:txBody>
                  <a:tcPr marT="45725" marB="45725" marR="91450" marL="91450"/>
                </a:tc>
              </a:tr>
              <a:tr h="370850">
                <a:tc>
                  <a:txBody>
                    <a:bodyPr>
                      <a:noAutofit/>
                    </a:bodyPr>
                    <a:lstStyle/>
                    <a:p>
                      <a:pPr indent="0" lvl="0" marL="0" marR="0" rtl="0" algn="l">
                        <a:lnSpc>
                          <a:spcPct val="100000"/>
                        </a:lnSpc>
                        <a:spcBef>
                          <a:spcPts val="0"/>
                        </a:spcBef>
                        <a:spcAft>
                          <a:spcPts val="0"/>
                        </a:spcAft>
                        <a:buNone/>
                      </a:pPr>
                      <a:r>
                        <a:rPr lang="en-GB" sz="1400" u="none" cap="none" strike="noStrike"/>
                        <a:t>2</a:t>
                      </a:r>
                      <a:endParaRPr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None/>
                      </a:pPr>
                      <a:r>
                        <a:rPr lang="en-GB" sz="1400" u="none" cap="none" strike="noStrike"/>
                        <a:t>Eleena</a:t>
                      </a:r>
                      <a:endParaRPr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005056b86220</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None/>
                      </a:pPr>
                      <a:r>
                        <a:rPr lang="en-GB" sz="1400" u="none" cap="none" strike="noStrike"/>
                        <a:t>3</a:t>
                      </a:r>
                      <a:endParaRPr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None/>
                      </a:pPr>
                      <a:r>
                        <a:rPr lang="en-GB" sz="1400" u="none" cap="none" strike="noStrike"/>
                        <a:t>Mayank</a:t>
                      </a:r>
                      <a:endParaRPr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005056b859d8</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None/>
                      </a:pPr>
                      <a:r>
                        <a:rPr lang="en-GB" sz="1400" u="none" cap="none" strike="noStrike"/>
                        <a:t>4</a:t>
                      </a:r>
                      <a:endParaRPr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None/>
                      </a:pPr>
                      <a:r>
                        <a:rPr lang="en-GB" sz="1400" u="none" cap="none" strike="noStrike"/>
                        <a:t>Mustaque</a:t>
                      </a:r>
                      <a:endParaRPr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005056b83602</a:t>
                      </a:r>
                      <a:endParaRPr/>
                    </a:p>
                  </a:txBody>
                  <a:tcPr marT="45725" marB="45725" marR="91450" marL="91450"/>
                </a:tc>
              </a:tr>
            </a:tbl>
          </a:graphicData>
        </a:graphic>
      </p:graphicFrame>
      <p:sp>
        <p:nvSpPr>
          <p:cNvPr id="235" name="Google Shape;235;p24"/>
          <p:cNvSpPr/>
          <p:nvPr/>
        </p:nvSpPr>
        <p:spPr>
          <a:xfrm>
            <a:off x="4191000" y="5181600"/>
            <a:ext cx="2590800" cy="304800"/>
          </a:xfrm>
          <a:prstGeom prst="rightArrow">
            <a:avLst>
              <a:gd fmla="val 50000" name="adj1"/>
              <a:gd fmla="val 50000" name="adj2"/>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6" name="Google Shape;236;p24"/>
          <p:cNvSpPr/>
          <p:nvPr/>
        </p:nvSpPr>
        <p:spPr>
          <a:xfrm>
            <a:off x="7086600" y="5181600"/>
            <a:ext cx="1143000" cy="1143000"/>
          </a:xfrm>
          <a:prstGeom prst="rect">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800" u="none" cap="none" strike="noStrike">
                <a:solidFill>
                  <a:schemeClr val="lt1"/>
                </a:solidFill>
                <a:latin typeface="Arial"/>
                <a:ea typeface="Arial"/>
                <a:cs typeface="Arial"/>
                <a:sym typeface="Arial"/>
              </a:rPr>
              <a:t>Record Found</a:t>
            </a:r>
            <a:endParaRPr b="1" i="0" sz="1800" u="none" cap="none" strike="noStrike">
              <a:solidFill>
                <a:schemeClr val="lt1"/>
              </a:solidFill>
              <a:latin typeface="Arial"/>
              <a:ea typeface="Arial"/>
              <a:cs typeface="Arial"/>
              <a:sym typeface="Arial"/>
            </a:endParaRPr>
          </a:p>
        </p:txBody>
      </p:sp>
      <p:sp>
        <p:nvSpPr>
          <p:cNvPr id="237" name="Google Shape;237;p24"/>
          <p:cNvSpPr/>
          <p:nvPr/>
        </p:nvSpPr>
        <p:spPr>
          <a:xfrm rot="10800000">
            <a:off x="6096000" y="5943600"/>
            <a:ext cx="838200" cy="304800"/>
          </a:xfrm>
          <a:prstGeom prst="rightArrow">
            <a:avLst>
              <a:gd fmla="val 50000" name="adj1"/>
              <a:gd fmla="val 50000" name="adj2"/>
            </a:avLst>
          </a:prstGeom>
          <a:solidFill>
            <a:schemeClr val="accent1"/>
          </a:solidFill>
          <a:ln cap="flat" cmpd="sng" w="2540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38" name="Google Shape;238;p24"/>
          <p:cNvCxnSpPr>
            <a:endCxn id="232" idx="3"/>
          </p:cNvCxnSpPr>
          <p:nvPr/>
        </p:nvCxnSpPr>
        <p:spPr>
          <a:xfrm flipH="1">
            <a:off x="4627849" y="6324523"/>
            <a:ext cx="1925400" cy="364200"/>
          </a:xfrm>
          <a:prstGeom prst="bentConnector3">
            <a:avLst>
              <a:gd fmla="val 317" name="adj1"/>
            </a:avLst>
          </a:prstGeom>
          <a:noFill/>
          <a:ln cap="flat" cmpd="sng" w="9525">
            <a:solidFill>
              <a:srgbClr val="58C7EC"/>
            </a:solidFill>
            <a:prstDash val="solid"/>
            <a:round/>
            <a:headEnd len="sm" w="sm"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Trebuchet MS"/>
              <a:buNone/>
            </a:pPr>
            <a:r>
              <a:rPr b="0" i="0" lang="en-GB" sz="3600" u="none" cap="none" strike="noStrike">
                <a:solidFill>
                  <a:schemeClr val="accent1"/>
                </a:solidFill>
                <a:latin typeface="Trebuchet MS"/>
                <a:ea typeface="Trebuchet MS"/>
                <a:cs typeface="Trebuchet MS"/>
                <a:sym typeface="Trebuchet MS"/>
              </a:rPr>
              <a:t>Technologies</a:t>
            </a:r>
            <a:endParaRPr b="0" i="0" sz="3600" u="none" cap="none" strike="noStrike">
              <a:solidFill>
                <a:schemeClr val="accent1"/>
              </a:solidFill>
              <a:latin typeface="Trebuchet MS"/>
              <a:ea typeface="Trebuchet MS"/>
              <a:cs typeface="Trebuchet MS"/>
              <a:sym typeface="Trebuchet MS"/>
            </a:endParaRPr>
          </a:p>
        </p:txBody>
      </p:sp>
      <p:sp>
        <p:nvSpPr>
          <p:cNvPr id="244" name="Google Shape;244;p25"/>
          <p:cNvSpPr txBox="1"/>
          <p:nvPr/>
        </p:nvSpPr>
        <p:spPr>
          <a:xfrm>
            <a:off x="875211" y="1907176"/>
            <a:ext cx="8307978" cy="2862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3600"/>
              <a:buFont typeface="Arial"/>
              <a:buChar char="•"/>
            </a:pPr>
            <a:r>
              <a:rPr b="0" i="0" lang="en-GB" sz="3600" u="none" cap="none" strike="noStrike">
                <a:solidFill>
                  <a:srgbClr val="3F3F3F"/>
                </a:solidFill>
                <a:latin typeface="Trebuchet MS"/>
                <a:ea typeface="Trebuchet MS"/>
                <a:cs typeface="Trebuchet MS"/>
                <a:sym typeface="Trebuchet MS"/>
              </a:rPr>
              <a:t>Raspberry-Pi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F3F3F"/>
              </a:buClr>
              <a:buSzPts val="3600"/>
              <a:buFont typeface="Arial"/>
              <a:buChar char="•"/>
            </a:pPr>
            <a:r>
              <a:rPr b="0" i="0" lang="en-GB" sz="3600" u="none" cap="none" strike="noStrike">
                <a:solidFill>
                  <a:srgbClr val="3F3F3F"/>
                </a:solidFill>
                <a:latin typeface="Trebuchet MS"/>
                <a:ea typeface="Trebuchet MS"/>
                <a:cs typeface="Trebuchet MS"/>
                <a:sym typeface="Trebuchet MS"/>
              </a:rPr>
              <a:t>Python 3.6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F3F3F"/>
              </a:buClr>
              <a:buSzPts val="3600"/>
              <a:buFont typeface="Arial"/>
              <a:buChar char="•"/>
            </a:pPr>
            <a:r>
              <a:rPr b="0" i="0" lang="en-GB" sz="3600" u="none" cap="none" strike="noStrike">
                <a:solidFill>
                  <a:srgbClr val="3F3F3F"/>
                </a:solidFill>
                <a:latin typeface="Trebuchet MS"/>
                <a:ea typeface="Trebuchet MS"/>
                <a:cs typeface="Trebuchet MS"/>
                <a:sym typeface="Trebuchet MS"/>
              </a:rPr>
              <a:t>Machine Learning</a:t>
            </a:r>
            <a:endParaRPr b="0" i="0" sz="14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11430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2828658" y="2888479"/>
            <a:ext cx="5862415" cy="151165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3600"/>
              <a:buFont typeface="Trebuchet MS"/>
              <a:buNone/>
            </a:pPr>
            <a:r>
              <a:rPr b="0" i="0" lang="en-GB" sz="3600" u="none" cap="none" strike="noStrike">
                <a:solidFill>
                  <a:schemeClr val="accent1"/>
                </a:solidFill>
                <a:latin typeface="Trebuchet MS"/>
                <a:ea typeface="Trebuchet MS"/>
                <a:cs typeface="Trebuchet MS"/>
                <a:sym typeface="Trebuchet MS"/>
              </a:rPr>
              <a:t>Thank you!</a:t>
            </a:r>
            <a:endParaRPr b="0" i="0" sz="36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