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86" r:id="rId16"/>
    <p:sldId id="293" r:id="rId17"/>
    <p:sldId id="289" r:id="rId18"/>
    <p:sldId id="29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0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2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7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9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4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85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0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1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1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8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1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3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46CE0F4-05D8-6346-BDD0-D3FD68E16CD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1CA722A-4A24-814D-A944-EE1B49345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1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4705-5415-BFD1-5BFE-0657DA0B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r>
              <a:rPr lang="en-IN" dirty="0"/>
              <a:t>FIFA WORLD CUP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9E077-651C-490A-9785-9F0EB540D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n-IN" dirty="0"/>
              <a:t>MAYANK KUSH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2B491-DFE3-E485-A9AD-9AFFE31C7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71" b="17399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  <p:pic>
        <p:nvPicPr>
          <p:cNvPr id="6" name="Picture 5" descr="A gold object with a black background&#10;&#10;Description automatically generated">
            <a:extLst>
              <a:ext uri="{FF2B5EF4-FFF2-40B4-BE49-F238E27FC236}">
                <a16:creationId xmlns:a16="http://schemas.microsoft.com/office/drawing/2014/main" id="{5C06CDF1-3080-E914-EDCC-DFA67F467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72" y="795989"/>
            <a:ext cx="14209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14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C63A1C-BDFC-2E1C-2630-D403E922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5D803B-42AD-6EA1-46A4-CBFC44E0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61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6AC3CE-6BBD-BBBA-CB92-26A097C5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7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5C24BF-52DF-FBF4-CF10-4E0FB225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6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7165C9B-5093-04BA-EA59-1557E079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CC3A34-E405-29A0-8EDE-5A56850F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6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68C-E8EC-2F21-7C58-561665BD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797" y="267522"/>
            <a:ext cx="9905998" cy="587672"/>
          </a:xfrm>
        </p:spPr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24AB8-FA7D-2DED-A768-D5A1C057C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861" y="1079064"/>
            <a:ext cx="10433370" cy="5511414"/>
          </a:xfrm>
        </p:spPr>
      </p:pic>
    </p:spTree>
    <p:extLst>
      <p:ext uri="{BB962C8B-B14F-4D97-AF65-F5344CB8AC3E}">
        <p14:creationId xmlns:p14="http://schemas.microsoft.com/office/powerpoint/2010/main" val="360100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CFCF13-4184-41D1-1D8C-3C9948C2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6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35812B-4244-054F-B646-F32BB951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A09EAC-FE24-210D-CE6B-4721A50A7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36A79C-A03D-2D8D-2D30-2302212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CE9171-AFF3-4F45-9A4C-B7E0A76D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9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E0D7A0-2544-C276-F0AC-72F5E0F0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F906C37-631D-FF79-847D-803EF6F03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5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CD81B5-A1AF-79D8-F652-C70EE75B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8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9DBAD4-C66E-951E-7925-39682958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4F7092-0AEA-C50E-99B0-1BD34716A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20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7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Mesh</vt:lpstr>
      <vt:lpstr>FIFA WORLD CUP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Kashika Arora</dc:creator>
  <cp:lastModifiedBy>Mayank Kush</cp:lastModifiedBy>
  <cp:revision>3</cp:revision>
  <dcterms:created xsi:type="dcterms:W3CDTF">2024-02-15T05:52:37Z</dcterms:created>
  <dcterms:modified xsi:type="dcterms:W3CDTF">2024-04-25T09:28:27Z</dcterms:modified>
</cp:coreProperties>
</file>