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3"/>
  </p:notesMasterIdLst>
  <p:sldIdLst>
    <p:sldId id="277" r:id="rId5"/>
    <p:sldId id="265" r:id="rId6"/>
    <p:sldId id="272" r:id="rId7"/>
    <p:sldId id="274" r:id="rId8"/>
    <p:sldId id="275" r:id="rId9"/>
    <p:sldId id="263" r:id="rId10"/>
    <p:sldId id="264" r:id="rId11"/>
    <p:sldId id="271" r:id="rId12"/>
    <p:sldId id="266" r:id="rId13"/>
    <p:sldId id="267" r:id="rId14"/>
    <p:sldId id="268" r:id="rId15"/>
    <p:sldId id="269" r:id="rId16"/>
    <p:sldId id="280" r:id="rId17"/>
    <p:sldId id="281" r:id="rId18"/>
    <p:sldId id="270" r:id="rId19"/>
    <p:sldId id="278" r:id="rId20"/>
    <p:sldId id="279" r:id="rId21"/>
    <p:sldId id="28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3DFDD5-A385-49DC-B773-6B03DB560811}" v="116" dt="2021-08-17T11:03:24.954"/>
    <p1510:client id="{712C707A-AB2B-4A24-BE7A-04D98FC5DF0D}" v="9" dt="2021-08-17T01:01:49.805"/>
    <p1510:client id="{852489A4-BB59-4682-80CB-D536ED988342}" v="129" dt="2021-08-17T16:43:58.528"/>
    <p1510:client id="{A68C1587-A164-4B63-95EA-6F8699AEF4E8}" v="1" dt="2021-08-17T00:54:44.951"/>
    <p1510:client id="{BFC347D0-ECC2-4829-8730-88B29E8639C5}" v="205" dt="2021-08-16T23:28:01.947"/>
    <p1510:client id="{DF416BF8-8DBF-45BB-80B8-0E346FAF7B10}" v="120" vWet="122" dt="2021-08-17T16:25:15.7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idar, Mayank" userId="S::mayank.patidar@uconn.edu::b1def085-d84d-4506-8f3d-9642aaf43b4f" providerId="AD" clId="Web-{712C707A-AB2B-4A24-BE7A-04D98FC5DF0D}"/>
    <pc:docChg chg="modSld">
      <pc:chgData name="Patidar, Mayank" userId="S::mayank.patidar@uconn.edu::b1def085-d84d-4506-8f3d-9642aaf43b4f" providerId="AD" clId="Web-{712C707A-AB2B-4A24-BE7A-04D98FC5DF0D}" dt="2021-08-17T01:01:47.820" v="1759"/>
      <pc:docMkLst>
        <pc:docMk/>
      </pc:docMkLst>
      <pc:sldChg chg="modNotes">
        <pc:chgData name="Patidar, Mayank" userId="S::mayank.patidar@uconn.edu::b1def085-d84d-4506-8f3d-9642aaf43b4f" providerId="AD" clId="Web-{712C707A-AB2B-4A24-BE7A-04D98FC5DF0D}" dt="2021-08-17T01:01:25.788" v="1749"/>
        <pc:sldMkLst>
          <pc:docMk/>
          <pc:sldMk cId="2772205262" sldId="272"/>
        </pc:sldMkLst>
      </pc:sldChg>
      <pc:sldChg chg="modNotes">
        <pc:chgData name="Patidar, Mayank" userId="S::mayank.patidar@uconn.edu::b1def085-d84d-4506-8f3d-9642aaf43b4f" providerId="AD" clId="Web-{712C707A-AB2B-4A24-BE7A-04D98FC5DF0D}" dt="2021-08-17T01:01:47.820" v="1759"/>
        <pc:sldMkLst>
          <pc:docMk/>
          <pc:sldMk cId="2983288162" sldId="274"/>
        </pc:sldMkLst>
      </pc:sldChg>
      <pc:sldChg chg="modNotes">
        <pc:chgData name="Patidar, Mayank" userId="S::mayank.patidar@uconn.edu::b1def085-d84d-4506-8f3d-9642aaf43b4f" providerId="AD" clId="Web-{712C707A-AB2B-4A24-BE7A-04D98FC5DF0D}" dt="2021-08-17T01:01:37.039" v="1755"/>
        <pc:sldMkLst>
          <pc:docMk/>
          <pc:sldMk cId="3825554556" sldId="275"/>
        </pc:sldMkLst>
      </pc:sldChg>
    </pc:docChg>
  </pc:docChgLst>
  <pc:docChgLst>
    <pc:chgData name="Jessica" userId="43a37b67-4c5e-4eee-af95-0853e64c6237" providerId="ADAL" clId="{DF416BF8-8DBF-45BB-80B8-0E346FAF7B10}"/>
    <pc:docChg chg="custSel modSld">
      <pc:chgData name="Jessica" userId="43a37b67-4c5e-4eee-af95-0853e64c6237" providerId="ADAL" clId="{DF416BF8-8DBF-45BB-80B8-0E346FAF7B10}" dt="2021-08-17T14:56:46.405" v="612" actId="20577"/>
      <pc:docMkLst>
        <pc:docMk/>
      </pc:docMkLst>
      <pc:sldChg chg="modNotesTx">
        <pc:chgData name="Jessica" userId="43a37b67-4c5e-4eee-af95-0853e64c6237" providerId="ADAL" clId="{DF416BF8-8DBF-45BB-80B8-0E346FAF7B10}" dt="2021-08-17T14:56:03.879" v="524" actId="20577"/>
        <pc:sldMkLst>
          <pc:docMk/>
          <pc:sldMk cId="1448816027" sldId="265"/>
        </pc:sldMkLst>
      </pc:sldChg>
      <pc:sldChg chg="modNotesTx">
        <pc:chgData name="Jessica" userId="43a37b67-4c5e-4eee-af95-0853e64c6237" providerId="ADAL" clId="{DF416BF8-8DBF-45BB-80B8-0E346FAF7B10}" dt="2021-08-17T14:56:46.405" v="612" actId="20577"/>
        <pc:sldMkLst>
          <pc:docMk/>
          <pc:sldMk cId="3666258142" sldId="267"/>
        </pc:sldMkLst>
      </pc:sldChg>
    </pc:docChg>
  </pc:docChgLst>
  <pc:docChgLst>
    <pc:chgData name="Pamarthi, Divya Sai Teja" userId="S::divya_sai_teja.pamarthi@uconn.edu::6cfb85b9-0042-4f17-bff8-6de53792ba2b" providerId="AD" clId="Web-{3C3DFDD5-A385-49DC-B773-6B03DB560811}"/>
    <pc:docChg chg="modSld">
      <pc:chgData name="Pamarthi, Divya Sai Teja" userId="S::divya_sai_teja.pamarthi@uconn.edu::6cfb85b9-0042-4f17-bff8-6de53792ba2b" providerId="AD" clId="Web-{3C3DFDD5-A385-49DC-B773-6B03DB560811}" dt="2021-08-17T11:03:24.954" v="59" actId="20577"/>
      <pc:docMkLst>
        <pc:docMk/>
      </pc:docMkLst>
      <pc:sldChg chg="addSp delSp modSp">
        <pc:chgData name="Pamarthi, Divya Sai Teja" userId="S::divya_sai_teja.pamarthi@uconn.edu::6cfb85b9-0042-4f17-bff8-6de53792ba2b" providerId="AD" clId="Web-{3C3DFDD5-A385-49DC-B773-6B03DB560811}" dt="2021-08-17T10:58:12.257" v="56"/>
        <pc:sldMkLst>
          <pc:docMk/>
          <pc:sldMk cId="4287939258" sldId="279"/>
        </pc:sldMkLst>
        <pc:spChg chg="mod">
          <ac:chgData name="Pamarthi, Divya Sai Teja" userId="S::divya_sai_teja.pamarthi@uconn.edu::6cfb85b9-0042-4f17-bff8-6de53792ba2b" providerId="AD" clId="Web-{3C3DFDD5-A385-49DC-B773-6B03DB560811}" dt="2021-08-17T10:58:04.819" v="55" actId="20577"/>
          <ac:spMkLst>
            <pc:docMk/>
            <pc:sldMk cId="4287939258" sldId="279"/>
            <ac:spMk id="3" creationId="{A9E874F7-07A9-454C-9DFD-E85713983EC9}"/>
          </ac:spMkLst>
        </pc:spChg>
        <pc:spChg chg="add del">
          <ac:chgData name="Pamarthi, Divya Sai Teja" userId="S::divya_sai_teja.pamarthi@uconn.edu::6cfb85b9-0042-4f17-bff8-6de53792ba2b" providerId="AD" clId="Web-{3C3DFDD5-A385-49DC-B773-6B03DB560811}" dt="2021-08-17T10:58:12.257" v="56"/>
          <ac:spMkLst>
            <pc:docMk/>
            <pc:sldMk cId="4287939258" sldId="279"/>
            <ac:spMk id="4" creationId="{1E1D1371-F27E-41A9-B859-1422E222C5AB}"/>
          </ac:spMkLst>
        </pc:spChg>
      </pc:sldChg>
      <pc:sldChg chg="modSp">
        <pc:chgData name="Pamarthi, Divya Sai Teja" userId="S::divya_sai_teja.pamarthi@uconn.edu::6cfb85b9-0042-4f17-bff8-6de53792ba2b" providerId="AD" clId="Web-{3C3DFDD5-A385-49DC-B773-6B03DB560811}" dt="2021-08-17T11:03:24.954" v="59" actId="20577"/>
        <pc:sldMkLst>
          <pc:docMk/>
          <pc:sldMk cId="1457407889" sldId="281"/>
        </pc:sldMkLst>
        <pc:spChg chg="mod">
          <ac:chgData name="Pamarthi, Divya Sai Teja" userId="S::divya_sai_teja.pamarthi@uconn.edu::6cfb85b9-0042-4f17-bff8-6de53792ba2b" providerId="AD" clId="Web-{3C3DFDD5-A385-49DC-B773-6B03DB560811}" dt="2021-08-17T11:03:24.954" v="59" actId="20577"/>
          <ac:spMkLst>
            <pc:docMk/>
            <pc:sldMk cId="1457407889" sldId="281"/>
            <ac:spMk id="3" creationId="{780F62CA-A4A1-4A37-A519-FD1317A93CFA}"/>
          </ac:spMkLst>
        </pc:spChg>
      </pc:sldChg>
    </pc:docChg>
  </pc:docChgLst>
  <pc:docChgLst>
    <pc:chgData name="Tattersall, Jessica" userId="S::jessica.tattersall@uconn.edu::43a37b67-4c5e-4eee-af95-0853e64c6237" providerId="AD" clId="Web-{4960C4F1-230A-495B-B817-87479DF5B13C}"/>
    <pc:docChg chg="modSld">
      <pc:chgData name="Tattersall, Jessica" userId="S::jessica.tattersall@uconn.edu::43a37b67-4c5e-4eee-af95-0853e64c6237" providerId="AD" clId="Web-{4960C4F1-230A-495B-B817-87479DF5B13C}" dt="2021-08-17T14:42:36.440" v="65"/>
      <pc:docMkLst>
        <pc:docMk/>
      </pc:docMkLst>
      <pc:sldChg chg="modNotes">
        <pc:chgData name="Tattersall, Jessica" userId="S::jessica.tattersall@uconn.edu::43a37b67-4c5e-4eee-af95-0853e64c6237" providerId="AD" clId="Web-{4960C4F1-230A-495B-B817-87479DF5B13C}" dt="2021-08-17T14:42:36.440" v="65"/>
        <pc:sldMkLst>
          <pc:docMk/>
          <pc:sldMk cId="1448816027" sldId="265"/>
        </pc:sldMkLst>
      </pc:sldChg>
    </pc:docChg>
  </pc:docChgLst>
  <pc:docChgLst>
    <pc:chgData name="Pamarthi, Divya Sai Teja" userId="S::divya_sai_teja.pamarthi@uconn.edu::6cfb85b9-0042-4f17-bff8-6de53792ba2b" providerId="AD" clId="Web-{A68C1587-A164-4B63-95EA-6F8699AEF4E8}"/>
    <pc:docChg chg="sldOrd">
      <pc:chgData name="Pamarthi, Divya Sai Teja" userId="S::divya_sai_teja.pamarthi@uconn.edu::6cfb85b9-0042-4f17-bff8-6de53792ba2b" providerId="AD" clId="Web-{A68C1587-A164-4B63-95EA-6F8699AEF4E8}" dt="2021-08-17T00:54:44.951" v="0"/>
      <pc:docMkLst>
        <pc:docMk/>
      </pc:docMkLst>
      <pc:sldChg chg="ord">
        <pc:chgData name="Pamarthi, Divya Sai Teja" userId="S::divya_sai_teja.pamarthi@uconn.edu::6cfb85b9-0042-4f17-bff8-6de53792ba2b" providerId="AD" clId="Web-{A68C1587-A164-4B63-95EA-6F8699AEF4E8}" dt="2021-08-17T00:54:44.951" v="0"/>
        <pc:sldMkLst>
          <pc:docMk/>
          <pc:sldMk cId="3087052228" sldId="282"/>
        </pc:sldMkLst>
      </pc:sldChg>
    </pc:docChg>
  </pc:docChgLst>
  <pc:docChgLst>
    <pc:chgData name="Pydi, Akshay Kumar" userId="14cf789e-6c4a-4c96-8828-c35c2bbf0f8d" providerId="ADAL" clId="{852489A4-BB59-4682-80CB-D536ED988342}"/>
    <pc:docChg chg="custSel delSld modSld">
      <pc:chgData name="Pydi, Akshay Kumar" userId="14cf789e-6c4a-4c96-8828-c35c2bbf0f8d" providerId="ADAL" clId="{852489A4-BB59-4682-80CB-D536ED988342}" dt="2021-08-17T16:43:58.528" v="124" actId="14100"/>
      <pc:docMkLst>
        <pc:docMk/>
      </pc:docMkLst>
      <pc:sldChg chg="modSp mod">
        <pc:chgData name="Pydi, Akshay Kumar" userId="14cf789e-6c4a-4c96-8828-c35c2bbf0f8d" providerId="ADAL" clId="{852489A4-BB59-4682-80CB-D536ED988342}" dt="2021-08-17T16:27:14.991" v="37" actId="404"/>
        <pc:sldMkLst>
          <pc:docMk/>
          <pc:sldMk cId="1721886696" sldId="263"/>
        </pc:sldMkLst>
        <pc:spChg chg="mod">
          <ac:chgData name="Pydi, Akshay Kumar" userId="14cf789e-6c4a-4c96-8828-c35c2bbf0f8d" providerId="ADAL" clId="{852489A4-BB59-4682-80CB-D536ED988342}" dt="2021-08-17T16:27:14.991" v="37" actId="404"/>
          <ac:spMkLst>
            <pc:docMk/>
            <pc:sldMk cId="1721886696" sldId="263"/>
            <ac:spMk id="2" creationId="{515EA1D7-61BD-4707-BFC4-96837C374266}"/>
          </ac:spMkLst>
        </pc:spChg>
      </pc:sldChg>
      <pc:sldChg chg="modSp">
        <pc:chgData name="Pydi, Akshay Kumar" userId="14cf789e-6c4a-4c96-8828-c35c2bbf0f8d" providerId="ADAL" clId="{852489A4-BB59-4682-80CB-D536ED988342}" dt="2021-08-17T16:35:47.489" v="109" actId="20577"/>
        <pc:sldMkLst>
          <pc:docMk/>
          <pc:sldMk cId="1636078352" sldId="268"/>
        </pc:sldMkLst>
        <pc:graphicFrameChg chg="mod">
          <ac:chgData name="Pydi, Akshay Kumar" userId="14cf789e-6c4a-4c96-8828-c35c2bbf0f8d" providerId="ADAL" clId="{852489A4-BB59-4682-80CB-D536ED988342}" dt="2021-08-17T16:35:47.489" v="109" actId="20577"/>
          <ac:graphicFrameMkLst>
            <pc:docMk/>
            <pc:sldMk cId="1636078352" sldId="268"/>
            <ac:graphicFrameMk id="5" creationId="{F95929FB-1386-4B06-B044-44895A854B1A}"/>
          </ac:graphicFrameMkLst>
        </pc:graphicFrameChg>
      </pc:sldChg>
      <pc:sldChg chg="modSp mod">
        <pc:chgData name="Pydi, Akshay Kumar" userId="14cf789e-6c4a-4c96-8828-c35c2bbf0f8d" providerId="ADAL" clId="{852489A4-BB59-4682-80CB-D536ED988342}" dt="2021-08-17T16:35:41.110" v="100" actId="20577"/>
        <pc:sldMkLst>
          <pc:docMk/>
          <pc:sldMk cId="1902940561" sldId="269"/>
        </pc:sldMkLst>
        <pc:spChg chg="mod">
          <ac:chgData name="Pydi, Akshay Kumar" userId="14cf789e-6c4a-4c96-8828-c35c2bbf0f8d" providerId="ADAL" clId="{852489A4-BB59-4682-80CB-D536ED988342}" dt="2021-08-17T16:35:41.110" v="100" actId="20577"/>
          <ac:spMkLst>
            <pc:docMk/>
            <pc:sldMk cId="1902940561" sldId="269"/>
            <ac:spMk id="3" creationId="{780F62CA-A4A1-4A37-A519-FD1317A93CFA}"/>
          </ac:spMkLst>
        </pc:spChg>
      </pc:sldChg>
      <pc:sldChg chg="modSp mod">
        <pc:chgData name="Pydi, Akshay Kumar" userId="14cf789e-6c4a-4c96-8828-c35c2bbf0f8d" providerId="ADAL" clId="{852489A4-BB59-4682-80CB-D536ED988342}" dt="2021-08-17T16:31:04.523" v="39" actId="20577"/>
        <pc:sldMkLst>
          <pc:docMk/>
          <pc:sldMk cId="4013555886" sldId="271"/>
        </pc:sldMkLst>
        <pc:spChg chg="mod">
          <ac:chgData name="Pydi, Akshay Kumar" userId="14cf789e-6c4a-4c96-8828-c35c2bbf0f8d" providerId="ADAL" clId="{852489A4-BB59-4682-80CB-D536ED988342}" dt="2021-08-17T16:31:04.523" v="39" actId="20577"/>
          <ac:spMkLst>
            <pc:docMk/>
            <pc:sldMk cId="4013555886" sldId="271"/>
            <ac:spMk id="3" creationId="{B43B8617-C2C3-4F21-92CB-9E5B90330348}"/>
          </ac:spMkLst>
        </pc:spChg>
      </pc:sldChg>
      <pc:sldChg chg="del">
        <pc:chgData name="Pydi, Akshay Kumar" userId="14cf789e-6c4a-4c96-8828-c35c2bbf0f8d" providerId="ADAL" clId="{852489A4-BB59-4682-80CB-D536ED988342}" dt="2021-08-16T23:27:31.020" v="0" actId="47"/>
        <pc:sldMkLst>
          <pc:docMk/>
          <pc:sldMk cId="2866726199" sldId="276"/>
        </pc:sldMkLst>
      </pc:sldChg>
      <pc:sldChg chg="modSp mod">
        <pc:chgData name="Pydi, Akshay Kumar" userId="14cf789e-6c4a-4c96-8828-c35c2bbf0f8d" providerId="ADAL" clId="{852489A4-BB59-4682-80CB-D536ED988342}" dt="2021-08-17T16:25:39.015" v="7" actId="403"/>
        <pc:sldMkLst>
          <pc:docMk/>
          <pc:sldMk cId="250026435" sldId="277"/>
        </pc:sldMkLst>
        <pc:spChg chg="mod">
          <ac:chgData name="Pydi, Akshay Kumar" userId="14cf789e-6c4a-4c96-8828-c35c2bbf0f8d" providerId="ADAL" clId="{852489A4-BB59-4682-80CB-D536ED988342}" dt="2021-08-17T16:25:39.015" v="7" actId="403"/>
          <ac:spMkLst>
            <pc:docMk/>
            <pc:sldMk cId="250026435" sldId="277"/>
            <ac:spMk id="3" creationId="{BCB07025-38C5-4821-BB3D-B36ADFC23EBE}"/>
          </ac:spMkLst>
        </pc:spChg>
      </pc:sldChg>
      <pc:sldChg chg="modSp mod">
        <pc:chgData name="Pydi, Akshay Kumar" userId="14cf789e-6c4a-4c96-8828-c35c2bbf0f8d" providerId="ADAL" clId="{852489A4-BB59-4682-80CB-D536ED988342}" dt="2021-08-17T16:42:34.281" v="117" actId="27636"/>
        <pc:sldMkLst>
          <pc:docMk/>
          <pc:sldMk cId="4287939258" sldId="279"/>
        </pc:sldMkLst>
        <pc:spChg chg="mod">
          <ac:chgData name="Pydi, Akshay Kumar" userId="14cf789e-6c4a-4c96-8828-c35c2bbf0f8d" providerId="ADAL" clId="{852489A4-BB59-4682-80CB-D536ED988342}" dt="2021-08-17T16:42:34.281" v="117" actId="27636"/>
          <ac:spMkLst>
            <pc:docMk/>
            <pc:sldMk cId="4287939258" sldId="279"/>
            <ac:spMk id="3" creationId="{A9E874F7-07A9-454C-9DFD-E85713983EC9}"/>
          </ac:spMkLst>
        </pc:spChg>
      </pc:sldChg>
      <pc:sldChg chg="del">
        <pc:chgData name="Pydi, Akshay Kumar" userId="14cf789e-6c4a-4c96-8828-c35c2bbf0f8d" providerId="ADAL" clId="{852489A4-BB59-4682-80CB-D536ED988342}" dt="2021-08-17T16:43:25.955" v="118" actId="2696"/>
        <pc:sldMkLst>
          <pc:docMk/>
          <pc:sldMk cId="3087052228" sldId="282"/>
        </pc:sldMkLst>
      </pc:sldChg>
      <pc:sldChg chg="modSp mod">
        <pc:chgData name="Pydi, Akshay Kumar" userId="14cf789e-6c4a-4c96-8828-c35c2bbf0f8d" providerId="ADAL" clId="{852489A4-BB59-4682-80CB-D536ED988342}" dt="2021-08-17T16:43:58.528" v="124" actId="14100"/>
        <pc:sldMkLst>
          <pc:docMk/>
          <pc:sldMk cId="2926423765" sldId="283"/>
        </pc:sldMkLst>
        <pc:picChg chg="mod">
          <ac:chgData name="Pydi, Akshay Kumar" userId="14cf789e-6c4a-4c96-8828-c35c2bbf0f8d" providerId="ADAL" clId="{852489A4-BB59-4682-80CB-D536ED988342}" dt="2021-08-17T16:43:58.528" v="124" actId="14100"/>
          <ac:picMkLst>
            <pc:docMk/>
            <pc:sldMk cId="2926423765" sldId="283"/>
            <ac:picMk id="5" creationId="{B1D25C6B-F169-402E-875F-3D95B1A547A7}"/>
          </ac:picMkLst>
        </pc:picChg>
      </pc:sldChg>
    </pc:docChg>
  </pc:docChgLst>
  <pc:docChgLst>
    <pc:chgData name="Patidar, Mayank" userId="S::mayank.patidar@uconn.edu::b1def085-d84d-4506-8f3d-9642aaf43b4f" providerId="AD" clId="Web-{BFC347D0-ECC2-4829-8730-88B29E8639C5}"/>
    <pc:docChg chg="modSld">
      <pc:chgData name="Patidar, Mayank" userId="S::mayank.patidar@uconn.edu::b1def085-d84d-4506-8f3d-9642aaf43b4f" providerId="AD" clId="Web-{BFC347D0-ECC2-4829-8730-88B29E8639C5}" dt="2021-08-16T23:28:01.947" v="98" actId="1076"/>
      <pc:docMkLst>
        <pc:docMk/>
      </pc:docMkLst>
      <pc:sldChg chg="modSp">
        <pc:chgData name="Patidar, Mayank" userId="S::mayank.patidar@uconn.edu::b1def085-d84d-4506-8f3d-9642aaf43b4f" providerId="AD" clId="Web-{BFC347D0-ECC2-4829-8730-88B29E8639C5}" dt="2021-08-16T23:28:01.947" v="98" actId="1076"/>
        <pc:sldMkLst>
          <pc:docMk/>
          <pc:sldMk cId="1448816027" sldId="265"/>
        </pc:sldMkLst>
        <pc:spChg chg="mod">
          <ac:chgData name="Patidar, Mayank" userId="S::mayank.patidar@uconn.edu::b1def085-d84d-4506-8f3d-9642aaf43b4f" providerId="AD" clId="Web-{BFC347D0-ECC2-4829-8730-88B29E8639C5}" dt="2021-08-16T23:28:01.947" v="98" actId="1076"/>
          <ac:spMkLst>
            <pc:docMk/>
            <pc:sldMk cId="1448816027" sldId="265"/>
            <ac:spMk id="2" creationId="{88D4E704-D25B-44D6-821B-65CE18124295}"/>
          </ac:spMkLst>
        </pc:spChg>
      </pc:sldChg>
      <pc:sldChg chg="modSp">
        <pc:chgData name="Patidar, Mayank" userId="S::mayank.patidar@uconn.edu::b1def085-d84d-4506-8f3d-9642aaf43b4f" providerId="AD" clId="Web-{BFC347D0-ECC2-4829-8730-88B29E8639C5}" dt="2021-08-16T23:27:27.540" v="97" actId="20577"/>
        <pc:sldMkLst>
          <pc:docMk/>
          <pc:sldMk cId="2983288162" sldId="274"/>
        </pc:sldMkLst>
        <pc:spChg chg="mod">
          <ac:chgData name="Patidar, Mayank" userId="S::mayank.patidar@uconn.edu::b1def085-d84d-4506-8f3d-9642aaf43b4f" providerId="AD" clId="Web-{BFC347D0-ECC2-4829-8730-88B29E8639C5}" dt="2021-08-16T23:27:27.540" v="97" actId="20577"/>
          <ac:spMkLst>
            <pc:docMk/>
            <pc:sldMk cId="2983288162" sldId="274"/>
            <ac:spMk id="3" creationId="{B43B8617-C2C3-4F21-92CB-9E5B90330348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1F7367-D643-470F-A1E4-92DF1CE3E3CA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3ECC2B-1573-48B6-88B6-E5DDB6CA543F}">
      <dgm:prSet phldrT="[Text]" custT="1"/>
      <dgm:spPr>
        <a:solidFill>
          <a:schemeClr val="accent1"/>
        </a:solidFill>
      </dgm:spPr>
      <dgm:t>
        <a:bodyPr/>
        <a:lstStyle/>
        <a:p>
          <a:pPr algn="l"/>
          <a:r>
            <a:rPr lang="en-US" sz="4000"/>
            <a:t>Analysis 1</a:t>
          </a:r>
        </a:p>
      </dgm:t>
    </dgm:pt>
    <dgm:pt modelId="{EBC50EA3-A2C6-4DB5-9B86-6FF77307EDA2}" type="parTrans" cxnId="{B050D43D-93B6-453A-A8A3-04F10E33A245}">
      <dgm:prSet/>
      <dgm:spPr/>
      <dgm:t>
        <a:bodyPr/>
        <a:lstStyle/>
        <a:p>
          <a:pPr algn="l"/>
          <a:endParaRPr lang="en-US"/>
        </a:p>
      </dgm:t>
    </dgm:pt>
    <dgm:pt modelId="{76047617-8D17-49FD-A506-0B63C9A8C8D3}" type="sibTrans" cxnId="{B050D43D-93B6-453A-A8A3-04F10E33A245}">
      <dgm:prSet/>
      <dgm:spPr/>
      <dgm:t>
        <a:bodyPr/>
        <a:lstStyle/>
        <a:p>
          <a:pPr algn="l"/>
          <a:endParaRPr lang="en-US"/>
        </a:p>
      </dgm:t>
    </dgm:pt>
    <dgm:pt modelId="{85C341AA-5990-4B41-9B46-577F73AE9254}">
      <dgm:prSet phldrT="[Text]"/>
      <dgm:spPr/>
      <dgm:t>
        <a:bodyPr/>
        <a:lstStyle/>
        <a:p>
          <a:pPr algn="l"/>
          <a:r>
            <a:rPr lang="en-US"/>
            <a:t>Interpretable model having the </a:t>
          </a:r>
          <a:r>
            <a:rPr lang="en-US" err="1"/>
            <a:t>TextCluster_Prob</a:t>
          </a:r>
          <a:r>
            <a:rPr lang="en-US"/>
            <a:t> and </a:t>
          </a:r>
          <a:r>
            <a:rPr lang="en-US" err="1"/>
            <a:t>TextCluster_n</a:t>
          </a:r>
          <a:r>
            <a:rPr lang="en-US"/>
            <a:t> variables set as Input</a:t>
          </a:r>
        </a:p>
      </dgm:t>
    </dgm:pt>
    <dgm:pt modelId="{1CA9F07C-B6B1-44C5-909F-1EAF438B6D2E}" type="parTrans" cxnId="{12F5E9F8-14AF-467B-BDA0-11F0FD1BA024}">
      <dgm:prSet/>
      <dgm:spPr/>
      <dgm:t>
        <a:bodyPr/>
        <a:lstStyle/>
        <a:p>
          <a:pPr algn="l"/>
          <a:endParaRPr lang="en-US"/>
        </a:p>
      </dgm:t>
    </dgm:pt>
    <dgm:pt modelId="{4E490FAE-D48C-4F44-8086-E268B8B40522}" type="sibTrans" cxnId="{12F5E9F8-14AF-467B-BDA0-11F0FD1BA024}">
      <dgm:prSet/>
      <dgm:spPr/>
      <dgm:t>
        <a:bodyPr/>
        <a:lstStyle/>
        <a:p>
          <a:pPr algn="l"/>
          <a:endParaRPr lang="en-US"/>
        </a:p>
      </dgm:t>
    </dgm:pt>
    <dgm:pt modelId="{330CD462-45BE-4384-8989-728BDC0832DF}">
      <dgm:prSet phldrT="[Text]" custT="1"/>
      <dgm:spPr/>
      <dgm:t>
        <a:bodyPr/>
        <a:lstStyle/>
        <a:p>
          <a:pPr algn="l"/>
          <a:r>
            <a:rPr lang="en-US" sz="4000"/>
            <a:t>Analysis 2</a:t>
          </a:r>
        </a:p>
      </dgm:t>
    </dgm:pt>
    <dgm:pt modelId="{28405186-FBF9-419B-B856-62FD5E70C49E}" type="parTrans" cxnId="{3CF317B6-1134-4B39-8107-E1B2A96B9C77}">
      <dgm:prSet/>
      <dgm:spPr/>
      <dgm:t>
        <a:bodyPr/>
        <a:lstStyle/>
        <a:p>
          <a:pPr algn="l"/>
          <a:endParaRPr lang="en-US"/>
        </a:p>
      </dgm:t>
    </dgm:pt>
    <dgm:pt modelId="{23BC36BA-E66A-4EF0-9F14-6FB51170C21C}" type="sibTrans" cxnId="{3CF317B6-1134-4B39-8107-E1B2A96B9C77}">
      <dgm:prSet/>
      <dgm:spPr/>
      <dgm:t>
        <a:bodyPr/>
        <a:lstStyle/>
        <a:p>
          <a:pPr algn="l"/>
          <a:endParaRPr lang="en-US"/>
        </a:p>
      </dgm:t>
    </dgm:pt>
    <dgm:pt modelId="{FB547ACB-58B1-4F8B-8318-90C4A052143F}">
      <dgm:prSet phldrT="[Text]"/>
      <dgm:spPr/>
      <dgm:t>
        <a:bodyPr/>
        <a:lstStyle/>
        <a:p>
          <a:pPr algn="l"/>
          <a:r>
            <a:rPr lang="en-US"/>
            <a:t>Assigning of the Term and Document Cutoff based on the word's presence in the document</a:t>
          </a:r>
        </a:p>
      </dgm:t>
    </dgm:pt>
    <dgm:pt modelId="{B9C5EEBD-3D94-4114-89BC-660A79FF9A80}" type="parTrans" cxnId="{6A128373-8429-4F6D-8293-8CB6B5F10157}">
      <dgm:prSet/>
      <dgm:spPr/>
      <dgm:t>
        <a:bodyPr/>
        <a:lstStyle/>
        <a:p>
          <a:pPr algn="l"/>
          <a:endParaRPr lang="en-US"/>
        </a:p>
      </dgm:t>
    </dgm:pt>
    <dgm:pt modelId="{4D12EE96-DBC1-45D9-962B-8C9AB810D805}" type="sibTrans" cxnId="{6A128373-8429-4F6D-8293-8CB6B5F10157}">
      <dgm:prSet/>
      <dgm:spPr/>
      <dgm:t>
        <a:bodyPr/>
        <a:lstStyle/>
        <a:p>
          <a:pPr algn="l"/>
          <a:endParaRPr lang="en-US"/>
        </a:p>
      </dgm:t>
    </dgm:pt>
    <dgm:pt modelId="{A14C7E0E-E320-44BE-9BDA-C178208AAE6C}">
      <dgm:prSet phldrT="[Text]" custT="1"/>
      <dgm:spPr/>
      <dgm:t>
        <a:bodyPr/>
        <a:lstStyle/>
        <a:p>
          <a:pPr algn="l"/>
          <a:r>
            <a:rPr lang="en-US" sz="4000"/>
            <a:t>Analysis 3</a:t>
          </a:r>
        </a:p>
      </dgm:t>
    </dgm:pt>
    <dgm:pt modelId="{F1D2B272-4642-4CA6-8EB2-9F76556C4D65}" type="parTrans" cxnId="{5A29D136-E39A-4AAE-B3E0-C0F1C3D231DF}">
      <dgm:prSet/>
      <dgm:spPr/>
      <dgm:t>
        <a:bodyPr/>
        <a:lstStyle/>
        <a:p>
          <a:pPr algn="l"/>
          <a:endParaRPr lang="en-US"/>
        </a:p>
      </dgm:t>
    </dgm:pt>
    <dgm:pt modelId="{141597B3-D364-466E-8946-0871A8B448C9}" type="sibTrans" cxnId="{5A29D136-E39A-4AAE-B3E0-C0F1C3D231DF}">
      <dgm:prSet/>
      <dgm:spPr/>
      <dgm:t>
        <a:bodyPr/>
        <a:lstStyle/>
        <a:p>
          <a:pPr algn="l"/>
          <a:endParaRPr lang="en-US"/>
        </a:p>
      </dgm:t>
    </dgm:pt>
    <dgm:pt modelId="{7EA2B507-9CC7-4E2D-AE0C-709B59BB63C8}">
      <dgm:prSet phldrT="[Text]"/>
      <dgm:spPr/>
      <dgm:t>
        <a:bodyPr/>
        <a:lstStyle/>
        <a:p>
          <a:pPr algn="l"/>
          <a:r>
            <a:rPr lang="en-US"/>
            <a:t>Using Text Profile to cluster 15 most frequent terms for each category</a:t>
          </a:r>
        </a:p>
      </dgm:t>
    </dgm:pt>
    <dgm:pt modelId="{3BFDD73D-840B-4B55-8894-586FAD2C3562}" type="parTrans" cxnId="{0E0E7052-8879-4808-AE79-C29962131E46}">
      <dgm:prSet/>
      <dgm:spPr/>
      <dgm:t>
        <a:bodyPr/>
        <a:lstStyle/>
        <a:p>
          <a:pPr algn="l"/>
          <a:endParaRPr lang="en-US"/>
        </a:p>
      </dgm:t>
    </dgm:pt>
    <dgm:pt modelId="{45CE44C6-3122-4ABE-AC77-320641F3A67B}" type="sibTrans" cxnId="{0E0E7052-8879-4808-AE79-C29962131E46}">
      <dgm:prSet/>
      <dgm:spPr/>
      <dgm:t>
        <a:bodyPr/>
        <a:lstStyle/>
        <a:p>
          <a:pPr algn="l"/>
          <a:endParaRPr lang="en-US"/>
        </a:p>
      </dgm:t>
    </dgm:pt>
    <dgm:pt modelId="{EED3B8C9-79B3-483B-8CF5-194FBA5D20FE}" type="pres">
      <dgm:prSet presAssocID="{551F7367-D643-470F-A1E4-92DF1CE3E3CA}" presName="Name0" presStyleCnt="0">
        <dgm:presLayoutVars>
          <dgm:dir/>
          <dgm:animLvl val="lvl"/>
          <dgm:resizeHandles/>
        </dgm:presLayoutVars>
      </dgm:prSet>
      <dgm:spPr/>
    </dgm:pt>
    <dgm:pt modelId="{CB269361-0DEC-4CB7-BEE3-F357D1843D11}" type="pres">
      <dgm:prSet presAssocID="{543ECC2B-1573-48B6-88B6-E5DDB6CA543F}" presName="linNode" presStyleCnt="0"/>
      <dgm:spPr/>
    </dgm:pt>
    <dgm:pt modelId="{96C54C33-1540-40BE-A86E-1350079E115C}" type="pres">
      <dgm:prSet presAssocID="{543ECC2B-1573-48B6-88B6-E5DDB6CA543F}" presName="parentShp" presStyleLbl="node1" presStyleIdx="0" presStyleCnt="3">
        <dgm:presLayoutVars>
          <dgm:bulletEnabled val="1"/>
        </dgm:presLayoutVars>
      </dgm:prSet>
      <dgm:spPr/>
    </dgm:pt>
    <dgm:pt modelId="{EC46086E-7AC2-4717-A9A4-451FD7B0E1EE}" type="pres">
      <dgm:prSet presAssocID="{543ECC2B-1573-48B6-88B6-E5DDB6CA543F}" presName="childShp" presStyleLbl="bgAccFollowNode1" presStyleIdx="0" presStyleCnt="3">
        <dgm:presLayoutVars>
          <dgm:bulletEnabled val="1"/>
        </dgm:presLayoutVars>
      </dgm:prSet>
      <dgm:spPr/>
    </dgm:pt>
    <dgm:pt modelId="{18E12767-8642-431A-9687-F9A4BA2DA337}" type="pres">
      <dgm:prSet presAssocID="{76047617-8D17-49FD-A506-0B63C9A8C8D3}" presName="spacing" presStyleCnt="0"/>
      <dgm:spPr/>
    </dgm:pt>
    <dgm:pt modelId="{24131ED8-D74F-4896-B3AA-E76E00D06B75}" type="pres">
      <dgm:prSet presAssocID="{330CD462-45BE-4384-8989-728BDC0832DF}" presName="linNode" presStyleCnt="0"/>
      <dgm:spPr/>
    </dgm:pt>
    <dgm:pt modelId="{C77DEFFA-9449-44E0-915F-F059CEA1E6D7}" type="pres">
      <dgm:prSet presAssocID="{330CD462-45BE-4384-8989-728BDC0832DF}" presName="parentShp" presStyleLbl="node1" presStyleIdx="1" presStyleCnt="3">
        <dgm:presLayoutVars>
          <dgm:bulletEnabled val="1"/>
        </dgm:presLayoutVars>
      </dgm:prSet>
      <dgm:spPr/>
    </dgm:pt>
    <dgm:pt modelId="{C0552DB2-D410-4086-8A5D-223BB392272B}" type="pres">
      <dgm:prSet presAssocID="{330CD462-45BE-4384-8989-728BDC0832DF}" presName="childShp" presStyleLbl="bgAccFollowNode1" presStyleIdx="1" presStyleCnt="3">
        <dgm:presLayoutVars>
          <dgm:bulletEnabled val="1"/>
        </dgm:presLayoutVars>
      </dgm:prSet>
      <dgm:spPr/>
    </dgm:pt>
    <dgm:pt modelId="{E40AB560-8677-4829-AFBD-759E2F74B904}" type="pres">
      <dgm:prSet presAssocID="{23BC36BA-E66A-4EF0-9F14-6FB51170C21C}" presName="spacing" presStyleCnt="0"/>
      <dgm:spPr/>
    </dgm:pt>
    <dgm:pt modelId="{1D249B1B-5EAA-4FD6-AF1C-7A8BB90A4BA9}" type="pres">
      <dgm:prSet presAssocID="{A14C7E0E-E320-44BE-9BDA-C178208AAE6C}" presName="linNode" presStyleCnt="0"/>
      <dgm:spPr/>
    </dgm:pt>
    <dgm:pt modelId="{694C80CD-748D-4162-B22C-0FE5C0B544AE}" type="pres">
      <dgm:prSet presAssocID="{A14C7E0E-E320-44BE-9BDA-C178208AAE6C}" presName="parentShp" presStyleLbl="node1" presStyleIdx="2" presStyleCnt="3">
        <dgm:presLayoutVars>
          <dgm:bulletEnabled val="1"/>
        </dgm:presLayoutVars>
      </dgm:prSet>
      <dgm:spPr/>
    </dgm:pt>
    <dgm:pt modelId="{13093F6D-49DE-4532-8C52-E3E9C23A366D}" type="pres">
      <dgm:prSet presAssocID="{A14C7E0E-E320-44BE-9BDA-C178208AAE6C}" presName="childShp" presStyleLbl="bgAccFollowNode1" presStyleIdx="2" presStyleCnt="3">
        <dgm:presLayoutVars>
          <dgm:bulletEnabled val="1"/>
        </dgm:presLayoutVars>
      </dgm:prSet>
      <dgm:spPr/>
    </dgm:pt>
  </dgm:ptLst>
  <dgm:cxnLst>
    <dgm:cxn modelId="{5A29D136-E39A-4AAE-B3E0-C0F1C3D231DF}" srcId="{551F7367-D643-470F-A1E4-92DF1CE3E3CA}" destId="{A14C7E0E-E320-44BE-9BDA-C178208AAE6C}" srcOrd="2" destOrd="0" parTransId="{F1D2B272-4642-4CA6-8EB2-9F76556C4D65}" sibTransId="{141597B3-D364-466E-8946-0871A8B448C9}"/>
    <dgm:cxn modelId="{4D1DAB3A-1108-44FB-BB90-BF114698ED15}" type="presOf" srcId="{85C341AA-5990-4B41-9B46-577F73AE9254}" destId="{EC46086E-7AC2-4717-A9A4-451FD7B0E1EE}" srcOrd="0" destOrd="0" presId="urn:microsoft.com/office/officeart/2005/8/layout/vList6"/>
    <dgm:cxn modelId="{B050D43D-93B6-453A-A8A3-04F10E33A245}" srcId="{551F7367-D643-470F-A1E4-92DF1CE3E3CA}" destId="{543ECC2B-1573-48B6-88B6-E5DDB6CA543F}" srcOrd="0" destOrd="0" parTransId="{EBC50EA3-A2C6-4DB5-9B86-6FF77307EDA2}" sibTransId="{76047617-8D17-49FD-A506-0B63C9A8C8D3}"/>
    <dgm:cxn modelId="{54FE263F-E222-4EAB-8F23-A84CEC6F05E9}" type="presOf" srcId="{FB547ACB-58B1-4F8B-8318-90C4A052143F}" destId="{C0552DB2-D410-4086-8A5D-223BB392272B}" srcOrd="0" destOrd="0" presId="urn:microsoft.com/office/officeart/2005/8/layout/vList6"/>
    <dgm:cxn modelId="{98D81870-E7E3-418D-9344-883197028841}" type="presOf" srcId="{330CD462-45BE-4384-8989-728BDC0832DF}" destId="{C77DEFFA-9449-44E0-915F-F059CEA1E6D7}" srcOrd="0" destOrd="0" presId="urn:microsoft.com/office/officeart/2005/8/layout/vList6"/>
    <dgm:cxn modelId="{0E0E7052-8879-4808-AE79-C29962131E46}" srcId="{A14C7E0E-E320-44BE-9BDA-C178208AAE6C}" destId="{7EA2B507-9CC7-4E2D-AE0C-709B59BB63C8}" srcOrd="0" destOrd="0" parTransId="{3BFDD73D-840B-4B55-8894-586FAD2C3562}" sibTransId="{45CE44C6-3122-4ABE-AC77-320641F3A67B}"/>
    <dgm:cxn modelId="{6A128373-8429-4F6D-8293-8CB6B5F10157}" srcId="{330CD462-45BE-4384-8989-728BDC0832DF}" destId="{FB547ACB-58B1-4F8B-8318-90C4A052143F}" srcOrd="0" destOrd="0" parTransId="{B9C5EEBD-3D94-4114-89BC-660A79FF9A80}" sibTransId="{4D12EE96-DBC1-45D9-962B-8C9AB810D805}"/>
    <dgm:cxn modelId="{C04B0F85-D108-4D64-B7B8-CB6333596926}" type="presOf" srcId="{7EA2B507-9CC7-4E2D-AE0C-709B59BB63C8}" destId="{13093F6D-49DE-4532-8C52-E3E9C23A366D}" srcOrd="0" destOrd="0" presId="urn:microsoft.com/office/officeart/2005/8/layout/vList6"/>
    <dgm:cxn modelId="{5E7914AB-BD66-406D-AF89-ABBF4D58D3E9}" type="presOf" srcId="{A14C7E0E-E320-44BE-9BDA-C178208AAE6C}" destId="{694C80CD-748D-4162-B22C-0FE5C0B544AE}" srcOrd="0" destOrd="0" presId="urn:microsoft.com/office/officeart/2005/8/layout/vList6"/>
    <dgm:cxn modelId="{3CF317B6-1134-4B39-8107-E1B2A96B9C77}" srcId="{551F7367-D643-470F-A1E4-92DF1CE3E3CA}" destId="{330CD462-45BE-4384-8989-728BDC0832DF}" srcOrd="1" destOrd="0" parTransId="{28405186-FBF9-419B-B856-62FD5E70C49E}" sibTransId="{23BC36BA-E66A-4EF0-9F14-6FB51170C21C}"/>
    <dgm:cxn modelId="{95A2CBC2-4FA8-465D-BDA0-89ED56883A18}" type="presOf" srcId="{543ECC2B-1573-48B6-88B6-E5DDB6CA543F}" destId="{96C54C33-1540-40BE-A86E-1350079E115C}" srcOrd="0" destOrd="0" presId="urn:microsoft.com/office/officeart/2005/8/layout/vList6"/>
    <dgm:cxn modelId="{12F5E9F8-14AF-467B-BDA0-11F0FD1BA024}" srcId="{543ECC2B-1573-48B6-88B6-E5DDB6CA543F}" destId="{85C341AA-5990-4B41-9B46-577F73AE9254}" srcOrd="0" destOrd="0" parTransId="{1CA9F07C-B6B1-44C5-909F-1EAF438B6D2E}" sibTransId="{4E490FAE-D48C-4F44-8086-E268B8B40522}"/>
    <dgm:cxn modelId="{182758FB-5979-4D5B-BE98-19B496416FC7}" type="presOf" srcId="{551F7367-D643-470F-A1E4-92DF1CE3E3CA}" destId="{EED3B8C9-79B3-483B-8CF5-194FBA5D20FE}" srcOrd="0" destOrd="0" presId="urn:microsoft.com/office/officeart/2005/8/layout/vList6"/>
    <dgm:cxn modelId="{443A2900-1CA2-4DED-B467-8D7C08E482DF}" type="presParOf" srcId="{EED3B8C9-79B3-483B-8CF5-194FBA5D20FE}" destId="{CB269361-0DEC-4CB7-BEE3-F357D1843D11}" srcOrd="0" destOrd="0" presId="urn:microsoft.com/office/officeart/2005/8/layout/vList6"/>
    <dgm:cxn modelId="{28F56CCD-9CE2-48D7-95B0-C16636197632}" type="presParOf" srcId="{CB269361-0DEC-4CB7-BEE3-F357D1843D11}" destId="{96C54C33-1540-40BE-A86E-1350079E115C}" srcOrd="0" destOrd="0" presId="urn:microsoft.com/office/officeart/2005/8/layout/vList6"/>
    <dgm:cxn modelId="{D697EFCF-D663-43A2-A640-6282230DCAF7}" type="presParOf" srcId="{CB269361-0DEC-4CB7-BEE3-F357D1843D11}" destId="{EC46086E-7AC2-4717-A9A4-451FD7B0E1EE}" srcOrd="1" destOrd="0" presId="urn:microsoft.com/office/officeart/2005/8/layout/vList6"/>
    <dgm:cxn modelId="{651EA266-4E42-4CF3-B19C-C538038CA1AD}" type="presParOf" srcId="{EED3B8C9-79B3-483B-8CF5-194FBA5D20FE}" destId="{18E12767-8642-431A-9687-F9A4BA2DA337}" srcOrd="1" destOrd="0" presId="urn:microsoft.com/office/officeart/2005/8/layout/vList6"/>
    <dgm:cxn modelId="{AED7B010-E95B-4BD0-A739-B8736CC049D3}" type="presParOf" srcId="{EED3B8C9-79B3-483B-8CF5-194FBA5D20FE}" destId="{24131ED8-D74F-4896-B3AA-E76E00D06B75}" srcOrd="2" destOrd="0" presId="urn:microsoft.com/office/officeart/2005/8/layout/vList6"/>
    <dgm:cxn modelId="{32417165-3D14-4F9A-B30B-F4992D247B0D}" type="presParOf" srcId="{24131ED8-D74F-4896-B3AA-E76E00D06B75}" destId="{C77DEFFA-9449-44E0-915F-F059CEA1E6D7}" srcOrd="0" destOrd="0" presId="urn:microsoft.com/office/officeart/2005/8/layout/vList6"/>
    <dgm:cxn modelId="{E18C80E5-2562-40A7-A1CE-7EDDB6813E9B}" type="presParOf" srcId="{24131ED8-D74F-4896-B3AA-E76E00D06B75}" destId="{C0552DB2-D410-4086-8A5D-223BB392272B}" srcOrd="1" destOrd="0" presId="urn:microsoft.com/office/officeart/2005/8/layout/vList6"/>
    <dgm:cxn modelId="{239A287E-68A4-4D9A-8BAA-68D40C1FCFAD}" type="presParOf" srcId="{EED3B8C9-79B3-483B-8CF5-194FBA5D20FE}" destId="{E40AB560-8677-4829-AFBD-759E2F74B904}" srcOrd="3" destOrd="0" presId="urn:microsoft.com/office/officeart/2005/8/layout/vList6"/>
    <dgm:cxn modelId="{949DB940-E421-4CCF-B809-229DB29DCA0F}" type="presParOf" srcId="{EED3B8C9-79B3-483B-8CF5-194FBA5D20FE}" destId="{1D249B1B-5EAA-4FD6-AF1C-7A8BB90A4BA9}" srcOrd="4" destOrd="0" presId="urn:microsoft.com/office/officeart/2005/8/layout/vList6"/>
    <dgm:cxn modelId="{78FB4127-BD3C-4DBB-8C47-A5AC28E6CEFE}" type="presParOf" srcId="{1D249B1B-5EAA-4FD6-AF1C-7A8BB90A4BA9}" destId="{694C80CD-748D-4162-B22C-0FE5C0B544AE}" srcOrd="0" destOrd="0" presId="urn:microsoft.com/office/officeart/2005/8/layout/vList6"/>
    <dgm:cxn modelId="{1EE28F72-6959-4252-976B-DCA107F18E34}" type="presParOf" srcId="{1D249B1B-5EAA-4FD6-AF1C-7A8BB90A4BA9}" destId="{13093F6D-49DE-4532-8C52-E3E9C23A366D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2EA48D-E6DB-4841-BBFE-49C35A5A04A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92E7D9-8B1B-4EBA-9BBA-83032151CA7C}">
      <dgm:prSet phldrT="[Text]"/>
      <dgm:spPr/>
      <dgm:t>
        <a:bodyPr/>
        <a:lstStyle/>
        <a:p>
          <a:r>
            <a:rPr lang="en-US"/>
            <a:t>Neural Network</a:t>
          </a:r>
        </a:p>
      </dgm:t>
    </dgm:pt>
    <dgm:pt modelId="{60E53043-D12C-40E5-B309-02434C8B60D8}" type="parTrans" cxnId="{46045541-8C03-4423-9F1A-3FABD21DFCA1}">
      <dgm:prSet/>
      <dgm:spPr/>
      <dgm:t>
        <a:bodyPr/>
        <a:lstStyle/>
        <a:p>
          <a:endParaRPr lang="en-US"/>
        </a:p>
      </dgm:t>
    </dgm:pt>
    <dgm:pt modelId="{03FC4E7A-7CA3-4450-AC36-9D1DA30AA6F0}" type="sibTrans" cxnId="{46045541-8C03-4423-9F1A-3FABD21DFCA1}">
      <dgm:prSet/>
      <dgm:spPr/>
      <dgm:t>
        <a:bodyPr/>
        <a:lstStyle/>
        <a:p>
          <a:endParaRPr lang="en-US"/>
        </a:p>
      </dgm:t>
    </dgm:pt>
    <dgm:pt modelId="{D0182DE1-90F1-40C4-A96D-98250A27989E}">
      <dgm:prSet phldrT="[Text]"/>
      <dgm:spPr/>
      <dgm:t>
        <a:bodyPr/>
        <a:lstStyle/>
        <a:p>
          <a:r>
            <a:rPr lang="en-US"/>
            <a:t>ROC – 0.908</a:t>
          </a:r>
        </a:p>
      </dgm:t>
    </dgm:pt>
    <dgm:pt modelId="{E08799FB-4DB6-4DC5-A26C-EFD9263C8257}" type="parTrans" cxnId="{08197FA6-BAFD-4085-9A8F-0A7F2A54FFF0}">
      <dgm:prSet/>
      <dgm:spPr/>
      <dgm:t>
        <a:bodyPr/>
        <a:lstStyle/>
        <a:p>
          <a:endParaRPr lang="en-US"/>
        </a:p>
      </dgm:t>
    </dgm:pt>
    <dgm:pt modelId="{2884163F-BCD1-4E4C-BBC7-1E58DAC19294}" type="sibTrans" cxnId="{08197FA6-BAFD-4085-9A8F-0A7F2A54FFF0}">
      <dgm:prSet/>
      <dgm:spPr/>
      <dgm:t>
        <a:bodyPr/>
        <a:lstStyle/>
        <a:p>
          <a:endParaRPr lang="en-US"/>
        </a:p>
      </dgm:t>
    </dgm:pt>
    <dgm:pt modelId="{A9E9E319-05E4-46A3-8584-9336E7966DAC}">
      <dgm:prSet phldrT="[Text]"/>
      <dgm:spPr/>
      <dgm:t>
        <a:bodyPr/>
        <a:lstStyle/>
        <a:p>
          <a:r>
            <a:rPr lang="en-US"/>
            <a:t>Regression Inverse Document Frequency</a:t>
          </a:r>
        </a:p>
      </dgm:t>
    </dgm:pt>
    <dgm:pt modelId="{DACF57B6-4BE5-4C30-9538-E6547823C271}" type="parTrans" cxnId="{83FAAA49-3904-491F-B910-EC6C720F5A46}">
      <dgm:prSet/>
      <dgm:spPr/>
      <dgm:t>
        <a:bodyPr/>
        <a:lstStyle/>
        <a:p>
          <a:endParaRPr lang="en-US"/>
        </a:p>
      </dgm:t>
    </dgm:pt>
    <dgm:pt modelId="{5FB8F819-45B1-4888-8AC0-5938E337A120}" type="sibTrans" cxnId="{83FAAA49-3904-491F-B910-EC6C720F5A46}">
      <dgm:prSet/>
      <dgm:spPr/>
      <dgm:t>
        <a:bodyPr/>
        <a:lstStyle/>
        <a:p>
          <a:endParaRPr lang="en-US"/>
        </a:p>
      </dgm:t>
    </dgm:pt>
    <dgm:pt modelId="{D2B5D16D-6AD1-44B7-8758-99C7C87C786F}">
      <dgm:prSet phldrT="[Text]"/>
      <dgm:spPr/>
      <dgm:t>
        <a:bodyPr/>
        <a:lstStyle/>
        <a:p>
          <a:r>
            <a:rPr lang="en-US"/>
            <a:t>ROC – 0.9</a:t>
          </a:r>
        </a:p>
      </dgm:t>
    </dgm:pt>
    <dgm:pt modelId="{348D073E-FA7D-429A-8F62-66EFB9254AC2}" type="parTrans" cxnId="{AB8BC02E-0CE6-4C6D-8AF9-8E3A2516C7CC}">
      <dgm:prSet/>
      <dgm:spPr/>
      <dgm:t>
        <a:bodyPr/>
        <a:lstStyle/>
        <a:p>
          <a:endParaRPr lang="en-US"/>
        </a:p>
      </dgm:t>
    </dgm:pt>
    <dgm:pt modelId="{2C8FEA47-4F11-4F7B-A07A-D04799EF637D}" type="sibTrans" cxnId="{AB8BC02E-0CE6-4C6D-8AF9-8E3A2516C7CC}">
      <dgm:prSet/>
      <dgm:spPr/>
      <dgm:t>
        <a:bodyPr/>
        <a:lstStyle/>
        <a:p>
          <a:endParaRPr lang="en-US"/>
        </a:p>
      </dgm:t>
    </dgm:pt>
    <dgm:pt modelId="{897E3D46-0A94-48FE-A65F-A63D578A9411}">
      <dgm:prSet phldrT="[Text]"/>
      <dgm:spPr/>
      <dgm:t>
        <a:bodyPr/>
        <a:lstStyle/>
        <a:p>
          <a:r>
            <a:rPr lang="en-US"/>
            <a:t>Regression Text Topic</a:t>
          </a:r>
        </a:p>
      </dgm:t>
    </dgm:pt>
    <dgm:pt modelId="{C5191A89-F390-40E3-8297-C4BE649B474C}" type="parTrans" cxnId="{17E5D60B-9F67-4B21-A07A-DE44AF65F09C}">
      <dgm:prSet/>
      <dgm:spPr/>
      <dgm:t>
        <a:bodyPr/>
        <a:lstStyle/>
        <a:p>
          <a:endParaRPr lang="en-US"/>
        </a:p>
      </dgm:t>
    </dgm:pt>
    <dgm:pt modelId="{E21E7EA5-B5A5-47EB-85B5-EEC0C1ECA0DB}" type="sibTrans" cxnId="{17E5D60B-9F67-4B21-A07A-DE44AF65F09C}">
      <dgm:prSet/>
      <dgm:spPr/>
      <dgm:t>
        <a:bodyPr/>
        <a:lstStyle/>
        <a:p>
          <a:endParaRPr lang="en-US"/>
        </a:p>
      </dgm:t>
    </dgm:pt>
    <dgm:pt modelId="{5C3EC82B-4884-496B-9AFC-8070D2FC3A51}">
      <dgm:prSet phldrT="[Text]"/>
      <dgm:spPr/>
      <dgm:t>
        <a:bodyPr/>
        <a:lstStyle/>
        <a:p>
          <a:r>
            <a:rPr lang="en-US"/>
            <a:t>ROC – 0.902</a:t>
          </a:r>
        </a:p>
      </dgm:t>
    </dgm:pt>
    <dgm:pt modelId="{D6866727-4CBE-4A74-AF1E-40FD1BD9346A}" type="parTrans" cxnId="{36BFB444-1E33-4D18-A04C-A4B9AD152AC0}">
      <dgm:prSet/>
      <dgm:spPr/>
      <dgm:t>
        <a:bodyPr/>
        <a:lstStyle/>
        <a:p>
          <a:endParaRPr lang="en-US"/>
        </a:p>
      </dgm:t>
    </dgm:pt>
    <dgm:pt modelId="{35118D37-82C8-484A-A6EB-02D39120C280}" type="sibTrans" cxnId="{36BFB444-1E33-4D18-A04C-A4B9AD152AC0}">
      <dgm:prSet/>
      <dgm:spPr/>
      <dgm:t>
        <a:bodyPr/>
        <a:lstStyle/>
        <a:p>
          <a:endParaRPr lang="en-US"/>
        </a:p>
      </dgm:t>
    </dgm:pt>
    <dgm:pt modelId="{24041549-46EB-45D4-B8DD-141865E55FE6}" type="pres">
      <dgm:prSet presAssocID="{522EA48D-E6DB-4841-BBFE-49C35A5A04AA}" presName="Name0" presStyleCnt="0">
        <dgm:presLayoutVars>
          <dgm:dir/>
          <dgm:animLvl val="lvl"/>
          <dgm:resizeHandles val="exact"/>
        </dgm:presLayoutVars>
      </dgm:prSet>
      <dgm:spPr/>
    </dgm:pt>
    <dgm:pt modelId="{CC173B83-05A9-4822-B2D2-D996C52BCF65}" type="pres">
      <dgm:prSet presAssocID="{7692E7D9-8B1B-4EBA-9BBA-83032151CA7C}" presName="composite" presStyleCnt="0"/>
      <dgm:spPr/>
    </dgm:pt>
    <dgm:pt modelId="{EEBA76C3-16A2-471D-8ED1-1DD48A7A57AF}" type="pres">
      <dgm:prSet presAssocID="{7692E7D9-8B1B-4EBA-9BBA-83032151CA7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3597B7C3-AA80-4A7A-92C4-2F1F49389898}" type="pres">
      <dgm:prSet presAssocID="{7692E7D9-8B1B-4EBA-9BBA-83032151CA7C}" presName="desTx" presStyleLbl="alignAccFollowNode1" presStyleIdx="0" presStyleCnt="3">
        <dgm:presLayoutVars>
          <dgm:bulletEnabled val="1"/>
        </dgm:presLayoutVars>
      </dgm:prSet>
      <dgm:spPr/>
    </dgm:pt>
    <dgm:pt modelId="{3EB8D239-CC2A-4530-863A-A66CA4DA60C4}" type="pres">
      <dgm:prSet presAssocID="{03FC4E7A-7CA3-4450-AC36-9D1DA30AA6F0}" presName="space" presStyleCnt="0"/>
      <dgm:spPr/>
    </dgm:pt>
    <dgm:pt modelId="{769F5D7C-1E99-4363-AFBA-3CEC1A9C8A60}" type="pres">
      <dgm:prSet presAssocID="{897E3D46-0A94-48FE-A65F-A63D578A9411}" presName="composite" presStyleCnt="0"/>
      <dgm:spPr/>
    </dgm:pt>
    <dgm:pt modelId="{C88FDFAE-5B76-465C-A1A8-9AC28D1BD5F9}" type="pres">
      <dgm:prSet presAssocID="{897E3D46-0A94-48FE-A65F-A63D578A941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F9B4A62-45A2-4BDB-B113-47612869EDDF}" type="pres">
      <dgm:prSet presAssocID="{897E3D46-0A94-48FE-A65F-A63D578A9411}" presName="desTx" presStyleLbl="alignAccFollowNode1" presStyleIdx="1" presStyleCnt="3">
        <dgm:presLayoutVars>
          <dgm:bulletEnabled val="1"/>
        </dgm:presLayoutVars>
      </dgm:prSet>
      <dgm:spPr/>
    </dgm:pt>
    <dgm:pt modelId="{82A0566E-8525-4651-8F63-DDACAE119ED0}" type="pres">
      <dgm:prSet presAssocID="{E21E7EA5-B5A5-47EB-85B5-EEC0C1ECA0DB}" presName="space" presStyleCnt="0"/>
      <dgm:spPr/>
    </dgm:pt>
    <dgm:pt modelId="{DB221136-1F4E-42A7-82D7-8B641978A3F4}" type="pres">
      <dgm:prSet presAssocID="{A9E9E319-05E4-46A3-8584-9336E7966DAC}" presName="composite" presStyleCnt="0"/>
      <dgm:spPr/>
    </dgm:pt>
    <dgm:pt modelId="{986F1797-A7DC-4AC6-968E-7EEE734E2992}" type="pres">
      <dgm:prSet presAssocID="{A9E9E319-05E4-46A3-8584-9336E7966DAC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4F8392B7-7513-49AF-B884-1876BDD20481}" type="pres">
      <dgm:prSet presAssocID="{A9E9E319-05E4-46A3-8584-9336E7966DAC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17E5D60B-9F67-4B21-A07A-DE44AF65F09C}" srcId="{522EA48D-E6DB-4841-BBFE-49C35A5A04AA}" destId="{897E3D46-0A94-48FE-A65F-A63D578A9411}" srcOrd="1" destOrd="0" parTransId="{C5191A89-F390-40E3-8297-C4BE649B474C}" sibTransId="{E21E7EA5-B5A5-47EB-85B5-EEC0C1ECA0DB}"/>
    <dgm:cxn modelId="{2219AB16-33C7-4A9B-B051-BC182BFAAF71}" type="presOf" srcId="{897E3D46-0A94-48FE-A65F-A63D578A9411}" destId="{C88FDFAE-5B76-465C-A1A8-9AC28D1BD5F9}" srcOrd="0" destOrd="0" presId="urn:microsoft.com/office/officeart/2005/8/layout/hList1"/>
    <dgm:cxn modelId="{AB8BC02E-0CE6-4C6D-8AF9-8E3A2516C7CC}" srcId="{A9E9E319-05E4-46A3-8584-9336E7966DAC}" destId="{D2B5D16D-6AD1-44B7-8758-99C7C87C786F}" srcOrd="0" destOrd="0" parTransId="{348D073E-FA7D-429A-8F62-66EFB9254AC2}" sibTransId="{2C8FEA47-4F11-4F7B-A07A-D04799EF637D}"/>
    <dgm:cxn modelId="{65945B36-8C69-481C-83EA-EC89042F7358}" type="presOf" srcId="{D0182DE1-90F1-40C4-A96D-98250A27989E}" destId="{3597B7C3-AA80-4A7A-92C4-2F1F49389898}" srcOrd="0" destOrd="0" presId="urn:microsoft.com/office/officeart/2005/8/layout/hList1"/>
    <dgm:cxn modelId="{C8DD7F39-00DA-4A93-98AC-9BA6A68BAADD}" type="presOf" srcId="{7692E7D9-8B1B-4EBA-9BBA-83032151CA7C}" destId="{EEBA76C3-16A2-471D-8ED1-1DD48A7A57AF}" srcOrd="0" destOrd="0" presId="urn:microsoft.com/office/officeart/2005/8/layout/hList1"/>
    <dgm:cxn modelId="{46045541-8C03-4423-9F1A-3FABD21DFCA1}" srcId="{522EA48D-E6DB-4841-BBFE-49C35A5A04AA}" destId="{7692E7D9-8B1B-4EBA-9BBA-83032151CA7C}" srcOrd="0" destOrd="0" parTransId="{60E53043-D12C-40E5-B309-02434C8B60D8}" sibTransId="{03FC4E7A-7CA3-4450-AC36-9D1DA30AA6F0}"/>
    <dgm:cxn modelId="{36BFB444-1E33-4D18-A04C-A4B9AD152AC0}" srcId="{897E3D46-0A94-48FE-A65F-A63D578A9411}" destId="{5C3EC82B-4884-496B-9AFC-8070D2FC3A51}" srcOrd="0" destOrd="0" parTransId="{D6866727-4CBE-4A74-AF1E-40FD1BD9346A}" sibTransId="{35118D37-82C8-484A-A6EB-02D39120C280}"/>
    <dgm:cxn modelId="{83FAAA49-3904-491F-B910-EC6C720F5A46}" srcId="{522EA48D-E6DB-4841-BBFE-49C35A5A04AA}" destId="{A9E9E319-05E4-46A3-8584-9336E7966DAC}" srcOrd="2" destOrd="0" parTransId="{DACF57B6-4BE5-4C30-9538-E6547823C271}" sibTransId="{5FB8F819-45B1-4888-8AC0-5938E337A120}"/>
    <dgm:cxn modelId="{0F11BC6D-F7F2-4342-B572-73786AE578D5}" type="presOf" srcId="{D2B5D16D-6AD1-44B7-8758-99C7C87C786F}" destId="{4F8392B7-7513-49AF-B884-1876BDD20481}" srcOrd="0" destOrd="0" presId="urn:microsoft.com/office/officeart/2005/8/layout/hList1"/>
    <dgm:cxn modelId="{52CFB56E-0499-4A9E-AFB1-40922FB40F5F}" type="presOf" srcId="{A9E9E319-05E4-46A3-8584-9336E7966DAC}" destId="{986F1797-A7DC-4AC6-968E-7EEE734E2992}" srcOrd="0" destOrd="0" presId="urn:microsoft.com/office/officeart/2005/8/layout/hList1"/>
    <dgm:cxn modelId="{99E7FD96-8E48-47C2-ABAA-B52637CBA2D8}" type="presOf" srcId="{5C3EC82B-4884-496B-9AFC-8070D2FC3A51}" destId="{DF9B4A62-45A2-4BDB-B113-47612869EDDF}" srcOrd="0" destOrd="0" presId="urn:microsoft.com/office/officeart/2005/8/layout/hList1"/>
    <dgm:cxn modelId="{08197FA6-BAFD-4085-9A8F-0A7F2A54FFF0}" srcId="{7692E7D9-8B1B-4EBA-9BBA-83032151CA7C}" destId="{D0182DE1-90F1-40C4-A96D-98250A27989E}" srcOrd="0" destOrd="0" parTransId="{E08799FB-4DB6-4DC5-A26C-EFD9263C8257}" sibTransId="{2884163F-BCD1-4E4C-BBC7-1E58DAC19294}"/>
    <dgm:cxn modelId="{E43C1AE1-8D2B-4FCD-A30A-DB8CCEF317DC}" type="presOf" srcId="{522EA48D-E6DB-4841-BBFE-49C35A5A04AA}" destId="{24041549-46EB-45D4-B8DD-141865E55FE6}" srcOrd="0" destOrd="0" presId="urn:microsoft.com/office/officeart/2005/8/layout/hList1"/>
    <dgm:cxn modelId="{8F8E98CB-F3AA-4521-A3C3-D6FB4750E24A}" type="presParOf" srcId="{24041549-46EB-45D4-B8DD-141865E55FE6}" destId="{CC173B83-05A9-4822-B2D2-D996C52BCF65}" srcOrd="0" destOrd="0" presId="urn:microsoft.com/office/officeart/2005/8/layout/hList1"/>
    <dgm:cxn modelId="{3E2C5971-1BCB-4E16-AE47-D33ACF82275E}" type="presParOf" srcId="{CC173B83-05A9-4822-B2D2-D996C52BCF65}" destId="{EEBA76C3-16A2-471D-8ED1-1DD48A7A57AF}" srcOrd="0" destOrd="0" presId="urn:microsoft.com/office/officeart/2005/8/layout/hList1"/>
    <dgm:cxn modelId="{68D5DA2A-C4DA-4BFF-9681-083E3539A608}" type="presParOf" srcId="{CC173B83-05A9-4822-B2D2-D996C52BCF65}" destId="{3597B7C3-AA80-4A7A-92C4-2F1F49389898}" srcOrd="1" destOrd="0" presId="urn:microsoft.com/office/officeart/2005/8/layout/hList1"/>
    <dgm:cxn modelId="{320C8DDF-1A40-46C7-859C-F88F95F714C5}" type="presParOf" srcId="{24041549-46EB-45D4-B8DD-141865E55FE6}" destId="{3EB8D239-CC2A-4530-863A-A66CA4DA60C4}" srcOrd="1" destOrd="0" presId="urn:microsoft.com/office/officeart/2005/8/layout/hList1"/>
    <dgm:cxn modelId="{8FC566B4-2F03-44E9-9242-52703A925EB8}" type="presParOf" srcId="{24041549-46EB-45D4-B8DD-141865E55FE6}" destId="{769F5D7C-1E99-4363-AFBA-3CEC1A9C8A60}" srcOrd="2" destOrd="0" presId="urn:microsoft.com/office/officeart/2005/8/layout/hList1"/>
    <dgm:cxn modelId="{EF95FF8F-47F6-4664-BD02-3CB331B481D3}" type="presParOf" srcId="{769F5D7C-1E99-4363-AFBA-3CEC1A9C8A60}" destId="{C88FDFAE-5B76-465C-A1A8-9AC28D1BD5F9}" srcOrd="0" destOrd="0" presId="urn:microsoft.com/office/officeart/2005/8/layout/hList1"/>
    <dgm:cxn modelId="{D240BD75-EB8E-4650-85E3-7B3DD3B5CF79}" type="presParOf" srcId="{769F5D7C-1E99-4363-AFBA-3CEC1A9C8A60}" destId="{DF9B4A62-45A2-4BDB-B113-47612869EDDF}" srcOrd="1" destOrd="0" presId="urn:microsoft.com/office/officeart/2005/8/layout/hList1"/>
    <dgm:cxn modelId="{9C1854A1-9F28-4DE4-987C-74097A220F80}" type="presParOf" srcId="{24041549-46EB-45D4-B8DD-141865E55FE6}" destId="{82A0566E-8525-4651-8F63-DDACAE119ED0}" srcOrd="3" destOrd="0" presId="urn:microsoft.com/office/officeart/2005/8/layout/hList1"/>
    <dgm:cxn modelId="{032CE75F-4B3F-41A7-A9DA-FC57F0C4B850}" type="presParOf" srcId="{24041549-46EB-45D4-B8DD-141865E55FE6}" destId="{DB221136-1F4E-42A7-82D7-8B641978A3F4}" srcOrd="4" destOrd="0" presId="urn:microsoft.com/office/officeart/2005/8/layout/hList1"/>
    <dgm:cxn modelId="{0378B9A4-26F2-4E80-8296-8F66691BBB13}" type="presParOf" srcId="{DB221136-1F4E-42A7-82D7-8B641978A3F4}" destId="{986F1797-A7DC-4AC6-968E-7EEE734E2992}" srcOrd="0" destOrd="0" presId="urn:microsoft.com/office/officeart/2005/8/layout/hList1"/>
    <dgm:cxn modelId="{1DA3E5CA-0F22-4642-8216-35DF274734D6}" type="presParOf" srcId="{DB221136-1F4E-42A7-82D7-8B641978A3F4}" destId="{4F8392B7-7513-49AF-B884-1876BDD2048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2EA48D-E6DB-4841-BBFE-49C35A5A04A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92E7D9-8B1B-4EBA-9BBA-83032151CA7C}">
      <dgm:prSet phldrT="[Text]"/>
      <dgm:spPr/>
      <dgm:t>
        <a:bodyPr/>
        <a:lstStyle/>
        <a:p>
          <a:r>
            <a:rPr lang="en-US"/>
            <a:t>Neural Network</a:t>
          </a:r>
        </a:p>
      </dgm:t>
    </dgm:pt>
    <dgm:pt modelId="{60E53043-D12C-40E5-B309-02434C8B60D8}" type="parTrans" cxnId="{46045541-8C03-4423-9F1A-3FABD21DFCA1}">
      <dgm:prSet/>
      <dgm:spPr/>
      <dgm:t>
        <a:bodyPr/>
        <a:lstStyle/>
        <a:p>
          <a:endParaRPr lang="en-US"/>
        </a:p>
      </dgm:t>
    </dgm:pt>
    <dgm:pt modelId="{03FC4E7A-7CA3-4450-AC36-9D1DA30AA6F0}" type="sibTrans" cxnId="{46045541-8C03-4423-9F1A-3FABD21DFCA1}">
      <dgm:prSet/>
      <dgm:spPr/>
      <dgm:t>
        <a:bodyPr/>
        <a:lstStyle/>
        <a:p>
          <a:endParaRPr lang="en-US"/>
        </a:p>
      </dgm:t>
    </dgm:pt>
    <dgm:pt modelId="{D0182DE1-90F1-40C4-A96D-98250A27989E}">
      <dgm:prSet phldrT="[Text]"/>
      <dgm:spPr/>
      <dgm:t>
        <a:bodyPr/>
        <a:lstStyle/>
        <a:p>
          <a:r>
            <a:rPr lang="en-US"/>
            <a:t>ROC – </a:t>
          </a:r>
          <a:r>
            <a:rPr lang="en-US">
              <a:latin typeface="Century Gothic" panose="020B0502020202020204"/>
            </a:rPr>
            <a:t>0.88</a:t>
          </a:r>
          <a:endParaRPr lang="en-US"/>
        </a:p>
      </dgm:t>
    </dgm:pt>
    <dgm:pt modelId="{E08799FB-4DB6-4DC5-A26C-EFD9263C8257}" type="parTrans" cxnId="{08197FA6-BAFD-4085-9A8F-0A7F2A54FFF0}">
      <dgm:prSet/>
      <dgm:spPr/>
      <dgm:t>
        <a:bodyPr/>
        <a:lstStyle/>
        <a:p>
          <a:endParaRPr lang="en-US"/>
        </a:p>
      </dgm:t>
    </dgm:pt>
    <dgm:pt modelId="{2884163F-BCD1-4E4C-BBC7-1E58DAC19294}" type="sibTrans" cxnId="{08197FA6-BAFD-4085-9A8F-0A7F2A54FFF0}">
      <dgm:prSet/>
      <dgm:spPr/>
      <dgm:t>
        <a:bodyPr/>
        <a:lstStyle/>
        <a:p>
          <a:endParaRPr lang="en-US"/>
        </a:p>
      </dgm:t>
    </dgm:pt>
    <dgm:pt modelId="{A9E9E319-05E4-46A3-8584-9336E7966DAC}">
      <dgm:prSet phldrT="[Text]" phldr="0"/>
      <dgm:spPr/>
      <dgm:t>
        <a:bodyPr/>
        <a:lstStyle/>
        <a:p>
          <a:pPr rtl="0"/>
          <a:r>
            <a:rPr lang="en-US">
              <a:latin typeface="Century Gothic" panose="020B0502020202020204"/>
            </a:rPr>
            <a:t>Gradient Boosting</a:t>
          </a:r>
          <a:endParaRPr lang="en-US"/>
        </a:p>
      </dgm:t>
    </dgm:pt>
    <dgm:pt modelId="{DACF57B6-4BE5-4C30-9538-E6547823C271}" type="parTrans" cxnId="{83FAAA49-3904-491F-B910-EC6C720F5A46}">
      <dgm:prSet/>
      <dgm:spPr/>
      <dgm:t>
        <a:bodyPr/>
        <a:lstStyle/>
        <a:p>
          <a:endParaRPr lang="en-US"/>
        </a:p>
      </dgm:t>
    </dgm:pt>
    <dgm:pt modelId="{5FB8F819-45B1-4888-8AC0-5938E337A120}" type="sibTrans" cxnId="{83FAAA49-3904-491F-B910-EC6C720F5A46}">
      <dgm:prSet/>
      <dgm:spPr/>
      <dgm:t>
        <a:bodyPr/>
        <a:lstStyle/>
        <a:p>
          <a:endParaRPr lang="en-US"/>
        </a:p>
      </dgm:t>
    </dgm:pt>
    <dgm:pt modelId="{D2B5D16D-6AD1-44B7-8758-99C7C87C786F}">
      <dgm:prSet phldrT="[Text]"/>
      <dgm:spPr/>
      <dgm:t>
        <a:bodyPr/>
        <a:lstStyle/>
        <a:p>
          <a:r>
            <a:rPr lang="en-US"/>
            <a:t>ROC – </a:t>
          </a:r>
          <a:r>
            <a:rPr lang="en-US">
              <a:latin typeface="Century Gothic" panose="020B0502020202020204"/>
            </a:rPr>
            <a:t>0.863</a:t>
          </a:r>
          <a:endParaRPr lang="en-US"/>
        </a:p>
      </dgm:t>
    </dgm:pt>
    <dgm:pt modelId="{348D073E-FA7D-429A-8F62-66EFB9254AC2}" type="parTrans" cxnId="{AB8BC02E-0CE6-4C6D-8AF9-8E3A2516C7CC}">
      <dgm:prSet/>
      <dgm:spPr/>
      <dgm:t>
        <a:bodyPr/>
        <a:lstStyle/>
        <a:p>
          <a:endParaRPr lang="en-US"/>
        </a:p>
      </dgm:t>
    </dgm:pt>
    <dgm:pt modelId="{2C8FEA47-4F11-4F7B-A07A-D04799EF637D}" type="sibTrans" cxnId="{AB8BC02E-0CE6-4C6D-8AF9-8E3A2516C7CC}">
      <dgm:prSet/>
      <dgm:spPr/>
      <dgm:t>
        <a:bodyPr/>
        <a:lstStyle/>
        <a:p>
          <a:endParaRPr lang="en-US"/>
        </a:p>
      </dgm:t>
    </dgm:pt>
    <dgm:pt modelId="{897E3D46-0A94-48FE-A65F-A63D578A9411}">
      <dgm:prSet phldrT="[Text]"/>
      <dgm:spPr/>
      <dgm:t>
        <a:bodyPr/>
        <a:lstStyle/>
        <a:p>
          <a:pPr rtl="0"/>
          <a:r>
            <a:rPr lang="en-US">
              <a:latin typeface="Century Gothic" panose="020B0502020202020204"/>
            </a:rPr>
            <a:t>Regression Topic</a:t>
          </a:r>
          <a:r>
            <a:rPr lang="en-US"/>
            <a:t> </a:t>
          </a:r>
          <a:r>
            <a:rPr lang="en-US">
              <a:latin typeface="Century Gothic" panose="020B0502020202020204"/>
            </a:rPr>
            <a:t>3</a:t>
          </a:r>
          <a:endParaRPr lang="en-US"/>
        </a:p>
      </dgm:t>
    </dgm:pt>
    <dgm:pt modelId="{C5191A89-F390-40E3-8297-C4BE649B474C}" type="parTrans" cxnId="{17E5D60B-9F67-4B21-A07A-DE44AF65F09C}">
      <dgm:prSet/>
      <dgm:spPr/>
      <dgm:t>
        <a:bodyPr/>
        <a:lstStyle/>
        <a:p>
          <a:endParaRPr lang="en-US"/>
        </a:p>
      </dgm:t>
    </dgm:pt>
    <dgm:pt modelId="{E21E7EA5-B5A5-47EB-85B5-EEC0C1ECA0DB}" type="sibTrans" cxnId="{17E5D60B-9F67-4B21-A07A-DE44AF65F09C}">
      <dgm:prSet/>
      <dgm:spPr/>
      <dgm:t>
        <a:bodyPr/>
        <a:lstStyle/>
        <a:p>
          <a:endParaRPr lang="en-US"/>
        </a:p>
      </dgm:t>
    </dgm:pt>
    <dgm:pt modelId="{5C3EC82B-4884-496B-9AFC-8070D2FC3A51}">
      <dgm:prSet phldrT="[Text]"/>
      <dgm:spPr/>
      <dgm:t>
        <a:bodyPr/>
        <a:lstStyle/>
        <a:p>
          <a:r>
            <a:rPr lang="en-US"/>
            <a:t>ROC – </a:t>
          </a:r>
          <a:r>
            <a:rPr lang="en-US">
              <a:latin typeface="Century Gothic" panose="020B0502020202020204"/>
            </a:rPr>
            <a:t>0.875</a:t>
          </a:r>
          <a:endParaRPr lang="en-US"/>
        </a:p>
      </dgm:t>
    </dgm:pt>
    <dgm:pt modelId="{D6866727-4CBE-4A74-AF1E-40FD1BD9346A}" type="parTrans" cxnId="{36BFB444-1E33-4D18-A04C-A4B9AD152AC0}">
      <dgm:prSet/>
      <dgm:spPr/>
      <dgm:t>
        <a:bodyPr/>
        <a:lstStyle/>
        <a:p>
          <a:endParaRPr lang="en-US"/>
        </a:p>
      </dgm:t>
    </dgm:pt>
    <dgm:pt modelId="{35118D37-82C8-484A-A6EB-02D39120C280}" type="sibTrans" cxnId="{36BFB444-1E33-4D18-A04C-A4B9AD152AC0}">
      <dgm:prSet/>
      <dgm:spPr/>
      <dgm:t>
        <a:bodyPr/>
        <a:lstStyle/>
        <a:p>
          <a:endParaRPr lang="en-US"/>
        </a:p>
      </dgm:t>
    </dgm:pt>
    <dgm:pt modelId="{24041549-46EB-45D4-B8DD-141865E55FE6}" type="pres">
      <dgm:prSet presAssocID="{522EA48D-E6DB-4841-BBFE-49C35A5A04AA}" presName="Name0" presStyleCnt="0">
        <dgm:presLayoutVars>
          <dgm:dir/>
          <dgm:animLvl val="lvl"/>
          <dgm:resizeHandles val="exact"/>
        </dgm:presLayoutVars>
      </dgm:prSet>
      <dgm:spPr/>
    </dgm:pt>
    <dgm:pt modelId="{CC173B83-05A9-4822-B2D2-D996C52BCF65}" type="pres">
      <dgm:prSet presAssocID="{7692E7D9-8B1B-4EBA-9BBA-83032151CA7C}" presName="composite" presStyleCnt="0"/>
      <dgm:spPr/>
    </dgm:pt>
    <dgm:pt modelId="{EEBA76C3-16A2-471D-8ED1-1DD48A7A57AF}" type="pres">
      <dgm:prSet presAssocID="{7692E7D9-8B1B-4EBA-9BBA-83032151CA7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3597B7C3-AA80-4A7A-92C4-2F1F49389898}" type="pres">
      <dgm:prSet presAssocID="{7692E7D9-8B1B-4EBA-9BBA-83032151CA7C}" presName="desTx" presStyleLbl="alignAccFollowNode1" presStyleIdx="0" presStyleCnt="3">
        <dgm:presLayoutVars>
          <dgm:bulletEnabled val="1"/>
        </dgm:presLayoutVars>
      </dgm:prSet>
      <dgm:spPr/>
    </dgm:pt>
    <dgm:pt modelId="{3EB8D239-CC2A-4530-863A-A66CA4DA60C4}" type="pres">
      <dgm:prSet presAssocID="{03FC4E7A-7CA3-4450-AC36-9D1DA30AA6F0}" presName="space" presStyleCnt="0"/>
      <dgm:spPr/>
    </dgm:pt>
    <dgm:pt modelId="{769F5D7C-1E99-4363-AFBA-3CEC1A9C8A60}" type="pres">
      <dgm:prSet presAssocID="{897E3D46-0A94-48FE-A65F-A63D578A9411}" presName="composite" presStyleCnt="0"/>
      <dgm:spPr/>
    </dgm:pt>
    <dgm:pt modelId="{C88FDFAE-5B76-465C-A1A8-9AC28D1BD5F9}" type="pres">
      <dgm:prSet presAssocID="{897E3D46-0A94-48FE-A65F-A63D578A941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F9B4A62-45A2-4BDB-B113-47612869EDDF}" type="pres">
      <dgm:prSet presAssocID="{897E3D46-0A94-48FE-A65F-A63D578A9411}" presName="desTx" presStyleLbl="alignAccFollowNode1" presStyleIdx="1" presStyleCnt="3">
        <dgm:presLayoutVars>
          <dgm:bulletEnabled val="1"/>
        </dgm:presLayoutVars>
      </dgm:prSet>
      <dgm:spPr/>
    </dgm:pt>
    <dgm:pt modelId="{82A0566E-8525-4651-8F63-DDACAE119ED0}" type="pres">
      <dgm:prSet presAssocID="{E21E7EA5-B5A5-47EB-85B5-EEC0C1ECA0DB}" presName="space" presStyleCnt="0"/>
      <dgm:spPr/>
    </dgm:pt>
    <dgm:pt modelId="{DB221136-1F4E-42A7-82D7-8B641978A3F4}" type="pres">
      <dgm:prSet presAssocID="{A9E9E319-05E4-46A3-8584-9336E7966DAC}" presName="composite" presStyleCnt="0"/>
      <dgm:spPr/>
    </dgm:pt>
    <dgm:pt modelId="{986F1797-A7DC-4AC6-968E-7EEE734E2992}" type="pres">
      <dgm:prSet presAssocID="{A9E9E319-05E4-46A3-8584-9336E7966DAC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4F8392B7-7513-49AF-B884-1876BDD20481}" type="pres">
      <dgm:prSet presAssocID="{A9E9E319-05E4-46A3-8584-9336E7966DAC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17E5D60B-9F67-4B21-A07A-DE44AF65F09C}" srcId="{522EA48D-E6DB-4841-BBFE-49C35A5A04AA}" destId="{897E3D46-0A94-48FE-A65F-A63D578A9411}" srcOrd="1" destOrd="0" parTransId="{C5191A89-F390-40E3-8297-C4BE649B474C}" sibTransId="{E21E7EA5-B5A5-47EB-85B5-EEC0C1ECA0DB}"/>
    <dgm:cxn modelId="{2EC3FD16-11D6-4F0A-B20D-512E98696D4C}" type="presOf" srcId="{522EA48D-E6DB-4841-BBFE-49C35A5A04AA}" destId="{24041549-46EB-45D4-B8DD-141865E55FE6}" srcOrd="0" destOrd="0" presId="urn:microsoft.com/office/officeart/2005/8/layout/hList1"/>
    <dgm:cxn modelId="{2A7D5D1F-7C5E-4AF4-8887-595754E0207D}" type="presOf" srcId="{7692E7D9-8B1B-4EBA-9BBA-83032151CA7C}" destId="{EEBA76C3-16A2-471D-8ED1-1DD48A7A57AF}" srcOrd="0" destOrd="0" presId="urn:microsoft.com/office/officeart/2005/8/layout/hList1"/>
    <dgm:cxn modelId="{AB8BC02E-0CE6-4C6D-8AF9-8E3A2516C7CC}" srcId="{A9E9E319-05E4-46A3-8584-9336E7966DAC}" destId="{D2B5D16D-6AD1-44B7-8758-99C7C87C786F}" srcOrd="0" destOrd="0" parTransId="{348D073E-FA7D-429A-8F62-66EFB9254AC2}" sibTransId="{2C8FEA47-4F11-4F7B-A07A-D04799EF637D}"/>
    <dgm:cxn modelId="{46045541-8C03-4423-9F1A-3FABD21DFCA1}" srcId="{522EA48D-E6DB-4841-BBFE-49C35A5A04AA}" destId="{7692E7D9-8B1B-4EBA-9BBA-83032151CA7C}" srcOrd="0" destOrd="0" parTransId="{60E53043-D12C-40E5-B309-02434C8B60D8}" sibTransId="{03FC4E7A-7CA3-4450-AC36-9D1DA30AA6F0}"/>
    <dgm:cxn modelId="{36BFB444-1E33-4D18-A04C-A4B9AD152AC0}" srcId="{897E3D46-0A94-48FE-A65F-A63D578A9411}" destId="{5C3EC82B-4884-496B-9AFC-8070D2FC3A51}" srcOrd="0" destOrd="0" parTransId="{D6866727-4CBE-4A74-AF1E-40FD1BD9346A}" sibTransId="{35118D37-82C8-484A-A6EB-02D39120C280}"/>
    <dgm:cxn modelId="{83FAAA49-3904-491F-B910-EC6C720F5A46}" srcId="{522EA48D-E6DB-4841-BBFE-49C35A5A04AA}" destId="{A9E9E319-05E4-46A3-8584-9336E7966DAC}" srcOrd="2" destOrd="0" parTransId="{DACF57B6-4BE5-4C30-9538-E6547823C271}" sibTransId="{5FB8F819-45B1-4888-8AC0-5938E337A120}"/>
    <dgm:cxn modelId="{08197FA6-BAFD-4085-9A8F-0A7F2A54FFF0}" srcId="{7692E7D9-8B1B-4EBA-9BBA-83032151CA7C}" destId="{D0182DE1-90F1-40C4-A96D-98250A27989E}" srcOrd="0" destOrd="0" parTransId="{E08799FB-4DB6-4DC5-A26C-EFD9263C8257}" sibTransId="{2884163F-BCD1-4E4C-BBC7-1E58DAC19294}"/>
    <dgm:cxn modelId="{6B79BEAD-C8D2-4301-968E-81211E12CDE1}" type="presOf" srcId="{897E3D46-0A94-48FE-A65F-A63D578A9411}" destId="{C88FDFAE-5B76-465C-A1A8-9AC28D1BD5F9}" srcOrd="0" destOrd="0" presId="urn:microsoft.com/office/officeart/2005/8/layout/hList1"/>
    <dgm:cxn modelId="{230775DB-9FFF-416D-9C95-AF9B8044EB65}" type="presOf" srcId="{5C3EC82B-4884-496B-9AFC-8070D2FC3A51}" destId="{DF9B4A62-45A2-4BDB-B113-47612869EDDF}" srcOrd="0" destOrd="0" presId="urn:microsoft.com/office/officeart/2005/8/layout/hList1"/>
    <dgm:cxn modelId="{F8CC69E6-977F-439F-9932-26CB8C1370F5}" type="presOf" srcId="{D2B5D16D-6AD1-44B7-8758-99C7C87C786F}" destId="{4F8392B7-7513-49AF-B884-1876BDD20481}" srcOrd="0" destOrd="0" presId="urn:microsoft.com/office/officeart/2005/8/layout/hList1"/>
    <dgm:cxn modelId="{3D3A83F9-58BE-4970-BA8F-73F715E52FE0}" type="presOf" srcId="{A9E9E319-05E4-46A3-8584-9336E7966DAC}" destId="{986F1797-A7DC-4AC6-968E-7EEE734E2992}" srcOrd="0" destOrd="0" presId="urn:microsoft.com/office/officeart/2005/8/layout/hList1"/>
    <dgm:cxn modelId="{BE2F64FC-73F9-4BCD-B9AF-D5AE4AC89664}" type="presOf" srcId="{D0182DE1-90F1-40C4-A96D-98250A27989E}" destId="{3597B7C3-AA80-4A7A-92C4-2F1F49389898}" srcOrd="0" destOrd="0" presId="urn:microsoft.com/office/officeart/2005/8/layout/hList1"/>
    <dgm:cxn modelId="{BCD55C6C-000E-42A5-8E52-7D44A657499A}" type="presParOf" srcId="{24041549-46EB-45D4-B8DD-141865E55FE6}" destId="{CC173B83-05A9-4822-B2D2-D996C52BCF65}" srcOrd="0" destOrd="0" presId="urn:microsoft.com/office/officeart/2005/8/layout/hList1"/>
    <dgm:cxn modelId="{5B4E12CC-1EC1-4DE2-8FB3-B8730B7812C5}" type="presParOf" srcId="{CC173B83-05A9-4822-B2D2-D996C52BCF65}" destId="{EEBA76C3-16A2-471D-8ED1-1DD48A7A57AF}" srcOrd="0" destOrd="0" presId="urn:microsoft.com/office/officeart/2005/8/layout/hList1"/>
    <dgm:cxn modelId="{B054F186-D36F-4A7A-95D3-ED2787B68AA1}" type="presParOf" srcId="{CC173B83-05A9-4822-B2D2-D996C52BCF65}" destId="{3597B7C3-AA80-4A7A-92C4-2F1F49389898}" srcOrd="1" destOrd="0" presId="urn:microsoft.com/office/officeart/2005/8/layout/hList1"/>
    <dgm:cxn modelId="{08EEDA88-D919-47FE-9B04-6C8BE8D09617}" type="presParOf" srcId="{24041549-46EB-45D4-B8DD-141865E55FE6}" destId="{3EB8D239-CC2A-4530-863A-A66CA4DA60C4}" srcOrd="1" destOrd="0" presId="urn:microsoft.com/office/officeart/2005/8/layout/hList1"/>
    <dgm:cxn modelId="{1EEE42E2-85E2-47DF-A256-B3E9049F549F}" type="presParOf" srcId="{24041549-46EB-45D4-B8DD-141865E55FE6}" destId="{769F5D7C-1E99-4363-AFBA-3CEC1A9C8A60}" srcOrd="2" destOrd="0" presId="urn:microsoft.com/office/officeart/2005/8/layout/hList1"/>
    <dgm:cxn modelId="{0825DDC3-8324-48CD-B119-7088161ADF58}" type="presParOf" srcId="{769F5D7C-1E99-4363-AFBA-3CEC1A9C8A60}" destId="{C88FDFAE-5B76-465C-A1A8-9AC28D1BD5F9}" srcOrd="0" destOrd="0" presId="urn:microsoft.com/office/officeart/2005/8/layout/hList1"/>
    <dgm:cxn modelId="{8008E165-1D5C-464C-BA6F-54AC45010B1E}" type="presParOf" srcId="{769F5D7C-1E99-4363-AFBA-3CEC1A9C8A60}" destId="{DF9B4A62-45A2-4BDB-B113-47612869EDDF}" srcOrd="1" destOrd="0" presId="urn:microsoft.com/office/officeart/2005/8/layout/hList1"/>
    <dgm:cxn modelId="{5730334C-7076-4942-A482-33000BE67833}" type="presParOf" srcId="{24041549-46EB-45D4-B8DD-141865E55FE6}" destId="{82A0566E-8525-4651-8F63-DDACAE119ED0}" srcOrd="3" destOrd="0" presId="urn:microsoft.com/office/officeart/2005/8/layout/hList1"/>
    <dgm:cxn modelId="{5FD51319-17C7-40C4-A366-D55222BC6E93}" type="presParOf" srcId="{24041549-46EB-45D4-B8DD-141865E55FE6}" destId="{DB221136-1F4E-42A7-82D7-8B641978A3F4}" srcOrd="4" destOrd="0" presId="urn:microsoft.com/office/officeart/2005/8/layout/hList1"/>
    <dgm:cxn modelId="{FD432ADE-27F8-46B7-A5F3-139F00CC806A}" type="presParOf" srcId="{DB221136-1F4E-42A7-82D7-8B641978A3F4}" destId="{986F1797-A7DC-4AC6-968E-7EEE734E2992}" srcOrd="0" destOrd="0" presId="urn:microsoft.com/office/officeart/2005/8/layout/hList1"/>
    <dgm:cxn modelId="{131801E2-BFDB-491C-8002-28E9D25AC623}" type="presParOf" srcId="{DB221136-1F4E-42A7-82D7-8B641978A3F4}" destId="{4F8392B7-7513-49AF-B884-1876BDD2048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D98D5A5-3B24-4840-9AAB-89114483332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0088CE-4523-4F7F-A1AE-06599E2493A9}">
      <dgm:prSet phldrT="[Text]"/>
      <dgm:spPr/>
      <dgm:t>
        <a:bodyPr/>
        <a:lstStyle/>
        <a:p>
          <a:r>
            <a:rPr lang="en-US"/>
            <a:t>Phones</a:t>
          </a:r>
        </a:p>
      </dgm:t>
    </dgm:pt>
    <dgm:pt modelId="{D41521C3-9C1F-45B7-B848-BD2A1B150E77}" type="parTrans" cxnId="{BD61A4D3-369C-4D06-8CE6-BDD478340048}">
      <dgm:prSet/>
      <dgm:spPr/>
      <dgm:t>
        <a:bodyPr/>
        <a:lstStyle/>
        <a:p>
          <a:endParaRPr lang="en-US"/>
        </a:p>
      </dgm:t>
    </dgm:pt>
    <dgm:pt modelId="{CFA3F2E8-A93E-4E16-97E6-DE09742A4217}" type="sibTrans" cxnId="{BD61A4D3-369C-4D06-8CE6-BDD478340048}">
      <dgm:prSet/>
      <dgm:spPr/>
      <dgm:t>
        <a:bodyPr/>
        <a:lstStyle/>
        <a:p>
          <a:endParaRPr lang="en-US"/>
        </a:p>
      </dgm:t>
    </dgm:pt>
    <dgm:pt modelId="{4ABF7489-D0BA-4A17-8CF6-6377D6D5C181}">
      <dgm:prSet phldrT="[Text]"/>
      <dgm:spPr/>
      <dgm:t>
        <a:bodyPr/>
        <a:lstStyle/>
        <a:p>
          <a:pPr rtl="0"/>
          <a:r>
            <a:rPr lang="en-US">
              <a:latin typeface="Century Gothic" panose="020B0502020202020204"/>
            </a:rPr>
            <a:t>Review</a:t>
          </a:r>
          <a:r>
            <a:rPr lang="en-US"/>
            <a:t> Title (vs) Review Body</a:t>
          </a:r>
          <a:endParaRPr lang="en-US">
            <a:latin typeface="Century Gothic" panose="020B0502020202020204"/>
          </a:endParaRPr>
        </a:p>
      </dgm:t>
    </dgm:pt>
    <dgm:pt modelId="{313A3BBC-410C-4F5A-839F-C45963755463}" type="parTrans" cxnId="{4749D63B-1B4B-48A7-A39A-CBFCA1D8F5E3}">
      <dgm:prSet/>
      <dgm:spPr/>
      <dgm:t>
        <a:bodyPr/>
        <a:lstStyle/>
        <a:p>
          <a:endParaRPr lang="en-US"/>
        </a:p>
      </dgm:t>
    </dgm:pt>
    <dgm:pt modelId="{988F463C-3882-4196-B4F9-CC1F5C0C1EC7}" type="sibTrans" cxnId="{4749D63B-1B4B-48A7-A39A-CBFCA1D8F5E3}">
      <dgm:prSet/>
      <dgm:spPr/>
      <dgm:t>
        <a:bodyPr/>
        <a:lstStyle/>
        <a:p>
          <a:endParaRPr lang="en-US"/>
        </a:p>
      </dgm:t>
    </dgm:pt>
    <dgm:pt modelId="{5E7EAF62-000F-4C6C-9E55-26D08176474B}">
      <dgm:prSet phldrT="[Text]"/>
      <dgm:spPr/>
      <dgm:t>
        <a:bodyPr/>
        <a:lstStyle/>
        <a:p>
          <a:pPr rtl="0"/>
          <a:r>
            <a:rPr lang="en-US"/>
            <a:t>We see that the terms of occurrence of Review body and Review title are </a:t>
          </a:r>
          <a:r>
            <a:rPr lang="en-US">
              <a:latin typeface="Century Gothic" panose="020B0502020202020204"/>
            </a:rPr>
            <a:t>similar </a:t>
          </a:r>
          <a:r>
            <a:rPr lang="en-US"/>
            <a:t>and showing the same category of Positive or Negative Sentiment.</a:t>
          </a:r>
          <a:r>
            <a:rPr lang="en-US">
              <a:latin typeface="Century Gothic" panose="020B0502020202020204"/>
            </a:rPr>
            <a:t> </a:t>
          </a:r>
          <a:endParaRPr lang="en-US"/>
        </a:p>
      </dgm:t>
    </dgm:pt>
    <dgm:pt modelId="{B4B5EBC2-6A7F-48A7-8DBA-9A0E5C20F241}" type="parTrans" cxnId="{44EE7AF1-CCEC-432C-840B-2E1639B5EB22}">
      <dgm:prSet/>
      <dgm:spPr/>
      <dgm:t>
        <a:bodyPr/>
        <a:lstStyle/>
        <a:p>
          <a:endParaRPr lang="en-US"/>
        </a:p>
      </dgm:t>
    </dgm:pt>
    <dgm:pt modelId="{C215ABF5-BF4C-470C-955C-D0C1F59A1E18}" type="sibTrans" cxnId="{44EE7AF1-CCEC-432C-840B-2E1639B5EB22}">
      <dgm:prSet/>
      <dgm:spPr/>
      <dgm:t>
        <a:bodyPr/>
        <a:lstStyle/>
        <a:p>
          <a:endParaRPr lang="en-US"/>
        </a:p>
      </dgm:t>
    </dgm:pt>
    <dgm:pt modelId="{690DB98D-D2A2-4781-B520-34E38E44984B}">
      <dgm:prSet phldrT="[Text]"/>
      <dgm:spPr/>
      <dgm:t>
        <a:bodyPr/>
        <a:lstStyle/>
        <a:p>
          <a:r>
            <a:rPr lang="en-US"/>
            <a:t>Rating 3</a:t>
          </a:r>
        </a:p>
      </dgm:t>
    </dgm:pt>
    <dgm:pt modelId="{D1E4C3E9-CEBC-4E0B-AEC7-CB84F0DE0E70}" type="parTrans" cxnId="{4ADB8E83-2A0B-48F8-B993-CC9DBED57B75}">
      <dgm:prSet/>
      <dgm:spPr/>
      <dgm:t>
        <a:bodyPr/>
        <a:lstStyle/>
        <a:p>
          <a:endParaRPr lang="en-US"/>
        </a:p>
      </dgm:t>
    </dgm:pt>
    <dgm:pt modelId="{0B2BF461-7E3A-460B-B62F-721C842BF32F}" type="sibTrans" cxnId="{4ADB8E83-2A0B-48F8-B993-CC9DBED57B75}">
      <dgm:prSet/>
      <dgm:spPr/>
      <dgm:t>
        <a:bodyPr/>
        <a:lstStyle/>
        <a:p>
          <a:endParaRPr lang="en-US"/>
        </a:p>
      </dgm:t>
    </dgm:pt>
    <dgm:pt modelId="{E5D12474-F80B-4BAE-8B40-03A7554FCAB7}">
      <dgm:prSet phldrT="[Text]"/>
      <dgm:spPr/>
      <dgm:t>
        <a:bodyPr/>
        <a:lstStyle/>
        <a:p>
          <a:r>
            <a:rPr lang="en-US"/>
            <a:t>There are 2535 rows having Rating as 3 which mostly have a mixed sentiment that involved users mentioning positive and negative review comments.</a:t>
          </a:r>
        </a:p>
      </dgm:t>
    </dgm:pt>
    <dgm:pt modelId="{C62DE5C2-F836-46C9-A5A6-2A4EFD3987E0}" type="parTrans" cxnId="{1EF7EA7D-414F-4431-B405-4AB2A247A873}">
      <dgm:prSet/>
      <dgm:spPr/>
      <dgm:t>
        <a:bodyPr/>
        <a:lstStyle/>
        <a:p>
          <a:endParaRPr lang="en-US"/>
        </a:p>
      </dgm:t>
    </dgm:pt>
    <dgm:pt modelId="{2684A3E5-CED7-412F-93D6-FE776EF3BEFD}" type="sibTrans" cxnId="{1EF7EA7D-414F-4431-B405-4AB2A247A873}">
      <dgm:prSet/>
      <dgm:spPr/>
      <dgm:t>
        <a:bodyPr/>
        <a:lstStyle/>
        <a:p>
          <a:endParaRPr lang="en-US"/>
        </a:p>
      </dgm:t>
    </dgm:pt>
    <dgm:pt modelId="{34C0B6FA-719C-43F5-85B7-3EED3D728892}">
      <dgm:prSet phldrT="[Text]"/>
      <dgm:spPr/>
      <dgm:t>
        <a:bodyPr/>
        <a:lstStyle/>
        <a:p>
          <a:r>
            <a:rPr lang="en-US"/>
            <a:t>Negative Sentiment Misclassification</a:t>
          </a:r>
        </a:p>
      </dgm:t>
    </dgm:pt>
    <dgm:pt modelId="{18D1C202-209E-4136-BB54-734355E6E909}" type="parTrans" cxnId="{7C76DFD1-5680-4E7A-AC7A-CDF33F6E2C92}">
      <dgm:prSet/>
      <dgm:spPr/>
      <dgm:t>
        <a:bodyPr/>
        <a:lstStyle/>
        <a:p>
          <a:endParaRPr lang="en-US"/>
        </a:p>
      </dgm:t>
    </dgm:pt>
    <dgm:pt modelId="{B6EE1338-EFDD-475C-84B9-EEF223345158}" type="sibTrans" cxnId="{7C76DFD1-5680-4E7A-AC7A-CDF33F6E2C92}">
      <dgm:prSet/>
      <dgm:spPr/>
      <dgm:t>
        <a:bodyPr/>
        <a:lstStyle/>
        <a:p>
          <a:endParaRPr lang="en-US"/>
        </a:p>
      </dgm:t>
    </dgm:pt>
    <dgm:pt modelId="{BE1F52EE-A4D5-409A-A2ED-7EB04D5E3799}">
      <dgm:prSet phldrT="[Text]"/>
      <dgm:spPr/>
      <dgm:t>
        <a:bodyPr/>
        <a:lstStyle/>
        <a:p>
          <a:pPr rtl="0"/>
          <a:r>
            <a:rPr lang="en-US"/>
            <a:t>There is more misclassification of the negative sentiment </a:t>
          </a:r>
          <a:r>
            <a:rPr lang="en-US">
              <a:latin typeface="Century Gothic" panose="020B0502020202020204"/>
            </a:rPr>
            <a:t>due to ratings of mark 3 and because</a:t>
          </a:r>
          <a:r>
            <a:rPr lang="en-US"/>
            <a:t> of the mixed </a:t>
          </a:r>
          <a:r>
            <a:rPr lang="en-US">
              <a:latin typeface="Century Gothic" panose="020B0502020202020204"/>
            </a:rPr>
            <a:t>reviews</a:t>
          </a:r>
          <a:r>
            <a:rPr lang="en-US"/>
            <a:t> by the users.</a:t>
          </a:r>
        </a:p>
      </dgm:t>
    </dgm:pt>
    <dgm:pt modelId="{EB5E63A8-5968-4F9C-B8B9-6BEC343F6E98}" type="parTrans" cxnId="{7121D63A-9DF9-40C5-9C33-4C4B31F94183}">
      <dgm:prSet/>
      <dgm:spPr/>
      <dgm:t>
        <a:bodyPr/>
        <a:lstStyle/>
        <a:p>
          <a:endParaRPr lang="en-US"/>
        </a:p>
      </dgm:t>
    </dgm:pt>
    <dgm:pt modelId="{A7401EBE-01E9-4F15-BACF-82E6E99CA3E3}" type="sibTrans" cxnId="{7121D63A-9DF9-40C5-9C33-4C4B31F94183}">
      <dgm:prSet/>
      <dgm:spPr/>
      <dgm:t>
        <a:bodyPr/>
        <a:lstStyle/>
        <a:p>
          <a:endParaRPr lang="en-US"/>
        </a:p>
      </dgm:t>
    </dgm:pt>
    <dgm:pt modelId="{20390A9D-67CD-4BF1-A0AC-C2444E51D917}">
      <dgm:prSet phldr="0"/>
      <dgm:spPr/>
      <dgm:t>
        <a:bodyPr/>
        <a:lstStyle/>
        <a:p>
          <a:pPr rtl="0"/>
          <a:r>
            <a:rPr lang="en-US">
              <a:latin typeface="Century Gothic" panose="020B0502020202020204"/>
            </a:rPr>
            <a:t>From the data, we know that most of the review comments pertain to the phones category where customers express their perspective on the pros and cons of the respective products.</a:t>
          </a:r>
          <a:endParaRPr lang="en-US"/>
        </a:p>
      </dgm:t>
    </dgm:pt>
    <dgm:pt modelId="{A832621B-C769-4FE6-9212-69358F8751DC}" type="parTrans" cxnId="{860D4279-9300-4D19-8C5D-54159817EE00}">
      <dgm:prSet/>
      <dgm:spPr/>
    </dgm:pt>
    <dgm:pt modelId="{2A290365-47F9-42AF-8B5E-A76A2321BE7C}" type="sibTrans" cxnId="{860D4279-9300-4D19-8C5D-54159817EE00}">
      <dgm:prSet/>
      <dgm:spPr/>
    </dgm:pt>
    <dgm:pt modelId="{31DD9EE3-F6D7-4781-9ED5-671F38B60565}" type="pres">
      <dgm:prSet presAssocID="{1D98D5A5-3B24-4840-9AAB-891144833329}" presName="Name0" presStyleCnt="0">
        <dgm:presLayoutVars>
          <dgm:dir/>
          <dgm:animLvl val="lvl"/>
          <dgm:resizeHandles val="exact"/>
        </dgm:presLayoutVars>
      </dgm:prSet>
      <dgm:spPr/>
    </dgm:pt>
    <dgm:pt modelId="{3C7DEFF5-8FD7-4766-BC94-B0664641BE95}" type="pres">
      <dgm:prSet presAssocID="{980088CE-4523-4F7F-A1AE-06599E2493A9}" presName="linNode" presStyleCnt="0"/>
      <dgm:spPr/>
    </dgm:pt>
    <dgm:pt modelId="{3C089FCF-C5D5-41FC-AF4C-BD5C7225E7ED}" type="pres">
      <dgm:prSet presAssocID="{980088CE-4523-4F7F-A1AE-06599E2493A9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2DF8F86E-6A9E-432A-BDAC-5824983D8741}" type="pres">
      <dgm:prSet presAssocID="{980088CE-4523-4F7F-A1AE-06599E2493A9}" presName="descendantText" presStyleLbl="alignAccFollowNode1" presStyleIdx="0" presStyleCnt="4">
        <dgm:presLayoutVars>
          <dgm:bulletEnabled val="1"/>
        </dgm:presLayoutVars>
      </dgm:prSet>
      <dgm:spPr/>
    </dgm:pt>
    <dgm:pt modelId="{56CE5901-C56F-41B8-8B60-079C85AF7512}" type="pres">
      <dgm:prSet presAssocID="{CFA3F2E8-A93E-4E16-97E6-DE09742A4217}" presName="sp" presStyleCnt="0"/>
      <dgm:spPr/>
    </dgm:pt>
    <dgm:pt modelId="{990103B2-651B-4307-B986-B6998388F03B}" type="pres">
      <dgm:prSet presAssocID="{4ABF7489-D0BA-4A17-8CF6-6377D6D5C181}" presName="linNode" presStyleCnt="0"/>
      <dgm:spPr/>
    </dgm:pt>
    <dgm:pt modelId="{0C0F7D18-A59D-4706-9363-DB1E15890EDE}" type="pres">
      <dgm:prSet presAssocID="{4ABF7489-D0BA-4A17-8CF6-6377D6D5C181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5E96C79F-4788-4F97-BDA2-61249ACE343F}" type="pres">
      <dgm:prSet presAssocID="{4ABF7489-D0BA-4A17-8CF6-6377D6D5C181}" presName="descendantText" presStyleLbl="alignAccFollowNode1" presStyleIdx="1" presStyleCnt="4">
        <dgm:presLayoutVars>
          <dgm:bulletEnabled val="1"/>
        </dgm:presLayoutVars>
      </dgm:prSet>
      <dgm:spPr/>
    </dgm:pt>
    <dgm:pt modelId="{1F983FB7-EF46-49CC-9B3A-3F68AA75853F}" type="pres">
      <dgm:prSet presAssocID="{988F463C-3882-4196-B4F9-CC1F5C0C1EC7}" presName="sp" presStyleCnt="0"/>
      <dgm:spPr/>
    </dgm:pt>
    <dgm:pt modelId="{EBD94713-EBB6-4C8A-A6C9-0256E3C5D5D8}" type="pres">
      <dgm:prSet presAssocID="{690DB98D-D2A2-4781-B520-34E38E44984B}" presName="linNode" presStyleCnt="0"/>
      <dgm:spPr/>
    </dgm:pt>
    <dgm:pt modelId="{5D71839A-AECE-4460-ADB5-D1C0DB466709}" type="pres">
      <dgm:prSet presAssocID="{690DB98D-D2A2-4781-B520-34E38E44984B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23E2241F-FC2C-42D1-A7FE-1DB1263FF89A}" type="pres">
      <dgm:prSet presAssocID="{690DB98D-D2A2-4781-B520-34E38E44984B}" presName="descendantText" presStyleLbl="alignAccFollowNode1" presStyleIdx="2" presStyleCnt="4" custLinFactNeighborX="-829">
        <dgm:presLayoutVars>
          <dgm:bulletEnabled val="1"/>
        </dgm:presLayoutVars>
      </dgm:prSet>
      <dgm:spPr/>
    </dgm:pt>
    <dgm:pt modelId="{727E6506-0C6A-42CF-8683-6F31302A8A84}" type="pres">
      <dgm:prSet presAssocID="{0B2BF461-7E3A-460B-B62F-721C842BF32F}" presName="sp" presStyleCnt="0"/>
      <dgm:spPr/>
    </dgm:pt>
    <dgm:pt modelId="{98137B33-86AC-41DB-A171-D0C85E15F19B}" type="pres">
      <dgm:prSet presAssocID="{34C0B6FA-719C-43F5-85B7-3EED3D728892}" presName="linNode" presStyleCnt="0"/>
      <dgm:spPr/>
    </dgm:pt>
    <dgm:pt modelId="{F8FF36A6-A7A7-4028-8A92-00FC25763DC2}" type="pres">
      <dgm:prSet presAssocID="{34C0B6FA-719C-43F5-85B7-3EED3D728892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C46009B3-45CB-4A24-B2EB-7AF85CDDFE16}" type="pres">
      <dgm:prSet presAssocID="{34C0B6FA-719C-43F5-85B7-3EED3D728892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AF1D4C15-2188-44FB-A063-1D3A269FB117}" type="presOf" srcId="{34C0B6FA-719C-43F5-85B7-3EED3D728892}" destId="{F8FF36A6-A7A7-4028-8A92-00FC25763DC2}" srcOrd="0" destOrd="0" presId="urn:microsoft.com/office/officeart/2005/8/layout/vList5"/>
    <dgm:cxn modelId="{E95D262E-DF8E-43F9-8A4B-728A2DC2A1BA}" type="presOf" srcId="{20390A9D-67CD-4BF1-A0AC-C2444E51D917}" destId="{2DF8F86E-6A9E-432A-BDAC-5824983D8741}" srcOrd="0" destOrd="0" presId="urn:microsoft.com/office/officeart/2005/8/layout/vList5"/>
    <dgm:cxn modelId="{7121D63A-9DF9-40C5-9C33-4C4B31F94183}" srcId="{34C0B6FA-719C-43F5-85B7-3EED3D728892}" destId="{BE1F52EE-A4D5-409A-A2ED-7EB04D5E3799}" srcOrd="0" destOrd="0" parTransId="{EB5E63A8-5968-4F9C-B8B9-6BEC343F6E98}" sibTransId="{A7401EBE-01E9-4F15-BACF-82E6E99CA3E3}"/>
    <dgm:cxn modelId="{4749D63B-1B4B-48A7-A39A-CBFCA1D8F5E3}" srcId="{1D98D5A5-3B24-4840-9AAB-891144833329}" destId="{4ABF7489-D0BA-4A17-8CF6-6377D6D5C181}" srcOrd="1" destOrd="0" parTransId="{313A3BBC-410C-4F5A-839F-C45963755463}" sibTransId="{988F463C-3882-4196-B4F9-CC1F5C0C1EC7}"/>
    <dgm:cxn modelId="{F7A55E40-F0DA-4D31-8C1D-22B1FF09607A}" type="presOf" srcId="{4ABF7489-D0BA-4A17-8CF6-6377D6D5C181}" destId="{0C0F7D18-A59D-4706-9363-DB1E15890EDE}" srcOrd="0" destOrd="0" presId="urn:microsoft.com/office/officeart/2005/8/layout/vList5"/>
    <dgm:cxn modelId="{811F1D49-0D0F-4C70-8C33-75BBAAFE85C8}" type="presOf" srcId="{1D98D5A5-3B24-4840-9AAB-891144833329}" destId="{31DD9EE3-F6D7-4781-9ED5-671F38B60565}" srcOrd="0" destOrd="0" presId="urn:microsoft.com/office/officeart/2005/8/layout/vList5"/>
    <dgm:cxn modelId="{860D4279-9300-4D19-8C5D-54159817EE00}" srcId="{980088CE-4523-4F7F-A1AE-06599E2493A9}" destId="{20390A9D-67CD-4BF1-A0AC-C2444E51D917}" srcOrd="0" destOrd="0" parTransId="{A832621B-C769-4FE6-9212-69358F8751DC}" sibTransId="{2A290365-47F9-42AF-8B5E-A76A2321BE7C}"/>
    <dgm:cxn modelId="{1EF7EA7D-414F-4431-B405-4AB2A247A873}" srcId="{690DB98D-D2A2-4781-B520-34E38E44984B}" destId="{E5D12474-F80B-4BAE-8B40-03A7554FCAB7}" srcOrd="0" destOrd="0" parTransId="{C62DE5C2-F836-46C9-A5A6-2A4EFD3987E0}" sibTransId="{2684A3E5-CED7-412F-93D6-FE776EF3BEFD}"/>
    <dgm:cxn modelId="{4ADB8E83-2A0B-48F8-B993-CC9DBED57B75}" srcId="{1D98D5A5-3B24-4840-9AAB-891144833329}" destId="{690DB98D-D2A2-4781-B520-34E38E44984B}" srcOrd="2" destOrd="0" parTransId="{D1E4C3E9-CEBC-4E0B-AEC7-CB84F0DE0E70}" sibTransId="{0B2BF461-7E3A-460B-B62F-721C842BF32F}"/>
    <dgm:cxn modelId="{963C649E-DF98-45F7-891E-723DAA9C85E2}" type="presOf" srcId="{BE1F52EE-A4D5-409A-A2ED-7EB04D5E3799}" destId="{C46009B3-45CB-4A24-B2EB-7AF85CDDFE16}" srcOrd="0" destOrd="0" presId="urn:microsoft.com/office/officeart/2005/8/layout/vList5"/>
    <dgm:cxn modelId="{5FFE05AF-7CD3-43EF-B3A3-E1CB8D872B66}" type="presOf" srcId="{E5D12474-F80B-4BAE-8B40-03A7554FCAB7}" destId="{23E2241F-FC2C-42D1-A7FE-1DB1263FF89A}" srcOrd="0" destOrd="0" presId="urn:microsoft.com/office/officeart/2005/8/layout/vList5"/>
    <dgm:cxn modelId="{6AA027B3-8978-46D7-A90B-0A91DDF7101E}" type="presOf" srcId="{5E7EAF62-000F-4C6C-9E55-26D08176474B}" destId="{5E96C79F-4788-4F97-BDA2-61249ACE343F}" srcOrd="0" destOrd="0" presId="urn:microsoft.com/office/officeart/2005/8/layout/vList5"/>
    <dgm:cxn modelId="{7C76DFD1-5680-4E7A-AC7A-CDF33F6E2C92}" srcId="{1D98D5A5-3B24-4840-9AAB-891144833329}" destId="{34C0B6FA-719C-43F5-85B7-3EED3D728892}" srcOrd="3" destOrd="0" parTransId="{18D1C202-209E-4136-BB54-734355E6E909}" sibTransId="{B6EE1338-EFDD-475C-84B9-EEF223345158}"/>
    <dgm:cxn modelId="{BD61A4D3-369C-4D06-8CE6-BDD478340048}" srcId="{1D98D5A5-3B24-4840-9AAB-891144833329}" destId="{980088CE-4523-4F7F-A1AE-06599E2493A9}" srcOrd="0" destOrd="0" parTransId="{D41521C3-9C1F-45B7-B848-BD2A1B150E77}" sibTransId="{CFA3F2E8-A93E-4E16-97E6-DE09742A4217}"/>
    <dgm:cxn modelId="{E420EEDD-F9FE-472C-894C-B1902744017B}" type="presOf" srcId="{690DB98D-D2A2-4781-B520-34E38E44984B}" destId="{5D71839A-AECE-4460-ADB5-D1C0DB466709}" srcOrd="0" destOrd="0" presId="urn:microsoft.com/office/officeart/2005/8/layout/vList5"/>
    <dgm:cxn modelId="{44EE7AF1-CCEC-432C-840B-2E1639B5EB22}" srcId="{4ABF7489-D0BA-4A17-8CF6-6377D6D5C181}" destId="{5E7EAF62-000F-4C6C-9E55-26D08176474B}" srcOrd="0" destOrd="0" parTransId="{B4B5EBC2-6A7F-48A7-8DBA-9A0E5C20F241}" sibTransId="{C215ABF5-BF4C-470C-955C-D0C1F59A1E18}"/>
    <dgm:cxn modelId="{946561F5-0405-4133-8D81-3C2EEC03FF2A}" type="presOf" srcId="{980088CE-4523-4F7F-A1AE-06599E2493A9}" destId="{3C089FCF-C5D5-41FC-AF4C-BD5C7225E7ED}" srcOrd="0" destOrd="0" presId="urn:microsoft.com/office/officeart/2005/8/layout/vList5"/>
    <dgm:cxn modelId="{1AE6920B-66BE-4F25-BAD5-2F67A177F76E}" type="presParOf" srcId="{31DD9EE3-F6D7-4781-9ED5-671F38B60565}" destId="{3C7DEFF5-8FD7-4766-BC94-B0664641BE95}" srcOrd="0" destOrd="0" presId="urn:microsoft.com/office/officeart/2005/8/layout/vList5"/>
    <dgm:cxn modelId="{104D50ED-F07E-4A18-B467-2C74FDE536EE}" type="presParOf" srcId="{3C7DEFF5-8FD7-4766-BC94-B0664641BE95}" destId="{3C089FCF-C5D5-41FC-AF4C-BD5C7225E7ED}" srcOrd="0" destOrd="0" presId="urn:microsoft.com/office/officeart/2005/8/layout/vList5"/>
    <dgm:cxn modelId="{96EB2EA2-6343-4728-A90B-BB3D1FA73F89}" type="presParOf" srcId="{3C7DEFF5-8FD7-4766-BC94-B0664641BE95}" destId="{2DF8F86E-6A9E-432A-BDAC-5824983D8741}" srcOrd="1" destOrd="0" presId="urn:microsoft.com/office/officeart/2005/8/layout/vList5"/>
    <dgm:cxn modelId="{83192D72-CE5F-4267-B335-9F0565D756EC}" type="presParOf" srcId="{31DD9EE3-F6D7-4781-9ED5-671F38B60565}" destId="{56CE5901-C56F-41B8-8B60-079C85AF7512}" srcOrd="1" destOrd="0" presId="urn:microsoft.com/office/officeart/2005/8/layout/vList5"/>
    <dgm:cxn modelId="{FFA8D9A6-4231-4979-B218-72A332F483A5}" type="presParOf" srcId="{31DD9EE3-F6D7-4781-9ED5-671F38B60565}" destId="{990103B2-651B-4307-B986-B6998388F03B}" srcOrd="2" destOrd="0" presId="urn:microsoft.com/office/officeart/2005/8/layout/vList5"/>
    <dgm:cxn modelId="{56B3B0A4-5912-439F-B1BF-80150B08D11F}" type="presParOf" srcId="{990103B2-651B-4307-B986-B6998388F03B}" destId="{0C0F7D18-A59D-4706-9363-DB1E15890EDE}" srcOrd="0" destOrd="0" presId="urn:microsoft.com/office/officeart/2005/8/layout/vList5"/>
    <dgm:cxn modelId="{4B6C4395-1BCB-4366-90ED-D0B01714434F}" type="presParOf" srcId="{990103B2-651B-4307-B986-B6998388F03B}" destId="{5E96C79F-4788-4F97-BDA2-61249ACE343F}" srcOrd="1" destOrd="0" presId="urn:microsoft.com/office/officeart/2005/8/layout/vList5"/>
    <dgm:cxn modelId="{9BD82C15-2F4A-487A-B5C0-7459E08FC6C7}" type="presParOf" srcId="{31DD9EE3-F6D7-4781-9ED5-671F38B60565}" destId="{1F983FB7-EF46-49CC-9B3A-3F68AA75853F}" srcOrd="3" destOrd="0" presId="urn:microsoft.com/office/officeart/2005/8/layout/vList5"/>
    <dgm:cxn modelId="{7D6BDD04-5A18-44D0-A292-8D7949DC6E83}" type="presParOf" srcId="{31DD9EE3-F6D7-4781-9ED5-671F38B60565}" destId="{EBD94713-EBB6-4C8A-A6C9-0256E3C5D5D8}" srcOrd="4" destOrd="0" presId="urn:microsoft.com/office/officeart/2005/8/layout/vList5"/>
    <dgm:cxn modelId="{F3F8AB3A-ACA6-4F6C-B61A-B6600640E0F7}" type="presParOf" srcId="{EBD94713-EBB6-4C8A-A6C9-0256E3C5D5D8}" destId="{5D71839A-AECE-4460-ADB5-D1C0DB466709}" srcOrd="0" destOrd="0" presId="urn:microsoft.com/office/officeart/2005/8/layout/vList5"/>
    <dgm:cxn modelId="{109AACDA-4DC8-45AC-941A-FD729AE57A45}" type="presParOf" srcId="{EBD94713-EBB6-4C8A-A6C9-0256E3C5D5D8}" destId="{23E2241F-FC2C-42D1-A7FE-1DB1263FF89A}" srcOrd="1" destOrd="0" presId="urn:microsoft.com/office/officeart/2005/8/layout/vList5"/>
    <dgm:cxn modelId="{5483D9AC-138F-4700-9780-99F0EE443CD3}" type="presParOf" srcId="{31DD9EE3-F6D7-4781-9ED5-671F38B60565}" destId="{727E6506-0C6A-42CF-8683-6F31302A8A84}" srcOrd="5" destOrd="0" presId="urn:microsoft.com/office/officeart/2005/8/layout/vList5"/>
    <dgm:cxn modelId="{51752184-C755-493A-B1AF-3DDC62E138B0}" type="presParOf" srcId="{31DD9EE3-F6D7-4781-9ED5-671F38B60565}" destId="{98137B33-86AC-41DB-A171-D0C85E15F19B}" srcOrd="6" destOrd="0" presId="urn:microsoft.com/office/officeart/2005/8/layout/vList5"/>
    <dgm:cxn modelId="{16FBE7F3-EBA9-4078-8FEE-674B41CB6962}" type="presParOf" srcId="{98137B33-86AC-41DB-A171-D0C85E15F19B}" destId="{F8FF36A6-A7A7-4028-8A92-00FC25763DC2}" srcOrd="0" destOrd="0" presId="urn:microsoft.com/office/officeart/2005/8/layout/vList5"/>
    <dgm:cxn modelId="{F8214864-732E-4FB4-A390-F00D97E0AE98}" type="presParOf" srcId="{98137B33-86AC-41DB-A171-D0C85E15F19B}" destId="{C46009B3-45CB-4A24-B2EB-7AF85CDDFE1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6086E-7AC2-4717-A9A4-451FD7B0E1EE}">
      <dsp:nvSpPr>
        <dsp:cNvPr id="0" name=""/>
        <dsp:cNvSpPr/>
      </dsp:nvSpPr>
      <dsp:spPr>
        <a:xfrm>
          <a:off x="3257829" y="0"/>
          <a:ext cx="4886745" cy="114076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Interpretable model having the </a:t>
          </a:r>
          <a:r>
            <a:rPr lang="en-US" sz="1900" kern="1200" err="1"/>
            <a:t>TextCluster_Prob</a:t>
          </a:r>
          <a:r>
            <a:rPr lang="en-US" sz="1900" kern="1200"/>
            <a:t> and </a:t>
          </a:r>
          <a:r>
            <a:rPr lang="en-US" sz="1900" kern="1200" err="1"/>
            <a:t>TextCluster_n</a:t>
          </a:r>
          <a:r>
            <a:rPr lang="en-US" sz="1900" kern="1200"/>
            <a:t> variables set as Input</a:t>
          </a:r>
        </a:p>
      </dsp:txBody>
      <dsp:txXfrm>
        <a:off x="3257829" y="142596"/>
        <a:ext cx="4458957" cy="855575"/>
      </dsp:txXfrm>
    </dsp:sp>
    <dsp:sp modelId="{96C54C33-1540-40BE-A86E-1350079E115C}">
      <dsp:nvSpPr>
        <dsp:cNvPr id="0" name=""/>
        <dsp:cNvSpPr/>
      </dsp:nvSpPr>
      <dsp:spPr>
        <a:xfrm>
          <a:off x="0" y="0"/>
          <a:ext cx="3257830" cy="1140767"/>
        </a:xfrm>
        <a:prstGeom prst="roundRect">
          <a:avLst/>
        </a:prstGeom>
        <a:solidFill>
          <a:schemeClr val="accent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Analysis 1</a:t>
          </a:r>
        </a:p>
      </dsp:txBody>
      <dsp:txXfrm>
        <a:off x="55688" y="55688"/>
        <a:ext cx="3146454" cy="1029391"/>
      </dsp:txXfrm>
    </dsp:sp>
    <dsp:sp modelId="{C0552DB2-D410-4086-8A5D-223BB392272B}">
      <dsp:nvSpPr>
        <dsp:cNvPr id="0" name=""/>
        <dsp:cNvSpPr/>
      </dsp:nvSpPr>
      <dsp:spPr>
        <a:xfrm>
          <a:off x="3257829" y="1254843"/>
          <a:ext cx="4886745" cy="114076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Assigning of the Term and Document Cutoff based on the word's presence in the document</a:t>
          </a:r>
        </a:p>
      </dsp:txBody>
      <dsp:txXfrm>
        <a:off x="3257829" y="1397439"/>
        <a:ext cx="4458957" cy="855575"/>
      </dsp:txXfrm>
    </dsp:sp>
    <dsp:sp modelId="{C77DEFFA-9449-44E0-915F-F059CEA1E6D7}">
      <dsp:nvSpPr>
        <dsp:cNvPr id="0" name=""/>
        <dsp:cNvSpPr/>
      </dsp:nvSpPr>
      <dsp:spPr>
        <a:xfrm>
          <a:off x="0" y="1254843"/>
          <a:ext cx="3257830" cy="11407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Analysis 2</a:t>
          </a:r>
        </a:p>
      </dsp:txBody>
      <dsp:txXfrm>
        <a:off x="55688" y="1310531"/>
        <a:ext cx="3146454" cy="1029391"/>
      </dsp:txXfrm>
    </dsp:sp>
    <dsp:sp modelId="{13093F6D-49DE-4532-8C52-E3E9C23A366D}">
      <dsp:nvSpPr>
        <dsp:cNvPr id="0" name=""/>
        <dsp:cNvSpPr/>
      </dsp:nvSpPr>
      <dsp:spPr>
        <a:xfrm>
          <a:off x="3257829" y="2509687"/>
          <a:ext cx="4886745" cy="114076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Using Text Profile to cluster 15 most frequent terms for each category</a:t>
          </a:r>
        </a:p>
      </dsp:txBody>
      <dsp:txXfrm>
        <a:off x="3257829" y="2652283"/>
        <a:ext cx="4458957" cy="855575"/>
      </dsp:txXfrm>
    </dsp:sp>
    <dsp:sp modelId="{694C80CD-748D-4162-B22C-0FE5C0B544AE}">
      <dsp:nvSpPr>
        <dsp:cNvPr id="0" name=""/>
        <dsp:cNvSpPr/>
      </dsp:nvSpPr>
      <dsp:spPr>
        <a:xfrm>
          <a:off x="0" y="2509687"/>
          <a:ext cx="3257830" cy="11407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Analysis 3</a:t>
          </a:r>
        </a:p>
      </dsp:txBody>
      <dsp:txXfrm>
        <a:off x="55688" y="2565375"/>
        <a:ext cx="3146454" cy="10293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BA76C3-16A2-471D-8ED1-1DD48A7A57AF}">
      <dsp:nvSpPr>
        <dsp:cNvPr id="0" name=""/>
        <dsp:cNvSpPr/>
      </dsp:nvSpPr>
      <dsp:spPr>
        <a:xfrm>
          <a:off x="2293" y="13525"/>
          <a:ext cx="2235831" cy="859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Neural Network</a:t>
          </a:r>
        </a:p>
      </dsp:txBody>
      <dsp:txXfrm>
        <a:off x="2293" y="13525"/>
        <a:ext cx="2235831" cy="859550"/>
      </dsp:txXfrm>
    </dsp:sp>
    <dsp:sp modelId="{3597B7C3-AA80-4A7A-92C4-2F1F49389898}">
      <dsp:nvSpPr>
        <dsp:cNvPr id="0" name=""/>
        <dsp:cNvSpPr/>
      </dsp:nvSpPr>
      <dsp:spPr>
        <a:xfrm>
          <a:off x="2293" y="873076"/>
          <a:ext cx="2235831" cy="7466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ROC – 0.908</a:t>
          </a:r>
        </a:p>
      </dsp:txBody>
      <dsp:txXfrm>
        <a:off x="2293" y="873076"/>
        <a:ext cx="2235831" cy="746639"/>
      </dsp:txXfrm>
    </dsp:sp>
    <dsp:sp modelId="{C88FDFAE-5B76-465C-A1A8-9AC28D1BD5F9}">
      <dsp:nvSpPr>
        <dsp:cNvPr id="0" name=""/>
        <dsp:cNvSpPr/>
      </dsp:nvSpPr>
      <dsp:spPr>
        <a:xfrm>
          <a:off x="2551141" y="13525"/>
          <a:ext cx="2235831" cy="859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Regression Text Topic</a:t>
          </a:r>
        </a:p>
      </dsp:txBody>
      <dsp:txXfrm>
        <a:off x="2551141" y="13525"/>
        <a:ext cx="2235831" cy="859550"/>
      </dsp:txXfrm>
    </dsp:sp>
    <dsp:sp modelId="{DF9B4A62-45A2-4BDB-B113-47612869EDDF}">
      <dsp:nvSpPr>
        <dsp:cNvPr id="0" name=""/>
        <dsp:cNvSpPr/>
      </dsp:nvSpPr>
      <dsp:spPr>
        <a:xfrm>
          <a:off x="2551141" y="873076"/>
          <a:ext cx="2235831" cy="7466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ROC – 0.902</a:t>
          </a:r>
        </a:p>
      </dsp:txBody>
      <dsp:txXfrm>
        <a:off x="2551141" y="873076"/>
        <a:ext cx="2235831" cy="746639"/>
      </dsp:txXfrm>
    </dsp:sp>
    <dsp:sp modelId="{986F1797-A7DC-4AC6-968E-7EEE734E2992}">
      <dsp:nvSpPr>
        <dsp:cNvPr id="0" name=""/>
        <dsp:cNvSpPr/>
      </dsp:nvSpPr>
      <dsp:spPr>
        <a:xfrm>
          <a:off x="5099989" y="13525"/>
          <a:ext cx="2235831" cy="859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Regression Inverse Document Frequency</a:t>
          </a:r>
        </a:p>
      </dsp:txBody>
      <dsp:txXfrm>
        <a:off x="5099989" y="13525"/>
        <a:ext cx="2235831" cy="859550"/>
      </dsp:txXfrm>
    </dsp:sp>
    <dsp:sp modelId="{4F8392B7-7513-49AF-B884-1876BDD20481}">
      <dsp:nvSpPr>
        <dsp:cNvPr id="0" name=""/>
        <dsp:cNvSpPr/>
      </dsp:nvSpPr>
      <dsp:spPr>
        <a:xfrm>
          <a:off x="5099989" y="873076"/>
          <a:ext cx="2235831" cy="7466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ROC – 0.9</a:t>
          </a:r>
        </a:p>
      </dsp:txBody>
      <dsp:txXfrm>
        <a:off x="5099989" y="873076"/>
        <a:ext cx="2235831" cy="7466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BA76C3-16A2-471D-8ED1-1DD48A7A57AF}">
      <dsp:nvSpPr>
        <dsp:cNvPr id="0" name=""/>
        <dsp:cNvSpPr/>
      </dsp:nvSpPr>
      <dsp:spPr>
        <a:xfrm>
          <a:off x="2293" y="14811"/>
          <a:ext cx="2235831" cy="7252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Neural Network</a:t>
          </a:r>
        </a:p>
      </dsp:txBody>
      <dsp:txXfrm>
        <a:off x="2293" y="14811"/>
        <a:ext cx="2235831" cy="725218"/>
      </dsp:txXfrm>
    </dsp:sp>
    <dsp:sp modelId="{3597B7C3-AA80-4A7A-92C4-2F1F49389898}">
      <dsp:nvSpPr>
        <dsp:cNvPr id="0" name=""/>
        <dsp:cNvSpPr/>
      </dsp:nvSpPr>
      <dsp:spPr>
        <a:xfrm>
          <a:off x="2293" y="740030"/>
          <a:ext cx="2235831" cy="878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ROC – </a:t>
          </a:r>
          <a:r>
            <a:rPr lang="en-US" sz="2000" kern="1200">
              <a:latin typeface="Century Gothic" panose="020B0502020202020204"/>
            </a:rPr>
            <a:t>0.88</a:t>
          </a:r>
          <a:endParaRPr lang="en-US" sz="2000" kern="1200"/>
        </a:p>
      </dsp:txBody>
      <dsp:txXfrm>
        <a:off x="2293" y="740030"/>
        <a:ext cx="2235831" cy="878400"/>
      </dsp:txXfrm>
    </dsp:sp>
    <dsp:sp modelId="{C88FDFAE-5B76-465C-A1A8-9AC28D1BD5F9}">
      <dsp:nvSpPr>
        <dsp:cNvPr id="0" name=""/>
        <dsp:cNvSpPr/>
      </dsp:nvSpPr>
      <dsp:spPr>
        <a:xfrm>
          <a:off x="2551141" y="14811"/>
          <a:ext cx="2235831" cy="7252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entury Gothic" panose="020B0502020202020204"/>
            </a:rPr>
            <a:t>Regression Topic</a:t>
          </a:r>
          <a:r>
            <a:rPr lang="en-US" sz="2000" kern="1200"/>
            <a:t> </a:t>
          </a:r>
          <a:r>
            <a:rPr lang="en-US" sz="2000" kern="1200">
              <a:latin typeface="Century Gothic" panose="020B0502020202020204"/>
            </a:rPr>
            <a:t>3</a:t>
          </a:r>
          <a:endParaRPr lang="en-US" sz="2000" kern="1200"/>
        </a:p>
      </dsp:txBody>
      <dsp:txXfrm>
        <a:off x="2551141" y="14811"/>
        <a:ext cx="2235831" cy="725218"/>
      </dsp:txXfrm>
    </dsp:sp>
    <dsp:sp modelId="{DF9B4A62-45A2-4BDB-B113-47612869EDDF}">
      <dsp:nvSpPr>
        <dsp:cNvPr id="0" name=""/>
        <dsp:cNvSpPr/>
      </dsp:nvSpPr>
      <dsp:spPr>
        <a:xfrm>
          <a:off x="2551141" y="740030"/>
          <a:ext cx="2235831" cy="878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ROC – </a:t>
          </a:r>
          <a:r>
            <a:rPr lang="en-US" sz="2000" kern="1200">
              <a:latin typeface="Century Gothic" panose="020B0502020202020204"/>
            </a:rPr>
            <a:t>0.875</a:t>
          </a:r>
          <a:endParaRPr lang="en-US" sz="2000" kern="1200"/>
        </a:p>
      </dsp:txBody>
      <dsp:txXfrm>
        <a:off x="2551141" y="740030"/>
        <a:ext cx="2235831" cy="878400"/>
      </dsp:txXfrm>
    </dsp:sp>
    <dsp:sp modelId="{986F1797-A7DC-4AC6-968E-7EEE734E2992}">
      <dsp:nvSpPr>
        <dsp:cNvPr id="0" name=""/>
        <dsp:cNvSpPr/>
      </dsp:nvSpPr>
      <dsp:spPr>
        <a:xfrm>
          <a:off x="5099989" y="14811"/>
          <a:ext cx="2235831" cy="7252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entury Gothic" panose="020B0502020202020204"/>
            </a:rPr>
            <a:t>Gradient Boosting</a:t>
          </a:r>
          <a:endParaRPr lang="en-US" sz="2000" kern="1200"/>
        </a:p>
      </dsp:txBody>
      <dsp:txXfrm>
        <a:off x="5099989" y="14811"/>
        <a:ext cx="2235831" cy="725218"/>
      </dsp:txXfrm>
    </dsp:sp>
    <dsp:sp modelId="{4F8392B7-7513-49AF-B884-1876BDD20481}">
      <dsp:nvSpPr>
        <dsp:cNvPr id="0" name=""/>
        <dsp:cNvSpPr/>
      </dsp:nvSpPr>
      <dsp:spPr>
        <a:xfrm>
          <a:off x="5099989" y="740030"/>
          <a:ext cx="2235831" cy="878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ROC – </a:t>
          </a:r>
          <a:r>
            <a:rPr lang="en-US" sz="2000" kern="1200">
              <a:latin typeface="Century Gothic" panose="020B0502020202020204"/>
            </a:rPr>
            <a:t>0.863</a:t>
          </a:r>
          <a:endParaRPr lang="en-US" sz="2000" kern="1200"/>
        </a:p>
      </dsp:txBody>
      <dsp:txXfrm>
        <a:off x="5099989" y="740030"/>
        <a:ext cx="2235831" cy="8784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F8F86E-6A9E-432A-BDAC-5824983D8741}">
      <dsp:nvSpPr>
        <dsp:cNvPr id="0" name=""/>
        <dsp:cNvSpPr/>
      </dsp:nvSpPr>
      <dsp:spPr>
        <a:xfrm rot="5400000">
          <a:off x="6013413" y="-2494644"/>
          <a:ext cx="854429" cy="606176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>
              <a:latin typeface="Century Gothic" panose="020B0502020202020204"/>
            </a:rPr>
            <a:t>From the data, we know that most of the review comments pertain to the phones category where customers express their perspective on the pros and cons of the respective products.</a:t>
          </a:r>
          <a:endParaRPr lang="en-US" sz="1500" kern="1200"/>
        </a:p>
      </dsp:txBody>
      <dsp:txXfrm rot="-5400000">
        <a:off x="3409744" y="150735"/>
        <a:ext cx="6020057" cy="771009"/>
      </dsp:txXfrm>
    </dsp:sp>
    <dsp:sp modelId="{3C089FCF-C5D5-41FC-AF4C-BD5C7225E7ED}">
      <dsp:nvSpPr>
        <dsp:cNvPr id="0" name=""/>
        <dsp:cNvSpPr/>
      </dsp:nvSpPr>
      <dsp:spPr>
        <a:xfrm>
          <a:off x="0" y="2220"/>
          <a:ext cx="3409744" cy="10680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Phones</a:t>
          </a:r>
        </a:p>
      </dsp:txBody>
      <dsp:txXfrm>
        <a:off x="52137" y="54357"/>
        <a:ext cx="3305470" cy="963763"/>
      </dsp:txXfrm>
    </dsp:sp>
    <dsp:sp modelId="{5E96C79F-4788-4F97-BDA2-61249ACE343F}">
      <dsp:nvSpPr>
        <dsp:cNvPr id="0" name=""/>
        <dsp:cNvSpPr/>
      </dsp:nvSpPr>
      <dsp:spPr>
        <a:xfrm rot="5400000">
          <a:off x="6013413" y="-1373205"/>
          <a:ext cx="854429" cy="606176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We see that the terms of occurrence of Review body and Review title are </a:t>
          </a:r>
          <a:r>
            <a:rPr lang="en-US" sz="1500" kern="1200">
              <a:latin typeface="Century Gothic" panose="020B0502020202020204"/>
            </a:rPr>
            <a:t>similar </a:t>
          </a:r>
          <a:r>
            <a:rPr lang="en-US" sz="1500" kern="1200"/>
            <a:t>and showing the same category of Positive or Negative Sentiment.</a:t>
          </a:r>
          <a:r>
            <a:rPr lang="en-US" sz="1500" kern="1200">
              <a:latin typeface="Century Gothic" panose="020B0502020202020204"/>
            </a:rPr>
            <a:t> </a:t>
          </a:r>
          <a:endParaRPr lang="en-US" sz="1500" kern="1200"/>
        </a:p>
      </dsp:txBody>
      <dsp:txXfrm rot="-5400000">
        <a:off x="3409744" y="1272174"/>
        <a:ext cx="6020057" cy="771009"/>
      </dsp:txXfrm>
    </dsp:sp>
    <dsp:sp modelId="{0C0F7D18-A59D-4706-9363-DB1E15890EDE}">
      <dsp:nvSpPr>
        <dsp:cNvPr id="0" name=""/>
        <dsp:cNvSpPr/>
      </dsp:nvSpPr>
      <dsp:spPr>
        <a:xfrm>
          <a:off x="0" y="1123659"/>
          <a:ext cx="3409744" cy="10680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Century Gothic" panose="020B0502020202020204"/>
            </a:rPr>
            <a:t>Review</a:t>
          </a:r>
          <a:r>
            <a:rPr lang="en-US" sz="2500" kern="1200"/>
            <a:t> Title (vs) Review Body</a:t>
          </a:r>
          <a:endParaRPr lang="en-US" sz="2500" kern="1200">
            <a:latin typeface="Century Gothic" panose="020B0502020202020204"/>
          </a:endParaRPr>
        </a:p>
      </dsp:txBody>
      <dsp:txXfrm>
        <a:off x="52137" y="1175796"/>
        <a:ext cx="3305470" cy="963763"/>
      </dsp:txXfrm>
    </dsp:sp>
    <dsp:sp modelId="{23E2241F-FC2C-42D1-A7FE-1DB1263FF89A}">
      <dsp:nvSpPr>
        <dsp:cNvPr id="0" name=""/>
        <dsp:cNvSpPr/>
      </dsp:nvSpPr>
      <dsp:spPr>
        <a:xfrm rot="5400000">
          <a:off x="5985146" y="-251766"/>
          <a:ext cx="854429" cy="606176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There are 2535 rows having Rating as 3 which mostly have a mixed sentiment that involved users mentioning positive and negative review comments.</a:t>
          </a:r>
        </a:p>
      </dsp:txBody>
      <dsp:txXfrm rot="-5400000">
        <a:off x="3381477" y="2393613"/>
        <a:ext cx="6020057" cy="771009"/>
      </dsp:txXfrm>
    </dsp:sp>
    <dsp:sp modelId="{5D71839A-AECE-4460-ADB5-D1C0DB466709}">
      <dsp:nvSpPr>
        <dsp:cNvPr id="0" name=""/>
        <dsp:cNvSpPr/>
      </dsp:nvSpPr>
      <dsp:spPr>
        <a:xfrm>
          <a:off x="0" y="2245098"/>
          <a:ext cx="3409744" cy="10680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Rating 3</a:t>
          </a:r>
        </a:p>
      </dsp:txBody>
      <dsp:txXfrm>
        <a:off x="52137" y="2297235"/>
        <a:ext cx="3305470" cy="963763"/>
      </dsp:txXfrm>
    </dsp:sp>
    <dsp:sp modelId="{C46009B3-45CB-4A24-B2EB-7AF85CDDFE16}">
      <dsp:nvSpPr>
        <dsp:cNvPr id="0" name=""/>
        <dsp:cNvSpPr/>
      </dsp:nvSpPr>
      <dsp:spPr>
        <a:xfrm rot="5400000">
          <a:off x="6013413" y="869672"/>
          <a:ext cx="854429" cy="606176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There is more misclassification of the negative sentiment </a:t>
          </a:r>
          <a:r>
            <a:rPr lang="en-US" sz="1500" kern="1200">
              <a:latin typeface="Century Gothic" panose="020B0502020202020204"/>
            </a:rPr>
            <a:t>due to ratings of mark 3 and because</a:t>
          </a:r>
          <a:r>
            <a:rPr lang="en-US" sz="1500" kern="1200"/>
            <a:t> of the mixed </a:t>
          </a:r>
          <a:r>
            <a:rPr lang="en-US" sz="1500" kern="1200">
              <a:latin typeface="Century Gothic" panose="020B0502020202020204"/>
            </a:rPr>
            <a:t>reviews</a:t>
          </a:r>
          <a:r>
            <a:rPr lang="en-US" sz="1500" kern="1200"/>
            <a:t> by the users.</a:t>
          </a:r>
        </a:p>
      </dsp:txBody>
      <dsp:txXfrm rot="-5400000">
        <a:off x="3409744" y="3515051"/>
        <a:ext cx="6020057" cy="771009"/>
      </dsp:txXfrm>
    </dsp:sp>
    <dsp:sp modelId="{F8FF36A6-A7A7-4028-8A92-00FC25763DC2}">
      <dsp:nvSpPr>
        <dsp:cNvPr id="0" name=""/>
        <dsp:cNvSpPr/>
      </dsp:nvSpPr>
      <dsp:spPr>
        <a:xfrm>
          <a:off x="0" y="3366537"/>
          <a:ext cx="3409744" cy="10680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Negative Sentiment Misclassification</a:t>
          </a:r>
        </a:p>
      </dsp:txBody>
      <dsp:txXfrm>
        <a:off x="52137" y="3418674"/>
        <a:ext cx="3305470" cy="9637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C61586-DDC5-488C-8FD9-B2795F0E3741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D7C0B1-AE0E-4FCF-93C4-3CA275174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32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7C0B1-AE0E-4FCF-93C4-3CA275174D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18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7C0B1-AE0E-4FCF-93C4-3CA275174D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02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7C0B1-AE0E-4FCF-93C4-3CA275174D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96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7C0B1-AE0E-4FCF-93C4-3CA275174D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64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7C0B1-AE0E-4FCF-93C4-3CA275174D1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94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09A55-3AF3-4443-8A71-D02A3E451E11}" type="datetime1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350D-469C-4F8C-97BE-BAAF13E0C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58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8694-C82A-42F1-BA49-CB2A33917F5F}" type="datetime1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350D-469C-4F8C-97BE-BAAF13E0C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80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100D-EBF5-4766-8C4B-4D4DB249A829}" type="datetime1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350D-469C-4F8C-97BE-BAAF13E0C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92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6348-86A0-490C-A1B4-1A9241C434DA}" type="datetime1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350D-469C-4F8C-97BE-BAAF13E0C82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2157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3290-CDF1-4530-8B39-541B17A36C7E}" type="datetime1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350D-469C-4F8C-97BE-BAAF13E0C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97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BBE2-466C-4128-94D5-AD6AA8EF15CA}" type="datetime1">
              <a:rPr lang="en-US" smtClean="0"/>
              <a:t>9/10/2021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350D-469C-4F8C-97BE-BAAF13E0C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65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A642-AF51-4626-890D-9CE3E8E8F630}" type="datetime1">
              <a:rPr lang="en-US" smtClean="0"/>
              <a:t>9/10/2021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350D-469C-4F8C-97BE-BAAF13E0C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92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1667-5F8F-4BAA-A06B-37CF6C2D403A}" type="datetime1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350D-469C-4F8C-97BE-BAAF13E0C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28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EDB73-1C85-4AAA-95C0-C737A163B04F}" type="datetime1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350D-469C-4F8C-97BE-BAAF13E0C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357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5D45-8005-4A9B-AE89-88F3D0EE2EF7}" type="datetime1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350D-469C-4F8C-97BE-BAAF13E0C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65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22971-0BCB-4A2B-BA9E-8DF79F3FC69F}" type="datetime1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350D-469C-4F8C-97BE-BAAF13E0C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80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B1FB-DE82-4F40-95A7-1D21951BF890}" type="datetime1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350D-469C-4F8C-97BE-BAAF13E0C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04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BF190-4DA1-4136-9589-C49BDE31ACD2}" type="datetime1">
              <a:rPr lang="en-US" smtClean="0"/>
              <a:t>9/10/2021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350D-469C-4F8C-97BE-BAAF13E0C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81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F54A-5B9A-4B45-BFE1-97A4B3330777}" type="datetime1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350D-469C-4F8C-97BE-BAAF13E0C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87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84C9-E9DF-4ED5-A25B-C030CD57B612}" type="datetime1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350D-469C-4F8C-97BE-BAAF13E0C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67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E597E-E9D3-4629-A3E7-F96EC37E0A06}" type="datetime1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350D-469C-4F8C-97BE-BAAF13E0C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64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AD37-493D-443E-B2D0-0BCD7E263133}" type="datetime1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350D-469C-4F8C-97BE-BAAF13E0C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1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069A8CB-F8B2-4B7D-A036-F0FEAD01E7A9}" type="datetime1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4350D-469C-4F8C-97BE-BAAF13E0C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692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evergreenleaf.blogspot.com/2013/04/my-first-blog-award-liebster.html" TargetMode="Externa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9C8517-31FF-4C6E-9776-F11A5B0D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70" y="636522"/>
            <a:ext cx="12192166" cy="1993957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  <a:latin typeface="Algerian"/>
              </a:rPr>
              <a:t>OPIM 5671 – Data Mining and </a:t>
            </a:r>
            <a:br>
              <a:rPr lang="en-US" sz="3200" b="1" dirty="0">
                <a:solidFill>
                  <a:srgbClr val="FFFFFF"/>
                </a:solidFill>
                <a:latin typeface="Algerian"/>
              </a:rPr>
            </a:br>
            <a:r>
              <a:rPr lang="en-US" sz="3200" b="1" dirty="0">
                <a:solidFill>
                  <a:srgbClr val="FFFFFF"/>
                </a:solidFill>
                <a:latin typeface="Algerian"/>
              </a:rPr>
              <a:t>Business Intelligence</a:t>
            </a:r>
            <a:br>
              <a:rPr lang="en-US" dirty="0"/>
            </a:b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07025-38C5-4821-BB3D-B36ADFC23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789" y="3655330"/>
            <a:ext cx="12191185" cy="27597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/>
              <a:t>Mayank Patidar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439663-599F-41E3-8B5E-008F634B6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350D-469C-4F8C-97BE-BAAF13E0C824}" type="slidenum">
              <a:rPr lang="en-US" smtClean="0"/>
              <a:t>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5DBD65-F0CD-4A22-877B-C17E3F3B775F}"/>
              </a:ext>
            </a:extLst>
          </p:cNvPr>
          <p:cNvSpPr txBox="1"/>
          <p:nvPr/>
        </p:nvSpPr>
        <p:spPr>
          <a:xfrm>
            <a:off x="-1229" y="2610464"/>
            <a:ext cx="12194458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solidFill>
                  <a:srgbClr val="C00000"/>
                </a:solidFill>
                <a:latin typeface="Algerian"/>
                <a:ea typeface="+mn-lt"/>
                <a:cs typeface="+mn-lt"/>
              </a:rPr>
              <a:t>Amazon Electronics Review</a:t>
            </a:r>
            <a:endParaRPr lang="en-US" sz="4400" b="1">
              <a:solidFill>
                <a:srgbClr val="C00000"/>
              </a:solidFill>
              <a:latin typeface="Algerian"/>
            </a:endParaRPr>
          </a:p>
        </p:txBody>
      </p:sp>
    </p:spTree>
    <p:extLst>
      <p:ext uri="{BB962C8B-B14F-4D97-AF65-F5344CB8AC3E}">
        <p14:creationId xmlns:p14="http://schemas.microsoft.com/office/powerpoint/2010/main" val="250026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0F491-2DE7-44C3-AAF7-320F709E1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295729"/>
            <a:ext cx="9404723" cy="1400530"/>
          </a:xfrm>
        </p:spPr>
        <p:txBody>
          <a:bodyPr/>
          <a:lstStyle/>
          <a:p>
            <a:r>
              <a:rPr lang="en-US"/>
              <a:t>Diagram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FD471E-6B93-451A-8C2C-DC7F13E89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8268D28A-A0F2-46F7-AD76-EE81763A6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30" y="1625600"/>
            <a:ext cx="10625363" cy="4902498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405CF2B-AA54-4707-B2FF-60BC6C1AA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350D-469C-4F8C-97BE-BAAF13E0C8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58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802B0-801C-4F23-9059-8D84EB570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95729"/>
            <a:ext cx="9404723" cy="1400530"/>
          </a:xfrm>
        </p:spPr>
        <p:txBody>
          <a:bodyPr/>
          <a:lstStyle/>
          <a:p>
            <a:r>
              <a:rPr lang="en-US"/>
              <a:t>Top 3 Models – Review Body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95929FB-1386-4B06-B044-44895A854B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4262784"/>
              </p:ext>
            </p:extLst>
          </p:nvPr>
        </p:nvGraphicFramePr>
        <p:xfrm>
          <a:off x="2141166" y="1298495"/>
          <a:ext cx="7338114" cy="1633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37BBE9CB-83C9-4A54-8680-3CDBD1BCC8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0623" y="3047612"/>
            <a:ext cx="8839200" cy="3679626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70C3B97-8931-4B4F-BEB8-6C41C19D0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350D-469C-4F8C-97BE-BAAF13E0C8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78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D7D7C-9103-42FF-8C3B-43674ADC0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95729"/>
            <a:ext cx="9404723" cy="1400530"/>
          </a:xfrm>
        </p:spPr>
        <p:txBody>
          <a:bodyPr/>
          <a:lstStyle/>
          <a:p>
            <a:r>
              <a:rPr lang="en-US"/>
              <a:t>Best Model - Review Body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F62CA-A4A1-4A37-A519-FD1317A93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495719"/>
            <a:ext cx="8946541" cy="419548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/>
              <a:t>Neural model is a black box model and hence cannot be a good interpretable model.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Regression Model with Text Topic – Forward Selection and Validation Error Criteria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Term Frequency = IDF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Minimum Number of Documents = 50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Optimal Number of Clusters = 2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Optimal SVD variables = 48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Text Topics – 10 Multi Term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ROC = 0.902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Misclassification Rate = 0.117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E5BD537F-E609-4859-89C4-BFD99AFB7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500" y="2794649"/>
            <a:ext cx="6226792" cy="3837952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19AC14-A426-4EE9-AE96-9FF3825E4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350D-469C-4F8C-97BE-BAAF13E0C8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940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802B0-801C-4F23-9059-8D84EB570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63151"/>
            <a:ext cx="9404723" cy="1400530"/>
          </a:xfrm>
        </p:spPr>
        <p:txBody>
          <a:bodyPr/>
          <a:lstStyle/>
          <a:p>
            <a:r>
              <a:rPr lang="en-US"/>
              <a:t>Top 3 Models – Review Title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95929FB-1386-4B06-B044-44895A854B1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141166" y="1298495"/>
          <a:ext cx="7338114" cy="1633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48" name="Picture 448" descr="Chart, line chart&#10;&#10;Description automatically generated">
            <a:extLst>
              <a:ext uri="{FF2B5EF4-FFF2-40B4-BE49-F238E27FC236}">
                <a16:creationId xmlns:a16="http://schemas.microsoft.com/office/drawing/2014/main" id="{0F297502-8407-4700-95ED-06AC125EF2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2619" y="3069096"/>
            <a:ext cx="9079921" cy="359377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7D205E-BD91-4B30-9E66-00CD54EF7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350D-469C-4F8C-97BE-BAAF13E0C8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91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D7D7C-9103-42FF-8C3B-43674ADC0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63151"/>
            <a:ext cx="9404723" cy="1400530"/>
          </a:xfrm>
        </p:spPr>
        <p:txBody>
          <a:bodyPr/>
          <a:lstStyle/>
          <a:p>
            <a:r>
              <a:rPr lang="en-US"/>
              <a:t>Best Model – Review Title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F62CA-A4A1-4A37-A519-FD1317A93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495719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/>
              <a:t>Neural model is a black box model and hence cannot be a good interpretable model.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Regression Model – Forward Selection and Validation Error Criteria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Term Frequency = IDF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Minimum Number of Documents = 4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Optimal Number of Clusters = 2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Optimal SVD Variables = 43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Text Topics – 10 Multi Term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ROC = 0.875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Misclassification Rate = 0.123</a:t>
            </a: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B0F6D72-69E8-4C2A-AD0B-BAB770713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165" y="3017168"/>
            <a:ext cx="5961529" cy="294829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F9DC6-18BF-43BE-BBCE-0950D6242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350D-469C-4F8C-97BE-BAAF13E0C82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07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8BC42-C8BD-46A1-A946-81888725E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59" y="336578"/>
            <a:ext cx="9404723" cy="767687"/>
          </a:xfrm>
        </p:spPr>
        <p:txBody>
          <a:bodyPr/>
          <a:lstStyle/>
          <a:p>
            <a:r>
              <a:rPr lang="en-US"/>
              <a:t>Key Findings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3D501E-9486-47AB-B54A-00A47BB60F0B}"/>
              </a:ext>
            </a:extLst>
          </p:cNvPr>
          <p:cNvSpPr txBox="1"/>
          <p:nvPr/>
        </p:nvSpPr>
        <p:spPr>
          <a:xfrm>
            <a:off x="1388201" y="6352145"/>
            <a:ext cx="3709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Negative Review Body Word Cloud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78CB2F-CA3D-4AFD-99FE-9606937D592B}"/>
              </a:ext>
            </a:extLst>
          </p:cNvPr>
          <p:cNvSpPr txBox="1"/>
          <p:nvPr/>
        </p:nvSpPr>
        <p:spPr>
          <a:xfrm>
            <a:off x="7199408" y="6330959"/>
            <a:ext cx="408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Positive Review Body Word Cloud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8FCD71-39A5-49EC-AF04-50665D2B088F}"/>
              </a:ext>
            </a:extLst>
          </p:cNvPr>
          <p:cNvSpPr txBox="1"/>
          <p:nvPr/>
        </p:nvSpPr>
        <p:spPr>
          <a:xfrm>
            <a:off x="606459" y="1086962"/>
            <a:ext cx="10444899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buClr>
                <a:srgbClr val="8AD0D6"/>
              </a:buClr>
              <a:buFont typeface="Wingdings" panose="05000000000000000000" pitchFamily="2" charset="2"/>
              <a:buChar char="v"/>
            </a:pPr>
            <a:r>
              <a:rPr lang="en-US" sz="2000">
                <a:ea typeface="+mj-lt"/>
                <a:cs typeface="+mj-lt"/>
              </a:rPr>
              <a:t>The word cloud shows that most of the words in the review body column are good, product, quality, sound, battery. </a:t>
            </a:r>
          </a:p>
          <a:p>
            <a:pPr>
              <a:spcBef>
                <a:spcPts val="0"/>
              </a:spcBef>
              <a:buClr>
                <a:srgbClr val="8AD0D6"/>
              </a:buClr>
              <a:buFont typeface="Wingdings" panose="05000000000000000000" pitchFamily="2" charset="2"/>
              <a:buChar char="v"/>
            </a:pPr>
            <a:endParaRPr lang="en-US" sz="2000">
              <a:ea typeface="+mj-lt"/>
              <a:cs typeface="+mj-lt"/>
            </a:endParaRPr>
          </a:p>
          <a:p>
            <a:pPr>
              <a:spcBef>
                <a:spcPts val="0"/>
              </a:spcBef>
              <a:buClr>
                <a:srgbClr val="8AD0D6"/>
              </a:buClr>
              <a:buFont typeface="Wingdings" panose="05000000000000000000" pitchFamily="2" charset="2"/>
              <a:buChar char="v"/>
            </a:pPr>
            <a:r>
              <a:rPr lang="en-US" sz="2000">
                <a:ea typeface="+mj-lt"/>
                <a:cs typeface="+mj-lt"/>
              </a:rPr>
              <a:t>This shows that most of the products in the dataset were either cellular phones, speakers, headset, and cameras.</a:t>
            </a:r>
          </a:p>
          <a:p>
            <a:pPr>
              <a:spcBef>
                <a:spcPts val="0"/>
              </a:spcBef>
              <a:buClr>
                <a:srgbClr val="8AD0D6"/>
              </a:buClr>
              <a:buFont typeface="Wingdings" panose="05000000000000000000" pitchFamily="2" charset="2"/>
              <a:buChar char="v"/>
            </a:pPr>
            <a:endParaRPr lang="en-US" sz="2000">
              <a:ea typeface="+mj-lt"/>
              <a:cs typeface="+mj-lt"/>
            </a:endParaRPr>
          </a:p>
          <a:p>
            <a:pPr>
              <a:spcBef>
                <a:spcPts val="0"/>
              </a:spcBef>
              <a:buClr>
                <a:srgbClr val="8AD0D6"/>
              </a:buClr>
              <a:buFont typeface="Wingdings" panose="05000000000000000000" pitchFamily="2" charset="2"/>
              <a:buChar char="v"/>
            </a:pPr>
            <a:r>
              <a:rPr lang="en-US" sz="2000">
                <a:ea typeface="+mj-lt"/>
                <a:cs typeface="+mj-lt"/>
              </a:rPr>
              <a:t>Most of the comments are related to battery and quality of sound and camera for the products.</a:t>
            </a:r>
          </a:p>
          <a:p>
            <a:endParaRPr lang="en-US" sz="1400"/>
          </a:p>
        </p:txBody>
      </p:sp>
      <p:pic>
        <p:nvPicPr>
          <p:cNvPr id="16" name="Content Placeholder 15" descr="Text&#10;&#10;Description automatically generated with medium confidence">
            <a:extLst>
              <a:ext uri="{FF2B5EF4-FFF2-40B4-BE49-F238E27FC236}">
                <a16:creationId xmlns:a16="http://schemas.microsoft.com/office/drawing/2014/main" id="{CC518258-1AA2-4603-A209-8AD8B72429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0643" y="3679547"/>
            <a:ext cx="4204355" cy="2542144"/>
          </a:xfrm>
        </p:spPr>
      </p:pic>
      <p:pic>
        <p:nvPicPr>
          <p:cNvPr id="18" name="Picture 1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AC7F8BC-B699-4934-BE9A-8EFA7EBEB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003" y="4040396"/>
            <a:ext cx="4788660" cy="1898377"/>
          </a:xfrm>
          <a:prstGeom prst="rect">
            <a:avLst/>
          </a:prstGeom>
        </p:spPr>
      </p:pic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AB0788D2-55D6-423E-B956-DE22BBD6E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350D-469C-4F8C-97BE-BAAF13E0C82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74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7078C-1FA3-4C46-A0DF-1AA9B2020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Findings..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24338B9-095D-4771-BD4C-21A3560404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628469"/>
              </p:ext>
            </p:extLst>
          </p:nvPr>
        </p:nvGraphicFramePr>
        <p:xfrm>
          <a:off x="646111" y="1464383"/>
          <a:ext cx="9471512" cy="44367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3BB4DDA-9B5D-46EF-81CE-7A1AE3412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350D-469C-4F8C-97BE-BAAF13E0C82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37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CD241-0851-41E6-A416-2585E6C05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874F7-07A9-454C-9DFD-E85713983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25017"/>
            <a:ext cx="10778102" cy="4880265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/>
              <a:t>Having a dropdown with most common good and negative reasons would improve user experience. Feature-based dropdowns can be implemented for enhanced model.</a:t>
            </a:r>
          </a:p>
          <a:p>
            <a:pPr>
              <a:buClr>
                <a:srgbClr val="8AD0D6"/>
              </a:buClr>
              <a:buFont typeface="Wingdings" panose="05000000000000000000" pitchFamily="2" charset="2"/>
              <a:buChar char="v"/>
            </a:pPr>
            <a:r>
              <a:rPr lang="en-US" sz="2400"/>
              <a:t>Having a pre-defined "Title" selection dropdown(Best, Good, Moderate, Worst), so that users can directly trust the title if they are not willing to read the whole comment.</a:t>
            </a:r>
          </a:p>
          <a:p>
            <a:pPr>
              <a:buClr>
                <a:srgbClr val="8AD0D6"/>
              </a:buClr>
              <a:buFont typeface="Wingdings" panose="05000000000000000000" pitchFamily="2" charset="2"/>
              <a:buChar char="v"/>
            </a:pPr>
            <a:r>
              <a:rPr lang="en-US" sz="2400"/>
              <a:t>Display the most useful reviews alongside the product images.</a:t>
            </a:r>
          </a:p>
          <a:p>
            <a:pPr>
              <a:buClr>
                <a:srgbClr val="8AD0D6"/>
              </a:buClr>
              <a:buFont typeface="Wingdings" panose="05000000000000000000" pitchFamily="2" charset="2"/>
              <a:buChar char="v"/>
            </a:pPr>
            <a:r>
              <a:rPr lang="en-US" sz="2400"/>
              <a:t>Monitor the compensated-review processes that are based on verified purchases.</a:t>
            </a:r>
          </a:p>
          <a:p>
            <a:pPr>
              <a:buClr>
                <a:srgbClr val="8AD0D6"/>
              </a:buClr>
              <a:buFont typeface="Wingdings" panose="05000000000000000000" pitchFamily="2" charset="2"/>
              <a:buChar char="v"/>
            </a:pPr>
            <a:r>
              <a:rPr lang="en-US" sz="2400"/>
              <a:t>Vet the users rigorously before giving free products for them to give honest reviews on.</a:t>
            </a:r>
          </a:p>
          <a:p>
            <a:pPr>
              <a:buClr>
                <a:srgbClr val="8AD0D6"/>
              </a:buClr>
              <a:buFont typeface="Wingdings" panose="05000000000000000000" pitchFamily="2" charset="2"/>
              <a:buChar char="v"/>
            </a:pPr>
            <a:r>
              <a:rPr lang="en-US" sz="2400"/>
              <a:t>Monitor sellers who replace a product review with a high rated review of their own product, leading to mismatch of product and review.</a:t>
            </a:r>
          </a:p>
          <a:p>
            <a:pPr>
              <a:buClr>
                <a:srgbClr val="8AD0D6"/>
              </a:buClr>
              <a:buFont typeface="Wingdings" panose="05000000000000000000" pitchFamily="2" charset="2"/>
              <a:buChar char="v"/>
            </a:pPr>
            <a:r>
              <a:rPr lang="en-US" sz="2400">
                <a:ea typeface="+mj-lt"/>
                <a:cs typeface="+mj-lt"/>
              </a:rPr>
              <a:t>Manufacturers can incorporate and review product attributes when a product is launched and over time correct product issues, understand customer requirements, and maintain customer satisfaction.</a:t>
            </a:r>
            <a:endParaRPr lang="en-US" sz="2400"/>
          </a:p>
          <a:p>
            <a:pPr>
              <a:buClr>
                <a:srgbClr val="8AD0D6"/>
              </a:buClr>
            </a:pPr>
            <a:endParaRPr lang="en-US" sz="18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B23BEF-759D-43C4-8EF5-84E69A107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350D-469C-4F8C-97BE-BAAF13E0C82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39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98B5F-F38D-47BD-BD94-79F9B7169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350D-469C-4F8C-97BE-BAAF13E0C824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1D25C6B-F169-402E-875F-3D95B1A54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26423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4E704-D25B-44D6-821B-65CE18124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194" y="164033"/>
            <a:ext cx="9252154" cy="1223983"/>
          </a:xfrm>
        </p:spPr>
        <p:txBody>
          <a:bodyPr>
            <a:normAutofit/>
          </a:bodyPr>
          <a:lstStyle/>
          <a:p>
            <a:r>
              <a:rPr lang="en-US"/>
              <a:t>Problem Statement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88E292-4356-45F4-B695-B0263E680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474350D-469C-4F8C-97BE-BAAF13E0C824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B8617-C2C3-4F21-92CB-9E5B90330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210" y="1428878"/>
            <a:ext cx="5205116" cy="4752887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400">
                <a:cs typeface="Calibri"/>
              </a:rPr>
              <a:t>Electronics in Amazon is one of the highest revenue-generating departments. </a:t>
            </a:r>
            <a:endParaRPr lang="en-US" sz="2400">
              <a:ea typeface="+mj-lt"/>
              <a:cs typeface="+mj-lt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8AD0D6"/>
              </a:buClr>
              <a:buFont typeface="Wingdings" panose="05000000000000000000" pitchFamily="2" charset="2"/>
              <a:buChar char="v"/>
            </a:pPr>
            <a:endParaRPr lang="en-US" sz="2400">
              <a:ea typeface="+mj-lt"/>
              <a:cs typeface="+mj-lt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8AD0D6"/>
              </a:buClr>
              <a:buFont typeface="Wingdings" panose="05000000000000000000" pitchFamily="2" charset="2"/>
              <a:buChar char="v"/>
            </a:pPr>
            <a:r>
              <a:rPr lang="en-US" sz="2400">
                <a:cs typeface="Calibri"/>
              </a:rPr>
              <a:t>With the increase in the number of electronic products, the authenticity of the product is determined by the ratings given by previously purchased customers. </a:t>
            </a:r>
            <a:endParaRPr lang="en-US" sz="2400">
              <a:ea typeface="+mj-lt"/>
              <a:cs typeface="+mj-lt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8AD0D6"/>
              </a:buClr>
              <a:buFont typeface="Wingdings" panose="05000000000000000000" pitchFamily="2" charset="2"/>
              <a:buChar char="v"/>
            </a:pPr>
            <a:endParaRPr lang="en-US" sz="2400">
              <a:ea typeface="+mj-lt"/>
              <a:cs typeface="+mj-lt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8AD0D6"/>
              </a:buClr>
              <a:buFont typeface="Wingdings" panose="05000000000000000000" pitchFamily="2" charset="2"/>
              <a:buChar char="v"/>
            </a:pPr>
            <a:r>
              <a:rPr lang="en-US" sz="2400">
                <a:cs typeface="Calibri"/>
              </a:rPr>
              <a:t>With the increase in the number of reviews coming daily there should be a check on the genuineness of the ratings and review comments. </a:t>
            </a:r>
            <a:endParaRPr lang="en-US" sz="2400">
              <a:ea typeface="+mj-lt"/>
              <a:cs typeface="+mj-lt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8AD0D6"/>
              </a:buClr>
              <a:buFont typeface="Wingdings" panose="05000000000000000000" pitchFamily="2" charset="2"/>
              <a:buChar char="v"/>
            </a:pPr>
            <a:endParaRPr lang="en-US" sz="2400">
              <a:ea typeface="+mj-lt"/>
              <a:cs typeface="+mj-lt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8AD0D6"/>
              </a:buClr>
              <a:buFont typeface="Wingdings" panose="05000000000000000000" pitchFamily="2" charset="2"/>
              <a:buChar char="v"/>
            </a:pPr>
            <a:r>
              <a:rPr lang="en-US" sz="2400">
                <a:cs typeface="Calibri"/>
              </a:rPr>
              <a:t>For example: in few scenarios, the rating was given as 5 out of 5 but the review title and body have negative comments with many cons on a product. </a:t>
            </a:r>
            <a:endParaRPr lang="en-US" sz="2400">
              <a:ea typeface="+mj-lt"/>
              <a:cs typeface="+mj-lt"/>
            </a:endParaRPr>
          </a:p>
          <a:p>
            <a:pPr>
              <a:lnSpc>
                <a:spcPct val="90000"/>
              </a:lnSpc>
              <a:buClr>
                <a:srgbClr val="8AD0D6"/>
              </a:buClr>
              <a:buFont typeface="Wingdings" panose="05000000000000000000" pitchFamily="2" charset="2"/>
              <a:buChar char="v"/>
            </a:pPr>
            <a:endParaRPr lang="en-US" sz="1400"/>
          </a:p>
        </p:txBody>
      </p:sp>
      <p:pic>
        <p:nvPicPr>
          <p:cNvPr id="12" name="Picture 11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49590496-85AF-4316-887F-6EF6872558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55760"/>
            <a:ext cx="5773701" cy="341376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8816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4E704-D25B-44D6-821B-65CE18124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67556"/>
            <a:ext cx="9404723" cy="1400530"/>
          </a:xfrm>
        </p:spPr>
        <p:txBody>
          <a:bodyPr/>
          <a:lstStyle/>
          <a:p>
            <a:r>
              <a:rPr lang="en-US"/>
              <a:t>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B8617-C2C3-4F21-92CB-9E5B90330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32913"/>
            <a:ext cx="10470540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0"/>
              </a:spcBef>
              <a:buClr>
                <a:srgbClr val="8AD0D6"/>
              </a:buClr>
              <a:buFont typeface="Wingdings" panose="05000000000000000000" pitchFamily="2" charset="2"/>
              <a:buChar char="v"/>
            </a:pPr>
            <a:r>
              <a:rPr lang="en-US">
                <a:ea typeface="+mj-lt"/>
                <a:cs typeface="+mj-lt"/>
              </a:rPr>
              <a:t>We have  6 columns in our dataset</a:t>
            </a:r>
          </a:p>
          <a:p>
            <a:pPr>
              <a:spcBef>
                <a:spcPts val="0"/>
              </a:spcBef>
              <a:buClr>
                <a:srgbClr val="8AD0D6"/>
              </a:buClr>
              <a:buFont typeface="Wingdings" panose="05000000000000000000" pitchFamily="2" charset="2"/>
              <a:buChar char="v"/>
            </a:pPr>
            <a:r>
              <a:rPr lang="en-US" b="1">
                <a:solidFill>
                  <a:srgbClr val="FF0000"/>
                </a:solidFill>
                <a:latin typeface="Calibri"/>
                <a:cs typeface="Calibri"/>
              </a:rPr>
              <a:t>Reviewer name</a:t>
            </a:r>
            <a:r>
              <a:rPr lang="en-US" b="1">
                <a:solidFill>
                  <a:srgbClr val="000000"/>
                </a:solidFill>
                <a:latin typeface="Calibri"/>
                <a:cs typeface="Calibri"/>
              </a:rPr>
              <a:t> </a:t>
            </a:r>
            <a:r>
              <a:rPr lang="en-US">
                <a:ea typeface="+mj-lt"/>
                <a:cs typeface="+mj-lt"/>
              </a:rPr>
              <a:t>is the person who has reviewed the electronic product</a:t>
            </a:r>
          </a:p>
          <a:p>
            <a:pPr>
              <a:spcBef>
                <a:spcPts val="0"/>
              </a:spcBef>
              <a:buClr>
                <a:srgbClr val="8AD0D6"/>
              </a:buClr>
              <a:buFont typeface="Wingdings" panose="05000000000000000000" pitchFamily="2" charset="2"/>
              <a:buChar char="v"/>
            </a:pPr>
            <a:r>
              <a:rPr lang="en-US" b="1">
                <a:solidFill>
                  <a:srgbClr val="FF0000"/>
                </a:solidFill>
                <a:latin typeface="Calibri"/>
                <a:cs typeface="Calibri"/>
              </a:rPr>
              <a:t>Title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 </a:t>
            </a:r>
            <a:r>
              <a:rPr lang="en-US">
                <a:latin typeface="Century Gothic"/>
                <a:cs typeface="Calibri"/>
              </a:rPr>
              <a:t>is the title for the actual review</a:t>
            </a:r>
            <a:endParaRPr lang="en-US">
              <a:ea typeface="+mj-lt"/>
              <a:cs typeface="+mj-lt"/>
            </a:endParaRPr>
          </a:p>
          <a:p>
            <a:pPr>
              <a:spcBef>
                <a:spcPts val="0"/>
              </a:spcBef>
              <a:buClr>
                <a:srgbClr val="8AD0D6"/>
              </a:buClr>
              <a:buFont typeface="Wingdings" panose="05000000000000000000" pitchFamily="2" charset="2"/>
              <a:buChar char="v"/>
            </a:pPr>
            <a:r>
              <a:rPr lang="en-US" b="1">
                <a:solidFill>
                  <a:srgbClr val="FF0000"/>
                </a:solidFill>
                <a:latin typeface="Calibri"/>
                <a:cs typeface="Calibri"/>
              </a:rPr>
              <a:t>Review body</a:t>
            </a:r>
            <a:r>
              <a:rPr lang="en-US" b="1">
                <a:ea typeface="+mj-lt"/>
                <a:cs typeface="+mj-lt"/>
              </a:rPr>
              <a:t> </a:t>
            </a:r>
            <a:r>
              <a:rPr lang="en-US">
                <a:ea typeface="+mj-lt"/>
                <a:cs typeface="+mj-lt"/>
              </a:rPr>
              <a:t>contains the whole comment of reviewer</a:t>
            </a:r>
          </a:p>
          <a:p>
            <a:pPr>
              <a:spcBef>
                <a:spcPts val="0"/>
              </a:spcBef>
              <a:buClr>
                <a:srgbClr val="8AD0D6"/>
              </a:buClr>
              <a:buFont typeface="Wingdings" panose="05000000000000000000" pitchFamily="2" charset="2"/>
              <a:buChar char="v"/>
            </a:pPr>
            <a:r>
              <a:rPr lang="en-US" b="1">
                <a:solidFill>
                  <a:srgbClr val="FF0000"/>
                </a:solidFill>
                <a:latin typeface="Calibri"/>
                <a:cs typeface="Calibri"/>
              </a:rPr>
              <a:t>Review rating</a:t>
            </a:r>
            <a:r>
              <a:rPr lang="en-US" b="1">
                <a:ea typeface="+mj-lt"/>
                <a:cs typeface="+mj-lt"/>
              </a:rPr>
              <a:t> </a:t>
            </a:r>
            <a:r>
              <a:rPr lang="en-US">
                <a:ea typeface="+mj-lt"/>
                <a:cs typeface="+mj-lt"/>
              </a:rPr>
              <a:t>is rating out of 5</a:t>
            </a:r>
          </a:p>
          <a:p>
            <a:pPr>
              <a:spcBef>
                <a:spcPts val="0"/>
              </a:spcBef>
              <a:buClr>
                <a:srgbClr val="8AD0D6"/>
              </a:buClr>
              <a:buFont typeface="Wingdings" panose="05000000000000000000" pitchFamily="2" charset="2"/>
              <a:buChar char="v"/>
            </a:pPr>
            <a:r>
              <a:rPr lang="en-US" b="1">
                <a:solidFill>
                  <a:srgbClr val="FF0000"/>
                </a:solidFill>
                <a:latin typeface="Calibri"/>
                <a:cs typeface="Calibri"/>
              </a:rPr>
              <a:t>Sentiment</a:t>
            </a:r>
            <a:r>
              <a:rPr lang="en-US">
                <a:latin typeface="Century Gothic"/>
                <a:cs typeface="Calibri"/>
              </a:rPr>
              <a:t> is either positive or negative</a:t>
            </a:r>
            <a:endParaRPr lang="en-US">
              <a:ea typeface="+mj-lt"/>
              <a:cs typeface="+mj-lt"/>
            </a:endParaRPr>
          </a:p>
          <a:p>
            <a:pPr>
              <a:spcBef>
                <a:spcPts val="0"/>
              </a:spcBef>
              <a:buClr>
                <a:srgbClr val="8AD0D6"/>
              </a:buClr>
              <a:buFont typeface="Wingdings" panose="05000000000000000000" pitchFamily="2" charset="2"/>
              <a:buChar char="v"/>
            </a:pPr>
            <a:r>
              <a:rPr lang="en-US" b="1">
                <a:solidFill>
                  <a:srgbClr val="FF0000"/>
                </a:solidFill>
                <a:latin typeface="Calibri"/>
                <a:cs typeface="Calibri"/>
              </a:rPr>
              <a:t>Sentiment Binary</a:t>
            </a:r>
            <a:r>
              <a:rPr lang="en-US" b="1">
                <a:solidFill>
                  <a:srgbClr val="FF0000"/>
                </a:solidFill>
                <a:ea typeface="+mj-lt"/>
                <a:cs typeface="+mj-lt"/>
              </a:rPr>
              <a:t> </a:t>
            </a:r>
            <a:r>
              <a:rPr lang="en-US">
                <a:ea typeface="+mj-lt"/>
                <a:cs typeface="+mj-lt"/>
              </a:rPr>
              <a:t>is the binary value of sentiment, 0 stands for negative and 1 for positive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F9B1064-B1CD-435A-AC20-E99CAA015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183" y="4063188"/>
            <a:ext cx="9835036" cy="208819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E9555-6426-4ED3-BA71-48B1E09A9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350D-469C-4F8C-97BE-BAAF13E0C8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05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4E704-D25B-44D6-821B-65CE18124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67556"/>
            <a:ext cx="9404723" cy="1400530"/>
          </a:xfrm>
        </p:spPr>
        <p:txBody>
          <a:bodyPr/>
          <a:lstStyle/>
          <a:p>
            <a:r>
              <a:rPr lang="en-US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B8617-C2C3-4F21-92CB-9E5B90330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37728"/>
            <a:ext cx="5246520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0"/>
              </a:spcBef>
              <a:buClr>
                <a:srgbClr val="8AD0D6"/>
              </a:buClr>
              <a:buFont typeface="Wingdings" panose="05000000000000000000" pitchFamily="2" charset="2"/>
              <a:buChar char="v"/>
            </a:pPr>
            <a:r>
              <a:rPr lang="en-US">
                <a:ea typeface="+mj-lt"/>
                <a:cs typeface="+mj-lt"/>
              </a:rPr>
              <a:t>There were approximately 50,000 records in the dataset.</a:t>
            </a:r>
          </a:p>
          <a:p>
            <a:pPr>
              <a:spcBef>
                <a:spcPts val="0"/>
              </a:spcBef>
              <a:buClr>
                <a:srgbClr val="8AD0D6"/>
              </a:buClr>
              <a:buFont typeface="Wingdings" panose="05000000000000000000" pitchFamily="2" charset="2"/>
              <a:buChar char="v"/>
            </a:pPr>
            <a:endParaRPr lang="en-US">
              <a:ea typeface="+mj-lt"/>
              <a:cs typeface="+mj-lt"/>
            </a:endParaRPr>
          </a:p>
          <a:p>
            <a:pPr>
              <a:spcBef>
                <a:spcPts val="0"/>
              </a:spcBef>
              <a:buClr>
                <a:srgbClr val="8AD0D6"/>
              </a:buClr>
              <a:buFont typeface="Wingdings" panose="05000000000000000000" pitchFamily="2" charset="2"/>
              <a:buChar char="v"/>
            </a:pPr>
            <a:r>
              <a:rPr lang="en-US">
                <a:ea typeface="+mj-lt"/>
                <a:cs typeface="+mj-lt"/>
              </a:rPr>
              <a:t>The average length of reviews comes close to 230 characters, lengthier the review more helpful it is.</a:t>
            </a:r>
          </a:p>
          <a:p>
            <a:pPr>
              <a:spcBef>
                <a:spcPts val="0"/>
              </a:spcBef>
              <a:buClr>
                <a:srgbClr val="8AD0D6"/>
              </a:buClr>
              <a:buFont typeface="Wingdings" panose="05000000000000000000" pitchFamily="2" charset="2"/>
              <a:buChar char="v"/>
            </a:pPr>
            <a:endParaRPr lang="en-US">
              <a:ea typeface="+mj-lt"/>
              <a:cs typeface="+mj-lt"/>
            </a:endParaRPr>
          </a:p>
          <a:p>
            <a:pPr>
              <a:spcBef>
                <a:spcPts val="0"/>
              </a:spcBef>
              <a:buClr>
                <a:srgbClr val="8AD0D6"/>
              </a:buClr>
              <a:buFont typeface="Wingdings" panose="05000000000000000000" pitchFamily="2" charset="2"/>
              <a:buChar char="v"/>
            </a:pPr>
            <a:r>
              <a:rPr lang="en-US">
                <a:ea typeface="+mj-lt"/>
                <a:cs typeface="+mj-lt"/>
              </a:rPr>
              <a:t>Majority of the records (40,000+) were </a:t>
            </a:r>
            <a:r>
              <a:rPr lang="en-US" b="1">
                <a:ea typeface="+mj-lt"/>
                <a:cs typeface="+mj-lt"/>
              </a:rPr>
              <a:t>Positive</a:t>
            </a:r>
            <a:r>
              <a:rPr lang="en-US">
                <a:ea typeface="+mj-lt"/>
                <a:cs typeface="+mj-lt"/>
              </a:rPr>
              <a:t> sentiments.</a:t>
            </a:r>
          </a:p>
          <a:p>
            <a:pPr>
              <a:spcBef>
                <a:spcPts val="0"/>
              </a:spcBef>
              <a:buClr>
                <a:srgbClr val="8AD0D6"/>
              </a:buClr>
              <a:buFont typeface="Wingdings" panose="05000000000000000000" pitchFamily="2" charset="2"/>
              <a:buChar char="v"/>
            </a:pPr>
            <a:endParaRPr lang="en-US">
              <a:ea typeface="+mj-lt"/>
              <a:cs typeface="+mj-lt"/>
            </a:endParaRPr>
          </a:p>
          <a:p>
            <a:pPr>
              <a:spcBef>
                <a:spcPts val="0"/>
              </a:spcBef>
              <a:buClr>
                <a:srgbClr val="8AD0D6"/>
              </a:buClr>
              <a:buFont typeface="Wingdings" panose="05000000000000000000" pitchFamily="2" charset="2"/>
              <a:buChar char="v"/>
            </a:pPr>
            <a:r>
              <a:rPr lang="en-US">
                <a:ea typeface="+mj-lt"/>
                <a:cs typeface="+mj-lt"/>
              </a:rPr>
              <a:t>There were close to 9500+ rows with the sentiment as </a:t>
            </a:r>
            <a:r>
              <a:rPr lang="en-US" b="1">
                <a:ea typeface="+mj-lt"/>
                <a:cs typeface="+mj-lt"/>
              </a:rPr>
              <a:t>Negative</a:t>
            </a:r>
            <a:r>
              <a:rPr lang="en-US">
                <a:ea typeface="+mj-lt"/>
                <a:cs typeface="+mj-lt"/>
              </a:rPr>
              <a:t>.</a:t>
            </a:r>
          </a:p>
          <a:p>
            <a:pPr>
              <a:spcBef>
                <a:spcPts val="0"/>
              </a:spcBef>
              <a:buClr>
                <a:srgbClr val="8AD0D6"/>
              </a:buClr>
              <a:buFont typeface="Wingdings 3" panose="05000000000000000000" pitchFamily="2" charset="2"/>
              <a:buChar char=""/>
            </a:pPr>
            <a:endParaRPr lang="en-US">
              <a:ea typeface="+mj-lt"/>
              <a:cs typeface="+mj-lt"/>
            </a:endParaRPr>
          </a:p>
        </p:txBody>
      </p:sp>
      <p:pic>
        <p:nvPicPr>
          <p:cNvPr id="4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68C6CD58-049D-4685-8837-A5427FB25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68226"/>
            <a:ext cx="5583810" cy="5039541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A7408-840C-47B0-B7E5-A62A062A1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350D-469C-4F8C-97BE-BAAF13E0C8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88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4E704-D25B-44D6-821B-65CE18124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67556"/>
            <a:ext cx="9404723" cy="1400530"/>
          </a:xfrm>
        </p:spPr>
        <p:txBody>
          <a:bodyPr/>
          <a:lstStyle/>
          <a:p>
            <a:r>
              <a:rPr lang="en-US"/>
              <a:t>Data Exploration...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B8617-C2C3-4F21-92CB-9E5B90330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31583"/>
            <a:ext cx="5246520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0"/>
              </a:spcBef>
              <a:buClr>
                <a:srgbClr val="8AD0D6"/>
              </a:buClr>
              <a:buFont typeface="Wingdings" panose="05000000000000000000" pitchFamily="2" charset="2"/>
              <a:buChar char="v"/>
            </a:pPr>
            <a:r>
              <a:rPr lang="en-US">
                <a:ea typeface="+mj-lt"/>
                <a:cs typeface="+mj-lt"/>
              </a:rPr>
              <a:t>The ratings were given on a scale of 1 to 5. if the review rating.</a:t>
            </a:r>
          </a:p>
          <a:p>
            <a:pPr>
              <a:spcBef>
                <a:spcPts val="0"/>
              </a:spcBef>
              <a:buClr>
                <a:srgbClr val="8AD0D6"/>
              </a:buClr>
              <a:buFont typeface="Wingdings" panose="05000000000000000000" pitchFamily="2" charset="2"/>
              <a:buChar char="v"/>
            </a:pPr>
            <a:endParaRPr lang="en-US">
              <a:ea typeface="+mj-lt"/>
              <a:cs typeface="+mj-lt"/>
            </a:endParaRPr>
          </a:p>
          <a:p>
            <a:pPr>
              <a:spcBef>
                <a:spcPts val="0"/>
              </a:spcBef>
              <a:buClr>
                <a:srgbClr val="8AD0D6"/>
              </a:buClr>
              <a:buFont typeface="Wingdings" panose="05000000000000000000" pitchFamily="2" charset="2"/>
              <a:buChar char="v"/>
            </a:pPr>
            <a:r>
              <a:rPr lang="en-US">
                <a:ea typeface="+mj-lt"/>
                <a:cs typeface="+mj-lt"/>
              </a:rPr>
              <a:t>A positive review is either 4 or 5 and negative review is either 1,2 or 3.</a:t>
            </a:r>
          </a:p>
          <a:p>
            <a:pPr>
              <a:spcBef>
                <a:spcPts val="0"/>
              </a:spcBef>
              <a:buClr>
                <a:srgbClr val="8AD0D6"/>
              </a:buClr>
              <a:buFont typeface="Wingdings" panose="05000000000000000000" pitchFamily="2" charset="2"/>
              <a:buChar char="v"/>
            </a:pPr>
            <a:endParaRPr lang="en-US">
              <a:ea typeface="+mj-lt"/>
              <a:cs typeface="+mj-lt"/>
            </a:endParaRPr>
          </a:p>
          <a:p>
            <a:pPr>
              <a:spcBef>
                <a:spcPts val="0"/>
              </a:spcBef>
              <a:buClr>
                <a:srgbClr val="8AD0D6"/>
              </a:buClr>
              <a:buFont typeface="Wingdings" panose="05000000000000000000" pitchFamily="2" charset="2"/>
              <a:buChar char="v"/>
            </a:pPr>
            <a:r>
              <a:rPr lang="en-US">
                <a:ea typeface="+mj-lt"/>
                <a:cs typeface="+mj-lt"/>
              </a:rPr>
              <a:t>Majority of the records (40,000+) were either </a:t>
            </a:r>
            <a:r>
              <a:rPr lang="en-US" b="1">
                <a:ea typeface="+mj-lt"/>
                <a:cs typeface="+mj-lt"/>
              </a:rPr>
              <a:t>4 or 5 </a:t>
            </a:r>
            <a:r>
              <a:rPr lang="en-US">
                <a:ea typeface="+mj-lt"/>
                <a:cs typeface="+mj-lt"/>
              </a:rPr>
              <a:t>out of 5.</a:t>
            </a:r>
          </a:p>
          <a:p>
            <a:pPr>
              <a:spcBef>
                <a:spcPts val="0"/>
              </a:spcBef>
              <a:buClr>
                <a:srgbClr val="8AD0D6"/>
              </a:buClr>
              <a:buFont typeface="Wingdings" panose="05000000000000000000" pitchFamily="2" charset="2"/>
              <a:buChar char="v"/>
            </a:pPr>
            <a:endParaRPr lang="en-US">
              <a:ea typeface="+mj-lt"/>
              <a:cs typeface="+mj-lt"/>
            </a:endParaRPr>
          </a:p>
          <a:p>
            <a:pPr>
              <a:spcBef>
                <a:spcPts val="0"/>
              </a:spcBef>
              <a:buClr>
                <a:srgbClr val="8AD0D6"/>
              </a:buClr>
              <a:buFont typeface="Wingdings" panose="05000000000000000000" pitchFamily="2" charset="2"/>
              <a:buChar char="v"/>
            </a:pPr>
            <a:r>
              <a:rPr lang="en-US">
                <a:ea typeface="+mj-lt"/>
                <a:cs typeface="+mj-lt"/>
              </a:rPr>
              <a:t>The negative sentiment group has almost 9500+ records and consists of review rating of </a:t>
            </a:r>
            <a:r>
              <a:rPr lang="en-US" b="1">
                <a:ea typeface="+mj-lt"/>
                <a:cs typeface="+mj-lt"/>
              </a:rPr>
              <a:t>1,2 or 3</a:t>
            </a:r>
            <a:r>
              <a:rPr lang="en-US">
                <a:ea typeface="+mj-lt"/>
                <a:cs typeface="+mj-lt"/>
              </a:rPr>
              <a:t>.</a:t>
            </a:r>
          </a:p>
          <a:p>
            <a:pPr>
              <a:spcBef>
                <a:spcPts val="0"/>
              </a:spcBef>
              <a:buClr>
                <a:srgbClr val="8AD0D6"/>
              </a:buClr>
              <a:buFont typeface="Wingdings 3" panose="05000000000000000000" pitchFamily="2" charset="2"/>
              <a:buChar char=""/>
            </a:pPr>
            <a:endParaRPr lang="en-US">
              <a:ea typeface="+mj-lt"/>
              <a:cs typeface="+mj-lt"/>
            </a:endParaRPr>
          </a:p>
        </p:txBody>
      </p:sp>
      <p:pic>
        <p:nvPicPr>
          <p:cNvPr id="5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1E00BC26-CD01-4B23-B614-0BB59A954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691" y="1403938"/>
            <a:ext cx="5324197" cy="4940802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6FE49-1C5A-4570-94C5-F27B92939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350D-469C-4F8C-97BE-BAAF13E0C8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54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8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9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1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2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3" name="Picture 4" descr="Abstract background of blue mesh and nodes">
            <a:extLst>
              <a:ext uri="{FF2B5EF4-FFF2-40B4-BE49-F238E27FC236}">
                <a16:creationId xmlns:a16="http://schemas.microsoft.com/office/drawing/2014/main" id="{B9DEDB43-B2C5-456C-8875-22B44E47F76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7627" r="-1" b="19168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34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Freeform: Shape 22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EA1D7-61BD-4707-BFC4-96837C374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>
                <a:solidFill>
                  <a:srgbClr val="EBEBEB"/>
                </a:solidFill>
              </a:rPr>
              <a:t>Modeling – Review Body/Review Title</a:t>
            </a:r>
            <a:br>
              <a:rPr lang="en-US" sz="4800">
                <a:solidFill>
                  <a:srgbClr val="EBEBEB"/>
                </a:solidFill>
              </a:rPr>
            </a:br>
            <a:r>
              <a:rPr lang="en-US" sz="2000">
                <a:solidFill>
                  <a:srgbClr val="EBEBEB"/>
                </a:solidFill>
              </a:rPr>
              <a:t>Partition – 60:25:15</a:t>
            </a:r>
            <a:endParaRPr lang="en-US" sz="4800">
              <a:solidFill>
                <a:srgbClr val="EBEBEB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E4457-4635-4F82-ACB1-75EDD3DCC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350D-469C-4F8C-97BE-BAAF13E0C8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86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BD00F-083E-4BC3-984F-FEA4813E9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671" y="242724"/>
            <a:ext cx="9404723" cy="1400530"/>
          </a:xfrm>
        </p:spPr>
        <p:txBody>
          <a:bodyPr/>
          <a:lstStyle/>
          <a:p>
            <a:r>
              <a:rPr lang="en-US"/>
              <a:t>Text Parsing and Text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B5CE7-51D6-45C4-86CB-2DA27C098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671" y="1040372"/>
            <a:ext cx="10749280" cy="48767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/>
              <a:t>Terms like not, can’t, won’t and other contraction words are removed from the stop list.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Inverse Document Frequency Term weight yields the best results in terms of ROC.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The minimum Number of terms in Document is validated and finally set as 50.</a:t>
            </a:r>
          </a:p>
          <a:p>
            <a:pPr>
              <a:buFont typeface="Wingdings" panose="05000000000000000000" pitchFamily="2" charset="2"/>
              <a:buChar char="v"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3A6E1806-B23A-41C8-B12F-2F81DAE1F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4" y="2713597"/>
            <a:ext cx="7233920" cy="4001222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A55BF0AA-2FB9-4AB6-A19E-92A3B4131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8591" y="3063918"/>
            <a:ext cx="4143375" cy="340042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DF37F42-DCE9-4F5D-9221-D81033BF9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350D-469C-4F8C-97BE-BAAF13E0C8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67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4E704-D25B-44D6-821B-65CE18124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67556"/>
            <a:ext cx="9404723" cy="1400530"/>
          </a:xfrm>
        </p:spPr>
        <p:txBody>
          <a:bodyPr/>
          <a:lstStyle/>
          <a:p>
            <a:r>
              <a:rPr lang="en-US"/>
              <a:t>Text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B8617-C2C3-4F21-92CB-9E5B90330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939623"/>
            <a:ext cx="8946541" cy="41954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/>
              <a:t>We have tried for various clusters and could see out that the results remains consistent.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Text Cluster 2, with SVD Resolution = Low and Number of SVD Dimensions = 100 has the better ROC value.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Optimal Number of SVD variables created is 48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CC48E68-76EB-4965-94C7-D334F8D6B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29" y="3037363"/>
            <a:ext cx="6834283" cy="3530684"/>
          </a:xfrm>
          <a:prstGeom prst="rect">
            <a:avLst/>
          </a:prstGeom>
        </p:spPr>
      </p:pic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44C8880C-6636-425B-B84D-30EE9551D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3125" y="3037363"/>
            <a:ext cx="3479054" cy="353068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61560-866C-4261-9688-129EE8E0C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350D-469C-4F8C-97BE-BAAF13E0C8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55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FDE9C-3492-45BD-B991-48FBA2FC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716" y="280373"/>
            <a:ext cx="9404723" cy="1400530"/>
          </a:xfrm>
        </p:spPr>
        <p:txBody>
          <a:bodyPr/>
          <a:lstStyle/>
          <a:p>
            <a:r>
              <a:rPr lang="en-US"/>
              <a:t>Text Topic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0ED33F1-01FE-49D2-9F84-22A8CBF43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716" y="1256436"/>
            <a:ext cx="8946541" cy="41954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/>
              <a:t>3 Different types of Analysis were done to make sure the grouping of Terms is done effectively.</a:t>
            </a:r>
          </a:p>
          <a:p>
            <a:pPr lvl="1"/>
            <a:endParaRPr lang="en-US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73D7D413-6198-48E2-82DD-C5882BF470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1207244"/>
              </p:ext>
            </p:extLst>
          </p:nvPr>
        </p:nvGraphicFramePr>
        <p:xfrm>
          <a:off x="1558224" y="2374425"/>
          <a:ext cx="8144575" cy="3650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DD96C18-85E2-44CF-B852-2B85EE959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350D-469C-4F8C-97BE-BAAF13E0C8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635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BE4E591E9BE840954B7214EA420ABA" ma:contentTypeVersion="4" ma:contentTypeDescription="Create a new document." ma:contentTypeScope="" ma:versionID="840afbd36aa4921af149f874db16a186">
  <xsd:schema xmlns:xsd="http://www.w3.org/2001/XMLSchema" xmlns:xs="http://www.w3.org/2001/XMLSchema" xmlns:p="http://schemas.microsoft.com/office/2006/metadata/properties" xmlns:ns2="1f8d6a63-5e94-43cb-97d2-b76118f3e2a2" targetNamespace="http://schemas.microsoft.com/office/2006/metadata/properties" ma:root="true" ma:fieldsID="ac20b7e8ad0f5098fbd07d7b2cba7294" ns2:_="">
    <xsd:import namespace="1f8d6a63-5e94-43cb-97d2-b76118f3e2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8d6a63-5e94-43cb-97d2-b76118f3e2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ABBB69-2A82-4BA2-AC3C-CDB1E12CC0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E3E2CF6-2BDE-4DC2-93D8-5EFBD4DB1617}">
  <ds:schemaRefs>
    <ds:schemaRef ds:uri="1f8d6a63-5e94-43cb-97d2-b76118f3e2a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0D4A6DD-2B7E-435B-B5A0-DADE4C2FAF1B}">
  <ds:schemaRefs>
    <ds:schemaRef ds:uri="1f8d6a63-5e94-43cb-97d2-b76118f3e2a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1034</Words>
  <Application>Microsoft Office PowerPoint</Application>
  <PresentationFormat>Widescreen</PresentationFormat>
  <Paragraphs>135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Algerian</vt:lpstr>
      <vt:lpstr>Arial</vt:lpstr>
      <vt:lpstr>Calibri</vt:lpstr>
      <vt:lpstr>Century Gothic</vt:lpstr>
      <vt:lpstr>Wingdings</vt:lpstr>
      <vt:lpstr>Wingdings 3</vt:lpstr>
      <vt:lpstr>Ion</vt:lpstr>
      <vt:lpstr>OPIM 5671 – Data Mining and  Business Intelligence </vt:lpstr>
      <vt:lpstr>Problem Statement</vt:lpstr>
      <vt:lpstr>Sample</vt:lpstr>
      <vt:lpstr>Data Exploration</vt:lpstr>
      <vt:lpstr>Data Exploration...</vt:lpstr>
      <vt:lpstr>Modeling – Review Body/Review Title Partition – 60:25:15</vt:lpstr>
      <vt:lpstr>Text Parsing and Text Filter</vt:lpstr>
      <vt:lpstr>Text Cluster</vt:lpstr>
      <vt:lpstr>Text Topic</vt:lpstr>
      <vt:lpstr>Diagram</vt:lpstr>
      <vt:lpstr>Top 3 Models – Review Body</vt:lpstr>
      <vt:lpstr>Best Model - Review Body </vt:lpstr>
      <vt:lpstr>Top 3 Models – Review Title</vt:lpstr>
      <vt:lpstr>Best Model – Review Title </vt:lpstr>
      <vt:lpstr>Key Findings</vt:lpstr>
      <vt:lpstr>Key Findings..</vt:lpstr>
      <vt:lpstr>Recommendations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MAYANK PATIDAR</dc:creator>
  <cp:lastModifiedBy>Patidar, Mayank</cp:lastModifiedBy>
  <cp:revision>3</cp:revision>
  <dcterms:created xsi:type="dcterms:W3CDTF">2021-08-14T22:50:18Z</dcterms:created>
  <dcterms:modified xsi:type="dcterms:W3CDTF">2021-09-10T12:55:42Z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0x0101006CBE4E591E9BE840954B7214EA420ABA</vt:lpwstr>
  </property>
</Properties>
</file>