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560F64-F319-458A-B2EE-0BAA042A3AC1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929EFA6-8E8F-4E08-AD1E-BF89C4E94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058591"/>
            <a:ext cx="5897272" cy="28944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 smtClean="0"/>
              <a:t>SONU COMPUTERS BAHJOI</a:t>
            </a:r>
          </a:p>
          <a:p>
            <a:pPr algn="ctr">
              <a:lnSpc>
                <a:spcPct val="200000"/>
              </a:lnSpc>
            </a:pPr>
            <a:r>
              <a:rPr lang="en-US" b="1" dirty="0" smtClean="0"/>
              <a:t>A leading cyber café</a:t>
            </a:r>
          </a:p>
          <a:p>
            <a:pPr algn="ctr">
              <a:lnSpc>
                <a:spcPct val="200000"/>
              </a:lnSpc>
            </a:pPr>
            <a:endParaRPr lang="en-US" b="1" dirty="0"/>
          </a:p>
          <a:p>
            <a:pPr algn="ctr">
              <a:lnSpc>
                <a:spcPct val="200000"/>
              </a:lnSpc>
            </a:pPr>
            <a:r>
              <a:rPr lang="en-US" b="1" dirty="0" smtClean="0"/>
              <a:t>BY - THE M-TEAM 😀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2039" y="2133600"/>
            <a:ext cx="4423561" cy="28944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 smtClean="0"/>
              <a:t>OUR TEAMMATES :–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 smtClean="0"/>
              <a:t>MAYANK VARSHNEY (SPOC)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 smtClean="0"/>
              <a:t>MANENDRA SINGH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b="1" dirty="0" smtClean="0"/>
              <a:t>PRADEEP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8010273" cy="534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/>
              <a:t>OBJECTIVE OF OUR SITE :–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THE MAIN OBJECTIVE OF OUR SITE IS TO ENHANCE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      THE AVAILABILITY OF THE CYBER CAFÉ TO MORE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      AND MORE AUDIENCE.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TO TELL THE AUDIENCE THAT HOW THIS CAFÉ REACH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     AT THE LEADING POSITION AMONG MOST CAFÉ.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TO PROVIDE INFORMATION OF CAFÉ AND TO MAKE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/>
              <a:t> </a:t>
            </a:r>
            <a:r>
              <a:rPr lang="en-US" b="1" dirty="0" smtClean="0"/>
              <a:t>    AUDIENCE WORK EASY.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7780928" cy="534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/>
              <a:t>WHY WE CHOOSE THIS PROJECT :–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OUR PRIMARY GOAL/FOCUS IS ON DESIGNING AN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     INFORMATIVE WEBSITE USING FRONT-END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     TECHNOLOGIES LIKE–HTML AND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AND ALSO WE CHOSE THIS PROJECT BECAUSE I’VE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    WORKED IN THIS CAFÉ IN MY PAST.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THEY DON’T HAVE THEIR OWN WEBSITE 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SO I AND MY TEAM CHOSE THIS PROJECT.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8095849" cy="534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/>
              <a:t>FEATURES OF THE WEBSITE :–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IT IS VERY EASY TO USE AND NAVIGATE THAT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    ENABLES IT A VERY USER FRIENDLY WEBSITE.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IT IS VERY INFORMATIVE WEBSITE THAT TELLS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/>
              <a:t> </a:t>
            </a:r>
            <a:r>
              <a:rPr lang="en-US" b="1" dirty="0" smtClean="0"/>
              <a:t>   USER ALL DETAILS ABOUT CAFÉ. WHICH INDICATES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/>
              <a:t> </a:t>
            </a:r>
            <a:r>
              <a:rPr lang="en-US" b="1" dirty="0" smtClean="0"/>
              <a:t>   TRANSPARENT POLICY OF THE CAFÉ.</a:t>
            </a:r>
            <a:endParaRPr lang="en-US" b="1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USER CAN ABLE TO FILL THEIR DETAILES REGARDING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/>
              <a:t> </a:t>
            </a:r>
            <a:r>
              <a:rPr lang="en-US" b="1" dirty="0" smtClean="0"/>
              <a:t>    THEIR QUERIES AND 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387" y="1674257"/>
            <a:ext cx="8054213" cy="350734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/>
              <a:t>TECHNOLOGIES USED </a:t>
            </a:r>
            <a:r>
              <a:rPr lang="en-US" sz="2000" b="1" dirty="0" smtClean="0"/>
              <a:t>IN THIS PROJECT :–</a:t>
            </a:r>
            <a:endParaRPr lang="en-US" sz="2800" b="1" dirty="0" smtClean="0"/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WE USED ONLY TWO BASIC TECHNOLOGIES OF FRONT-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 smtClean="0"/>
              <a:t>END WEB DEVELOPMENT 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HTML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dirty="0" smtClean="0"/>
              <a:t>CSS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47800"/>
            <a:ext cx="5867400" cy="3632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41</TotalTime>
  <Words>219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</dc:creator>
  <cp:lastModifiedBy>Guru</cp:lastModifiedBy>
  <cp:revision>37</cp:revision>
  <dcterms:created xsi:type="dcterms:W3CDTF">2023-07-26T07:04:21Z</dcterms:created>
  <dcterms:modified xsi:type="dcterms:W3CDTF">2023-07-26T08:32:45Z</dcterms:modified>
</cp:coreProperties>
</file>