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5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61" r:id="rId3"/>
    <p:sldId id="319" r:id="rId4"/>
    <p:sldId id="278" r:id="rId5"/>
    <p:sldId id="263" r:id="rId6"/>
    <p:sldId id="264" r:id="rId7"/>
    <p:sldId id="313" r:id="rId8"/>
    <p:sldId id="314" r:id="rId9"/>
    <p:sldId id="316" r:id="rId10"/>
    <p:sldId id="321" r:id="rId11"/>
    <p:sldId id="320" r:id="rId12"/>
    <p:sldId id="273" r:id="rId13"/>
    <p:sldId id="283" r:id="rId14"/>
    <p:sldId id="324" r:id="rId15"/>
    <p:sldId id="277" r:id="rId16"/>
    <p:sldId id="284" r:id="rId17"/>
    <p:sldId id="317" r:id="rId18"/>
    <p:sldId id="323" r:id="rId19"/>
    <p:sldId id="286" r:id="rId20"/>
    <p:sldId id="285" r:id="rId21"/>
    <p:sldId id="322" r:id="rId22"/>
    <p:sldId id="318" r:id="rId23"/>
  </p:sldIdLst>
  <p:sldSz cx="9144000" cy="5143500" type="screen16x9"/>
  <p:notesSz cx="6858000" cy="9144000"/>
  <p:embeddedFontLst>
    <p:embeddedFont>
      <p:font typeface="Arimo" panose="020B0604020202020204" charset="0"/>
      <p:regular r:id="rId25"/>
      <p:bold r:id="rId26"/>
      <p:italic r:id="rId27"/>
      <p:boldItalic r:id="rId28"/>
    </p:embeddedFont>
    <p:embeddedFont>
      <p:font typeface="Bebas Neue" panose="020B0606020202050201" pitchFamily="3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150C27-DC69-F1DD-0E5C-A8A822319641}" name="mayank chandrakar" initials="mc" userId="014dcb5d08dd25bb"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RYAA SR" initials="SS" lastIdx="1" clrIdx="0">
    <p:extLst>
      <p:ext uri="{19B8F6BF-5375-455C-9EA6-DF929625EA0E}">
        <p15:presenceInfo xmlns:p15="http://schemas.microsoft.com/office/powerpoint/2012/main" userId="8720471b80e06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0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528D9-4E0B-4D8D-B717-804F052E0D4F}">
  <a:tblStyle styleId="{FF7528D9-4E0B-4D8D-B717-804F052E0D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7.xml"/></Relationships>
</file>

<file path=ppt/comments/modernComment_105_0.xml><?xml version="1.0" encoding="utf-8"?>
<p188:cmLst xmlns:a="http://schemas.openxmlformats.org/drawingml/2006/main" xmlns:r="http://schemas.openxmlformats.org/officeDocument/2006/relationships" xmlns:p188="http://schemas.microsoft.com/office/powerpoint/2018/8/main">
  <p188:cm id="{3D824C2C-D7AB-4361-B44C-6698C3852C7C}" authorId="{CA150C27-DC69-F1DD-0E5C-A8A822319641}" created="2024-03-26T19:40:21.783">
    <pc:sldMkLst xmlns:pc="http://schemas.microsoft.com/office/powerpoint/2013/main/command">
      <pc:docMk/>
      <pc:sldMk cId="0" sldId="261"/>
    </pc:sldMkLst>
    <p188:txBody>
      <a:bodyPr/>
      <a:lstStyle/>
      <a:p>
        <a:r>
          <a:rPr lang="en-IN"/>
          <a:t>SQL FINAL PPT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7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19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f5e77e6543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f5e77e6543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5e77e6543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5e77e6543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9EE4-19B0-C4F1-19D5-4E928721069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D5BB702-D3EB-73F6-74FA-01C7FCE47B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272C4C-5F84-A340-9104-C836262C4218}"/>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782EAE08-690C-B384-9AD0-11FE44F48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C5A6F-7521-0B9C-2C73-DBDF58D5E166}"/>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35935239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AE41-9F74-AFEF-A6EE-76183F1E2B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ACB9AB-C01B-A9AE-AF9F-BD2A903268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89F763-F3EC-521B-53E4-357B03EE59B9}"/>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BF054762-AB8D-2178-F972-9C83BF60C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9872A-F8BF-E908-E82F-357D32A37713}"/>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24945233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E4537-0DCD-1453-3F75-8952817E2E02}"/>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E640C-5A20-007E-D2F4-902F38C1D87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DEE69-AC9F-7C17-75EB-5779B9DA9ECD}"/>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981C1650-C40C-B2BD-54FB-CFEB61D7B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0AFFE-75E0-ABF8-B384-9DCA5E15B2E0}"/>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35102982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37745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53918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0299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spTree>
    <p:extLst>
      <p:ext uri="{BB962C8B-B14F-4D97-AF65-F5344CB8AC3E}">
        <p14:creationId xmlns:p14="http://schemas.microsoft.com/office/powerpoint/2010/main" val="293471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22161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56BB-E628-DB91-1EFC-CE5CFA869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8696F6-3305-D7E9-4AA1-145AD636F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FAF0D-0EC8-D344-4672-D16798CE478D}"/>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0EAB0E71-0BF7-1A6C-AFED-F2B0620A0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A8108-53A0-3245-58DB-94F802D5C4D3}"/>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2627160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E7CA-7DBF-7F0C-A0FB-74AB2C1E93C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FB05B3-277B-2B17-FA23-917F57D97E7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46792-EB61-2027-056F-5922BFB04369}"/>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0CDAC0F0-D825-57FE-A02C-E2C9D0667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0F682-6046-C4AF-BF79-DC7CD0B46B63}"/>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32653957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296C-778D-5064-91F2-43CBC51669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306CF3-6674-58C9-1E48-641A980257C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50827-3BF2-EBB2-304E-BC0C2337E02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D27567-60D1-88E3-B371-7D5AA475DEE2}"/>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6" name="Footer Placeholder 5">
            <a:extLst>
              <a:ext uri="{FF2B5EF4-FFF2-40B4-BE49-F238E27FC236}">
                <a16:creationId xmlns:a16="http://schemas.microsoft.com/office/drawing/2014/main" id="{53F39953-967A-9FC7-B570-95CC5705D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908DA-C8DA-39D5-B92D-0F246E2844AA}"/>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27016365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B8B1-5D10-950A-0467-35CB8203909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1B4557-6CA0-2B4A-B512-0433E36222A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0658D79-C5ED-AFCC-5F9B-E383FC9D848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754CE7-2DD0-835D-66CC-BC4F00794A1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81667-6775-8BC8-4E30-520651FA1FA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E0D1CB-F5DD-977D-BDFE-E5959CD214F3}"/>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8" name="Footer Placeholder 7">
            <a:extLst>
              <a:ext uri="{FF2B5EF4-FFF2-40B4-BE49-F238E27FC236}">
                <a16:creationId xmlns:a16="http://schemas.microsoft.com/office/drawing/2014/main" id="{C7AC3C01-028B-AC4E-4CFB-DCFBE089B9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3E911D-CB9D-2A2D-3679-81D3FB9C630D}"/>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23120968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AE55-E9F0-7C1A-6F66-68C9719095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474556-BBD1-AA74-DA3E-06AC31553BF6}"/>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4" name="Footer Placeholder 3">
            <a:extLst>
              <a:ext uri="{FF2B5EF4-FFF2-40B4-BE49-F238E27FC236}">
                <a16:creationId xmlns:a16="http://schemas.microsoft.com/office/drawing/2014/main" id="{8192A0C8-E951-C9E2-9CD3-99080AF8CD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DAE7D2-5D71-E90B-EDD8-C06C6615FC43}"/>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7763735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C0A0C-A0DB-E8AC-5469-F743D724E692}"/>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3" name="Footer Placeholder 2">
            <a:extLst>
              <a:ext uri="{FF2B5EF4-FFF2-40B4-BE49-F238E27FC236}">
                <a16:creationId xmlns:a16="http://schemas.microsoft.com/office/drawing/2014/main" id="{F851BC01-5E8A-BC6D-1E20-1A027F4E5D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04A62D-720E-A39B-8326-48E4AA808DD9}"/>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387303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17E9-E8F1-827F-4841-774DAE17481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6F9C9A-8571-05DF-044D-0BAE2CFD2B2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A48FEA-E078-8E65-27FC-E00AB782564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2BFEE3E-FE16-F414-B986-ECF6A23B4364}"/>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6" name="Footer Placeholder 5">
            <a:extLst>
              <a:ext uri="{FF2B5EF4-FFF2-40B4-BE49-F238E27FC236}">
                <a16:creationId xmlns:a16="http://schemas.microsoft.com/office/drawing/2014/main" id="{559DEEC7-B1D2-584C-CC3A-F64BD93C0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4E073-EA99-2CE2-1A1E-19F9E05BEE6F}"/>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40618414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B82E-9551-F9DD-F4A6-4DCDA7024E8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6247A2-AE57-B3B4-6B73-91479507C30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B4B3C6B-2288-27FB-5812-0B490928094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1AAC48-A2CC-CA40-85B2-A63510981366}"/>
              </a:ext>
            </a:extLst>
          </p:cNvPr>
          <p:cNvSpPr>
            <a:spLocks noGrp="1"/>
          </p:cNvSpPr>
          <p:nvPr>
            <p:ph type="dt" sz="half" idx="10"/>
          </p:nvPr>
        </p:nvSpPr>
        <p:spPr/>
        <p:txBody>
          <a:bodyPr/>
          <a:lstStyle/>
          <a:p>
            <a:fld id="{580679B4-AFA9-477D-8264-E5B69DA77651}" type="datetimeFigureOut">
              <a:rPr lang="en-IN" smtClean="0"/>
              <a:t>01-04-2024</a:t>
            </a:fld>
            <a:endParaRPr lang="en-IN"/>
          </a:p>
        </p:txBody>
      </p:sp>
      <p:sp>
        <p:nvSpPr>
          <p:cNvPr id="6" name="Footer Placeholder 5">
            <a:extLst>
              <a:ext uri="{FF2B5EF4-FFF2-40B4-BE49-F238E27FC236}">
                <a16:creationId xmlns:a16="http://schemas.microsoft.com/office/drawing/2014/main" id="{672B6163-191F-E2FC-DC1B-B48CD147D9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F3365-C3AD-9D98-7E81-73FE3820BF2D}"/>
              </a:ext>
            </a:extLst>
          </p:cNvPr>
          <p:cNvSpPr>
            <a:spLocks noGrp="1"/>
          </p:cNvSpPr>
          <p:nvPr>
            <p:ph type="sldNum" sz="quarter" idx="12"/>
          </p:nvPr>
        </p:nvSpPr>
        <p:spPr/>
        <p:txBody>
          <a:bodyPr/>
          <a:lstStyle/>
          <a:p>
            <a:fld id="{1169D324-3887-4336-8350-E9D451332391}" type="slidenum">
              <a:rPr lang="en-IN" smtClean="0"/>
              <a:t>‹#›</a:t>
            </a:fld>
            <a:endParaRPr lang="en-IN"/>
          </a:p>
        </p:txBody>
      </p:sp>
    </p:spTree>
    <p:extLst>
      <p:ext uri="{BB962C8B-B14F-4D97-AF65-F5344CB8AC3E}">
        <p14:creationId xmlns:p14="http://schemas.microsoft.com/office/powerpoint/2010/main" val="33152668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0847B-9386-D03E-8775-97E68C40281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699A8-52CE-3EF8-A725-1032854F28D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0755F-5713-EAD5-1E75-E0F60AA53CD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80679B4-AFA9-477D-8264-E5B69DA77651}" type="datetimeFigureOut">
              <a:rPr lang="en-IN" smtClean="0"/>
              <a:t>01-04-2024</a:t>
            </a:fld>
            <a:endParaRPr lang="en-IN"/>
          </a:p>
        </p:txBody>
      </p:sp>
      <p:sp>
        <p:nvSpPr>
          <p:cNvPr id="5" name="Footer Placeholder 4">
            <a:extLst>
              <a:ext uri="{FF2B5EF4-FFF2-40B4-BE49-F238E27FC236}">
                <a16:creationId xmlns:a16="http://schemas.microsoft.com/office/drawing/2014/main" id="{D888F763-7D31-3E6E-97BD-8C428928518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409800-D381-FE59-1491-3327736C15B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69D324-3887-4336-8350-E9D451332391}" type="slidenum">
              <a:rPr lang="en-IN" smtClean="0"/>
              <a:t>‹#›</a:t>
            </a:fld>
            <a:endParaRPr lang="en-IN"/>
          </a:p>
        </p:txBody>
      </p:sp>
    </p:spTree>
    <p:extLst>
      <p:ext uri="{BB962C8B-B14F-4D97-AF65-F5344CB8AC3E}">
        <p14:creationId xmlns:p14="http://schemas.microsoft.com/office/powerpoint/2010/main" val="203033328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6" r:id="rId15"/>
    <p:sldLayoutId id="2147483697"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2577300" y="4055878"/>
            <a:ext cx="3989400" cy="491700"/>
          </a:xfrm>
          <a:prstGeom prst="roundRect">
            <a:avLst>
              <a:gd name="adj" fmla="val 50000"/>
            </a:avLst>
          </a:prstGeom>
          <a:gradFill>
            <a:gsLst>
              <a:gs pos="0">
                <a:srgbClr val="00B0F0"/>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1115262" y="2675863"/>
            <a:ext cx="7025268" cy="1204579"/>
          </a:xfrm>
          <a:prstGeom prst="rect">
            <a:avLst/>
          </a:prstGeom>
        </p:spPr>
        <p:txBody>
          <a:bodyPr spcFirstLastPara="1" wrap="square" lIns="91425" tIns="91425" rIns="91425" bIns="91425" anchor="b" anchorCtr="0">
            <a:noAutofit/>
          </a:bodyPr>
          <a:lstStyle/>
          <a:p>
            <a:pPr lvl="0">
              <a:spcBef>
                <a:spcPts val="0"/>
              </a:spcBef>
            </a:pPr>
            <a:br>
              <a:rPr lang="en-IN" sz="3600" dirty="0">
                <a:solidFill>
                  <a:schemeClr val="lt2"/>
                </a:solidFill>
              </a:rPr>
            </a:br>
            <a:br>
              <a:rPr lang="en-IN" sz="360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240" name="Google Shape;240;p34"/>
          <p:cNvSpPr txBox="1">
            <a:spLocks noGrp="1"/>
          </p:cNvSpPr>
          <p:nvPr>
            <p:ph type="subTitle" idx="1"/>
          </p:nvPr>
        </p:nvSpPr>
        <p:spPr>
          <a:xfrm>
            <a:off x="2834637" y="3938921"/>
            <a:ext cx="3732063" cy="725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effectLst/>
                <a:latin typeface="Times New Roman" panose="02020603050405020304" pitchFamily="18" charset="0"/>
                <a:cs typeface="Times New Roman" panose="02020603050405020304" pitchFamily="18" charset="0"/>
              </a:rPr>
              <a:t>Authored by: Mayank Chandrakar</a:t>
            </a:r>
            <a:endParaRPr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3C83287-8D83-0831-5D44-EC6E0C9354C5}"/>
              </a:ext>
            </a:extLst>
          </p:cNvPr>
          <p:cNvPicPr>
            <a:picLocks noChangeAspect="1"/>
          </p:cNvPicPr>
          <p:nvPr/>
        </p:nvPicPr>
        <p:blipFill>
          <a:blip r:embed="rId3"/>
          <a:stretch>
            <a:fillRect/>
          </a:stretch>
        </p:blipFill>
        <p:spPr>
          <a:xfrm>
            <a:off x="3241288" y="118147"/>
            <a:ext cx="2735765" cy="2735765"/>
          </a:xfrm>
          <a:prstGeom prst="rect">
            <a:avLst/>
          </a:prstGeom>
        </p:spPr>
      </p:pic>
      <p:sp>
        <p:nvSpPr>
          <p:cNvPr id="3" name="TextBox 2">
            <a:extLst>
              <a:ext uri="{FF2B5EF4-FFF2-40B4-BE49-F238E27FC236}">
                <a16:creationId xmlns:a16="http://schemas.microsoft.com/office/drawing/2014/main" id="{DF43D195-D814-D699-6E1B-8DECE5513BF0}"/>
              </a:ext>
            </a:extLst>
          </p:cNvPr>
          <p:cNvSpPr txBox="1"/>
          <p:nvPr/>
        </p:nvSpPr>
        <p:spPr>
          <a:xfrm>
            <a:off x="2286000" y="2926335"/>
            <a:ext cx="4572000" cy="1077218"/>
          </a:xfrm>
          <a:prstGeom prst="rect">
            <a:avLst/>
          </a:prstGeom>
          <a:noFill/>
        </p:spPr>
        <p:txBody>
          <a:bodyPr wrap="square">
            <a:spAutoFit/>
          </a:bodyPr>
          <a:lstStyle/>
          <a:p>
            <a:pPr algn="ctr"/>
            <a:r>
              <a:rPr lang="en-GB" sz="32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CAPSTONE</a:t>
            </a:r>
            <a:r>
              <a:rPr lang="en-US" sz="3200" b="1" u="none" strike="noStrike" cap="none" dirty="0">
                <a:solidFill>
                  <a:srgbClr val="000000"/>
                </a:solidFill>
                <a:latin typeface="Times New Roman" panose="02020603050405020304" pitchFamily="18" charset="0"/>
                <a:ea typeface="Lato"/>
                <a:cs typeface="Times New Roman" panose="02020603050405020304" pitchFamily="18" charset="0"/>
                <a:sym typeface="Lato"/>
              </a:rPr>
              <a:t> BANK</a:t>
            </a:r>
            <a:r>
              <a:rPr lang="en-US" sz="3200" b="1" i="0" dirty="0">
                <a:effectLst/>
                <a:latin typeface="Times New Roman" panose="02020603050405020304" pitchFamily="18" charset="0"/>
                <a:cs typeface="Times New Roman" panose="02020603050405020304" pitchFamily="18" charset="0"/>
              </a:rPr>
              <a:t>  ANALYSIS REPORT</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259;p34">
            <a:extLst>
              <a:ext uri="{FF2B5EF4-FFF2-40B4-BE49-F238E27FC236}">
                <a16:creationId xmlns:a16="http://schemas.microsoft.com/office/drawing/2014/main" id="{57E742A4-6786-0EED-46DC-0C4DBE7EC2B9}"/>
              </a:ext>
            </a:extLst>
          </p:cNvPr>
          <p:cNvGrpSpPr/>
          <p:nvPr/>
        </p:nvGrpSpPr>
        <p:grpSpPr>
          <a:xfrm>
            <a:off x="103421" y="94784"/>
            <a:ext cx="1532091" cy="1340006"/>
            <a:chOff x="5138089" y="757530"/>
            <a:chExt cx="3605745" cy="3762679"/>
          </a:xfrm>
        </p:grpSpPr>
        <p:sp>
          <p:nvSpPr>
            <p:cNvPr id="8" name="Google Shape;260;p34">
              <a:extLst>
                <a:ext uri="{FF2B5EF4-FFF2-40B4-BE49-F238E27FC236}">
                  <a16:creationId xmlns:a16="http://schemas.microsoft.com/office/drawing/2014/main" id="{F2FAB661-3922-3D1A-AB13-D554566A2522}"/>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1;p34">
              <a:extLst>
                <a:ext uri="{FF2B5EF4-FFF2-40B4-BE49-F238E27FC236}">
                  <a16:creationId xmlns:a16="http://schemas.microsoft.com/office/drawing/2014/main" id="{243196E2-497A-2A86-1F32-2E7C879B78B1}"/>
                </a:ext>
              </a:extLst>
            </p:cNvPr>
            <p:cNvGrpSpPr/>
            <p:nvPr/>
          </p:nvGrpSpPr>
          <p:grpSpPr>
            <a:xfrm>
              <a:off x="5536526" y="2174241"/>
              <a:ext cx="858975" cy="300968"/>
              <a:chOff x="2271950" y="2722775"/>
              <a:chExt cx="575875" cy="201775"/>
            </a:xfrm>
          </p:grpSpPr>
          <p:sp>
            <p:nvSpPr>
              <p:cNvPr id="64" name="Google Shape;262;p34">
                <a:extLst>
                  <a:ext uri="{FF2B5EF4-FFF2-40B4-BE49-F238E27FC236}">
                    <a16:creationId xmlns:a16="http://schemas.microsoft.com/office/drawing/2014/main" id="{60CB82F1-4A26-EDBE-D867-0BC564D8133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3;p34">
                <a:extLst>
                  <a:ext uri="{FF2B5EF4-FFF2-40B4-BE49-F238E27FC236}">
                    <a16:creationId xmlns:a16="http://schemas.microsoft.com/office/drawing/2014/main" id="{2BE96843-A13C-A8E5-BF8B-FA99F849457C}"/>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p34">
                <a:extLst>
                  <a:ext uri="{FF2B5EF4-FFF2-40B4-BE49-F238E27FC236}">
                    <a16:creationId xmlns:a16="http://schemas.microsoft.com/office/drawing/2014/main" id="{6DC0039A-89D0-7D00-810D-FD8CB5532847}"/>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5;p34">
                <a:extLst>
                  <a:ext uri="{FF2B5EF4-FFF2-40B4-BE49-F238E27FC236}">
                    <a16:creationId xmlns:a16="http://schemas.microsoft.com/office/drawing/2014/main" id="{389D7F7F-4E4F-7553-7BCC-90BE0536E81B}"/>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6;p34">
                <a:extLst>
                  <a:ext uri="{FF2B5EF4-FFF2-40B4-BE49-F238E27FC236}">
                    <a16:creationId xmlns:a16="http://schemas.microsoft.com/office/drawing/2014/main" id="{F6FE2BA1-4180-F75E-174B-90D5A8C8527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7;p34">
              <a:extLst>
                <a:ext uri="{FF2B5EF4-FFF2-40B4-BE49-F238E27FC236}">
                  <a16:creationId xmlns:a16="http://schemas.microsoft.com/office/drawing/2014/main" id="{C478784C-0E9E-F1CE-9AB0-4D1F3FBCE7B2}"/>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p34">
              <a:extLst>
                <a:ext uri="{FF2B5EF4-FFF2-40B4-BE49-F238E27FC236}">
                  <a16:creationId xmlns:a16="http://schemas.microsoft.com/office/drawing/2014/main" id="{F031337D-8C90-9976-9F55-6144511986D6}"/>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269;p34">
              <a:extLst>
                <a:ext uri="{FF2B5EF4-FFF2-40B4-BE49-F238E27FC236}">
                  <a16:creationId xmlns:a16="http://schemas.microsoft.com/office/drawing/2014/main" id="{0FDE7DD4-1788-5C32-C545-895E8DC57C3A}"/>
                </a:ext>
              </a:extLst>
            </p:cNvPr>
            <p:cNvGrpSpPr/>
            <p:nvPr/>
          </p:nvGrpSpPr>
          <p:grpSpPr>
            <a:xfrm>
              <a:off x="6056200" y="1535350"/>
              <a:ext cx="2293204" cy="1710167"/>
              <a:chOff x="1062800" y="1986296"/>
              <a:chExt cx="2169540" cy="1617945"/>
            </a:xfrm>
          </p:grpSpPr>
          <p:sp>
            <p:nvSpPr>
              <p:cNvPr id="50" name="Google Shape;270;p34">
                <a:extLst>
                  <a:ext uri="{FF2B5EF4-FFF2-40B4-BE49-F238E27FC236}">
                    <a16:creationId xmlns:a16="http://schemas.microsoft.com/office/drawing/2014/main" id="{42CC6B35-8FF7-AF48-3D24-3AF329FEE4C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p34">
                <a:extLst>
                  <a:ext uri="{FF2B5EF4-FFF2-40B4-BE49-F238E27FC236}">
                    <a16:creationId xmlns:a16="http://schemas.microsoft.com/office/drawing/2014/main" id="{BF2752FA-DB6C-5B8A-80A9-0D6649E5F58C}"/>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p34">
                <a:extLst>
                  <a:ext uri="{FF2B5EF4-FFF2-40B4-BE49-F238E27FC236}">
                    <a16:creationId xmlns:a16="http://schemas.microsoft.com/office/drawing/2014/main" id="{C398405C-727F-A391-4E16-5580BF26097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p34">
                <a:extLst>
                  <a:ext uri="{FF2B5EF4-FFF2-40B4-BE49-F238E27FC236}">
                    <a16:creationId xmlns:a16="http://schemas.microsoft.com/office/drawing/2014/main" id="{4891D4DB-D706-570B-02FC-AA7E6690DC82}"/>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4;p34">
                <a:extLst>
                  <a:ext uri="{FF2B5EF4-FFF2-40B4-BE49-F238E27FC236}">
                    <a16:creationId xmlns:a16="http://schemas.microsoft.com/office/drawing/2014/main" id="{74D29BED-7192-DBFB-A452-5845671D7F36}"/>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5;p34">
                <a:extLst>
                  <a:ext uri="{FF2B5EF4-FFF2-40B4-BE49-F238E27FC236}">
                    <a16:creationId xmlns:a16="http://schemas.microsoft.com/office/drawing/2014/main" id="{54C4640F-3F67-A24A-9F6C-D0AC4F251E48}"/>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6;p34">
                <a:extLst>
                  <a:ext uri="{FF2B5EF4-FFF2-40B4-BE49-F238E27FC236}">
                    <a16:creationId xmlns:a16="http://schemas.microsoft.com/office/drawing/2014/main" id="{92D7B920-0662-807C-BF5E-0AA6DA93AEBD}"/>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p34">
                <a:extLst>
                  <a:ext uri="{FF2B5EF4-FFF2-40B4-BE49-F238E27FC236}">
                    <a16:creationId xmlns:a16="http://schemas.microsoft.com/office/drawing/2014/main" id="{D334B3D7-3EE8-79A8-31F6-5EE34D36A445}"/>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8;p34">
                <a:extLst>
                  <a:ext uri="{FF2B5EF4-FFF2-40B4-BE49-F238E27FC236}">
                    <a16:creationId xmlns:a16="http://schemas.microsoft.com/office/drawing/2014/main" id="{59DA7812-048C-59D1-8DAB-4A6772CA2B61}"/>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p34">
                <a:extLst>
                  <a:ext uri="{FF2B5EF4-FFF2-40B4-BE49-F238E27FC236}">
                    <a16:creationId xmlns:a16="http://schemas.microsoft.com/office/drawing/2014/main" id="{656791E9-B399-75D9-3F6D-364303AC3E29}"/>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p34">
                <a:extLst>
                  <a:ext uri="{FF2B5EF4-FFF2-40B4-BE49-F238E27FC236}">
                    <a16:creationId xmlns:a16="http://schemas.microsoft.com/office/drawing/2014/main" id="{B989F87C-0BA6-EA89-0334-5A53177AFB32}"/>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p34">
                <a:extLst>
                  <a:ext uri="{FF2B5EF4-FFF2-40B4-BE49-F238E27FC236}">
                    <a16:creationId xmlns:a16="http://schemas.microsoft.com/office/drawing/2014/main" id="{BE8B2368-BB7A-322D-5648-FBC60A40B9EE}"/>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2;p34">
                <a:extLst>
                  <a:ext uri="{FF2B5EF4-FFF2-40B4-BE49-F238E27FC236}">
                    <a16:creationId xmlns:a16="http://schemas.microsoft.com/office/drawing/2014/main" id="{5F4CC193-A2AA-B815-8C7C-075C41A35A70}"/>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3;p34">
                <a:extLst>
                  <a:ext uri="{FF2B5EF4-FFF2-40B4-BE49-F238E27FC236}">
                    <a16:creationId xmlns:a16="http://schemas.microsoft.com/office/drawing/2014/main" id="{C974A770-704F-7327-DF89-6EC152E86BD2}"/>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84;p34">
              <a:extLst>
                <a:ext uri="{FF2B5EF4-FFF2-40B4-BE49-F238E27FC236}">
                  <a16:creationId xmlns:a16="http://schemas.microsoft.com/office/drawing/2014/main" id="{7DE1D581-3FD3-23F1-37F9-311E2DDB2653}"/>
                </a:ext>
              </a:extLst>
            </p:cNvPr>
            <p:cNvGrpSpPr/>
            <p:nvPr/>
          </p:nvGrpSpPr>
          <p:grpSpPr>
            <a:xfrm>
              <a:off x="7524694" y="2964516"/>
              <a:ext cx="953591" cy="334099"/>
              <a:chOff x="2271950" y="2722775"/>
              <a:chExt cx="575875" cy="201775"/>
            </a:xfrm>
          </p:grpSpPr>
          <p:sp>
            <p:nvSpPr>
              <p:cNvPr id="45" name="Google Shape;285;p34">
                <a:extLst>
                  <a:ext uri="{FF2B5EF4-FFF2-40B4-BE49-F238E27FC236}">
                    <a16:creationId xmlns:a16="http://schemas.microsoft.com/office/drawing/2014/main" id="{3D3C0F13-97B0-A751-E1CC-B165C77C63A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6;p34">
                <a:extLst>
                  <a:ext uri="{FF2B5EF4-FFF2-40B4-BE49-F238E27FC236}">
                    <a16:creationId xmlns:a16="http://schemas.microsoft.com/office/drawing/2014/main" id="{39DA29A0-8E03-8064-13C3-45B0803BE009}"/>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p34">
                <a:extLst>
                  <a:ext uri="{FF2B5EF4-FFF2-40B4-BE49-F238E27FC236}">
                    <a16:creationId xmlns:a16="http://schemas.microsoft.com/office/drawing/2014/main" id="{555149DB-B398-CF00-B570-4A51DD2EA15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8;p34">
                <a:extLst>
                  <a:ext uri="{FF2B5EF4-FFF2-40B4-BE49-F238E27FC236}">
                    <a16:creationId xmlns:a16="http://schemas.microsoft.com/office/drawing/2014/main" id="{A3BEA4D0-46B7-EEA9-7940-E43A83BEDB93}"/>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9;p34">
                <a:extLst>
                  <a:ext uri="{FF2B5EF4-FFF2-40B4-BE49-F238E27FC236}">
                    <a16:creationId xmlns:a16="http://schemas.microsoft.com/office/drawing/2014/main" id="{B3584490-38D6-E82C-8AC0-0C80B05CACB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90;p34">
              <a:extLst>
                <a:ext uri="{FF2B5EF4-FFF2-40B4-BE49-F238E27FC236}">
                  <a16:creationId xmlns:a16="http://schemas.microsoft.com/office/drawing/2014/main" id="{B5D5543E-1EC5-3856-B7F0-B7197AB80766}"/>
                </a:ext>
              </a:extLst>
            </p:cNvPr>
            <p:cNvGrpSpPr/>
            <p:nvPr/>
          </p:nvGrpSpPr>
          <p:grpSpPr>
            <a:xfrm>
              <a:off x="7653574" y="1141618"/>
              <a:ext cx="695830" cy="643529"/>
              <a:chOff x="3407216" y="1944760"/>
              <a:chExt cx="535831" cy="495479"/>
            </a:xfrm>
          </p:grpSpPr>
          <p:sp>
            <p:nvSpPr>
              <p:cNvPr id="42" name="Google Shape;291;p34">
                <a:extLst>
                  <a:ext uri="{FF2B5EF4-FFF2-40B4-BE49-F238E27FC236}">
                    <a16:creationId xmlns:a16="http://schemas.microsoft.com/office/drawing/2014/main" id="{1DF95737-D59F-4AFC-E0CF-FD8681114852}"/>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2;p34">
                <a:extLst>
                  <a:ext uri="{FF2B5EF4-FFF2-40B4-BE49-F238E27FC236}">
                    <a16:creationId xmlns:a16="http://schemas.microsoft.com/office/drawing/2014/main" id="{F57D5238-991A-6F19-79F3-C6E03BE9B5F9}"/>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p34">
                <a:extLst>
                  <a:ext uri="{FF2B5EF4-FFF2-40B4-BE49-F238E27FC236}">
                    <a16:creationId xmlns:a16="http://schemas.microsoft.com/office/drawing/2014/main" id="{E23B8510-12F5-C670-D5BD-8021132F3A4E}"/>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94;p34">
              <a:extLst>
                <a:ext uri="{FF2B5EF4-FFF2-40B4-BE49-F238E27FC236}">
                  <a16:creationId xmlns:a16="http://schemas.microsoft.com/office/drawing/2014/main" id="{A4CC6492-3EE0-4BFE-B488-7684DDE5169B}"/>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p34">
              <a:extLst>
                <a:ext uri="{FF2B5EF4-FFF2-40B4-BE49-F238E27FC236}">
                  <a16:creationId xmlns:a16="http://schemas.microsoft.com/office/drawing/2014/main" id="{7D656D27-3C24-1146-0F86-E4B19A7F0C64}"/>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p34">
              <a:extLst>
                <a:ext uri="{FF2B5EF4-FFF2-40B4-BE49-F238E27FC236}">
                  <a16:creationId xmlns:a16="http://schemas.microsoft.com/office/drawing/2014/main" id="{EDFBA24C-6592-1548-04DD-197E16E69C6F}"/>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4">
              <a:extLst>
                <a:ext uri="{FF2B5EF4-FFF2-40B4-BE49-F238E27FC236}">
                  <a16:creationId xmlns:a16="http://schemas.microsoft.com/office/drawing/2014/main" id="{1AD966FE-5B16-9DF3-0CDC-2C4D6378FC46}"/>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p34">
              <a:extLst>
                <a:ext uri="{FF2B5EF4-FFF2-40B4-BE49-F238E27FC236}">
                  <a16:creationId xmlns:a16="http://schemas.microsoft.com/office/drawing/2014/main" id="{607E017E-BA0E-C078-0D2B-03DCA7D67C22}"/>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0;p34">
              <a:extLst>
                <a:ext uri="{FF2B5EF4-FFF2-40B4-BE49-F238E27FC236}">
                  <a16:creationId xmlns:a16="http://schemas.microsoft.com/office/drawing/2014/main" id="{B616A0F3-29CA-D92E-DE31-9FD9B6F04D69}"/>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34">
              <a:extLst>
                <a:ext uri="{FF2B5EF4-FFF2-40B4-BE49-F238E27FC236}">
                  <a16:creationId xmlns:a16="http://schemas.microsoft.com/office/drawing/2014/main" id="{05DC9B24-F4A8-15E1-1A13-C51E4AC07BCA}"/>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p34">
              <a:extLst>
                <a:ext uri="{FF2B5EF4-FFF2-40B4-BE49-F238E27FC236}">
                  <a16:creationId xmlns:a16="http://schemas.microsoft.com/office/drawing/2014/main" id="{A39BD075-0C87-9326-F451-BC83AEBA729B}"/>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34">
              <a:extLst>
                <a:ext uri="{FF2B5EF4-FFF2-40B4-BE49-F238E27FC236}">
                  <a16:creationId xmlns:a16="http://schemas.microsoft.com/office/drawing/2014/main" id="{69216EE6-608A-1CB1-B1F0-53DF88C57131}"/>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p34">
              <a:extLst>
                <a:ext uri="{FF2B5EF4-FFF2-40B4-BE49-F238E27FC236}">
                  <a16:creationId xmlns:a16="http://schemas.microsoft.com/office/drawing/2014/main" id="{5F1EBBBE-8359-35C7-C88F-274741BE4584}"/>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305;p34">
              <a:extLst>
                <a:ext uri="{FF2B5EF4-FFF2-40B4-BE49-F238E27FC236}">
                  <a16:creationId xmlns:a16="http://schemas.microsoft.com/office/drawing/2014/main" id="{9258A9E3-480A-7D9B-458F-CBEDE13D028B}"/>
                </a:ext>
              </a:extLst>
            </p:cNvPr>
            <p:cNvGrpSpPr/>
            <p:nvPr/>
          </p:nvGrpSpPr>
          <p:grpSpPr>
            <a:xfrm>
              <a:off x="6882732" y="2040297"/>
              <a:ext cx="1861102" cy="1904111"/>
              <a:chOff x="6882732" y="2040297"/>
              <a:chExt cx="1861102" cy="1904111"/>
            </a:xfrm>
          </p:grpSpPr>
          <p:grpSp>
            <p:nvGrpSpPr>
              <p:cNvPr id="26" name="Google Shape;306;p34">
                <a:extLst>
                  <a:ext uri="{FF2B5EF4-FFF2-40B4-BE49-F238E27FC236}">
                    <a16:creationId xmlns:a16="http://schemas.microsoft.com/office/drawing/2014/main" id="{7DF3A3F9-6698-AC70-7CF2-CBAE7DB9C803}"/>
                  </a:ext>
                </a:extLst>
              </p:cNvPr>
              <p:cNvGrpSpPr/>
              <p:nvPr/>
            </p:nvGrpSpPr>
            <p:grpSpPr>
              <a:xfrm rot="1800000">
                <a:off x="7153488" y="2273972"/>
                <a:ext cx="1319590" cy="1436760"/>
                <a:chOff x="2956444" y="-416775"/>
                <a:chExt cx="1627918" cy="1772276"/>
              </a:xfrm>
            </p:grpSpPr>
            <p:sp>
              <p:nvSpPr>
                <p:cNvPr id="28" name="Google Shape;307;p34">
                  <a:extLst>
                    <a:ext uri="{FF2B5EF4-FFF2-40B4-BE49-F238E27FC236}">
                      <a16:creationId xmlns:a16="http://schemas.microsoft.com/office/drawing/2014/main" id="{309D4074-7431-121C-5C64-F26611F515D6}"/>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8;p34">
                  <a:extLst>
                    <a:ext uri="{FF2B5EF4-FFF2-40B4-BE49-F238E27FC236}">
                      <a16:creationId xmlns:a16="http://schemas.microsoft.com/office/drawing/2014/main" id="{2DE4F31D-4475-B208-B1AC-157C81CBE551}"/>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p34">
                  <a:extLst>
                    <a:ext uri="{FF2B5EF4-FFF2-40B4-BE49-F238E27FC236}">
                      <a16:creationId xmlns:a16="http://schemas.microsoft.com/office/drawing/2014/main" id="{D03EDDBE-ED3B-9CCF-17B8-9239C4C5F63C}"/>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p34">
                  <a:extLst>
                    <a:ext uri="{FF2B5EF4-FFF2-40B4-BE49-F238E27FC236}">
                      <a16:creationId xmlns:a16="http://schemas.microsoft.com/office/drawing/2014/main" id="{68A8FFEA-75CD-B09E-5987-4B598034BEB7}"/>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p34">
                  <a:extLst>
                    <a:ext uri="{FF2B5EF4-FFF2-40B4-BE49-F238E27FC236}">
                      <a16:creationId xmlns:a16="http://schemas.microsoft.com/office/drawing/2014/main" id="{1C5D607D-4F39-5AAB-A5E4-3E58549664F1}"/>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2;p34">
                  <a:extLst>
                    <a:ext uri="{FF2B5EF4-FFF2-40B4-BE49-F238E27FC236}">
                      <a16:creationId xmlns:a16="http://schemas.microsoft.com/office/drawing/2014/main" id="{52DDFD3A-931B-40AF-A3E5-65503FD5F4E5}"/>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3;p34">
                  <a:extLst>
                    <a:ext uri="{FF2B5EF4-FFF2-40B4-BE49-F238E27FC236}">
                      <a16:creationId xmlns:a16="http://schemas.microsoft.com/office/drawing/2014/main" id="{343C3C54-A332-33D4-AB73-3EFCB34CE5AD}"/>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4;p34">
                  <a:extLst>
                    <a:ext uri="{FF2B5EF4-FFF2-40B4-BE49-F238E27FC236}">
                      <a16:creationId xmlns:a16="http://schemas.microsoft.com/office/drawing/2014/main" id="{08DCB50B-765E-3036-74C1-0096E9ADC0CA}"/>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p34">
                  <a:extLst>
                    <a:ext uri="{FF2B5EF4-FFF2-40B4-BE49-F238E27FC236}">
                      <a16:creationId xmlns:a16="http://schemas.microsoft.com/office/drawing/2014/main" id="{F8D520F6-45B6-86FE-8B88-6FB0838781D4}"/>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p34">
                  <a:extLst>
                    <a:ext uri="{FF2B5EF4-FFF2-40B4-BE49-F238E27FC236}">
                      <a16:creationId xmlns:a16="http://schemas.microsoft.com/office/drawing/2014/main" id="{E7D6718C-83EC-022F-9DD8-05B4A713EDFD}"/>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7;p34">
                  <a:extLst>
                    <a:ext uri="{FF2B5EF4-FFF2-40B4-BE49-F238E27FC236}">
                      <a16:creationId xmlns:a16="http://schemas.microsoft.com/office/drawing/2014/main" id="{B116D9AD-E66A-5C7E-2300-96E5B5D9E7B4}"/>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p34">
                  <a:extLst>
                    <a:ext uri="{FF2B5EF4-FFF2-40B4-BE49-F238E27FC236}">
                      <a16:creationId xmlns:a16="http://schemas.microsoft.com/office/drawing/2014/main" id="{207D8A21-8F01-FCC8-D409-89D5129C1F5A}"/>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p34">
                  <a:extLst>
                    <a:ext uri="{FF2B5EF4-FFF2-40B4-BE49-F238E27FC236}">
                      <a16:creationId xmlns:a16="http://schemas.microsoft.com/office/drawing/2014/main" id="{F24624D8-7A22-860A-A602-6F7E5E343FA9}"/>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0;p34">
                  <a:extLst>
                    <a:ext uri="{FF2B5EF4-FFF2-40B4-BE49-F238E27FC236}">
                      <a16:creationId xmlns:a16="http://schemas.microsoft.com/office/drawing/2014/main" id="{66DE475F-65F5-1E3E-4AA0-3D23BDDCFE5A}"/>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21;p34">
                <a:extLst>
                  <a:ext uri="{FF2B5EF4-FFF2-40B4-BE49-F238E27FC236}">
                    <a16:creationId xmlns:a16="http://schemas.microsoft.com/office/drawing/2014/main" id="{87AF95B2-AB22-967D-CFFF-1859ED265D5E}"/>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259;p34">
            <a:extLst>
              <a:ext uri="{FF2B5EF4-FFF2-40B4-BE49-F238E27FC236}">
                <a16:creationId xmlns:a16="http://schemas.microsoft.com/office/drawing/2014/main" id="{052E5C6C-238E-4A3C-D2E8-19E07A153B54}"/>
              </a:ext>
            </a:extLst>
          </p:cNvPr>
          <p:cNvGrpSpPr/>
          <p:nvPr/>
        </p:nvGrpSpPr>
        <p:grpSpPr>
          <a:xfrm>
            <a:off x="7165387" y="137910"/>
            <a:ext cx="1825740" cy="1795834"/>
            <a:chOff x="5138089" y="757530"/>
            <a:chExt cx="3605745" cy="3762679"/>
          </a:xfrm>
        </p:grpSpPr>
        <p:sp>
          <p:nvSpPr>
            <p:cNvPr id="70" name="Google Shape;260;p34">
              <a:extLst>
                <a:ext uri="{FF2B5EF4-FFF2-40B4-BE49-F238E27FC236}">
                  <a16:creationId xmlns:a16="http://schemas.microsoft.com/office/drawing/2014/main" id="{C12D6DA9-D85A-8732-6569-0064D283BCCC}"/>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61;p34">
              <a:extLst>
                <a:ext uri="{FF2B5EF4-FFF2-40B4-BE49-F238E27FC236}">
                  <a16:creationId xmlns:a16="http://schemas.microsoft.com/office/drawing/2014/main" id="{56532376-1624-BADC-625A-19794C9BAF70}"/>
                </a:ext>
              </a:extLst>
            </p:cNvPr>
            <p:cNvGrpSpPr/>
            <p:nvPr/>
          </p:nvGrpSpPr>
          <p:grpSpPr>
            <a:xfrm>
              <a:off x="5536526" y="2174241"/>
              <a:ext cx="858975" cy="300968"/>
              <a:chOff x="2271950" y="2722775"/>
              <a:chExt cx="575875" cy="201775"/>
            </a:xfrm>
          </p:grpSpPr>
          <p:sp>
            <p:nvSpPr>
              <p:cNvPr id="126" name="Google Shape;262;p34">
                <a:extLst>
                  <a:ext uri="{FF2B5EF4-FFF2-40B4-BE49-F238E27FC236}">
                    <a16:creationId xmlns:a16="http://schemas.microsoft.com/office/drawing/2014/main" id="{B261F39E-0455-9896-3DBE-464228C7E965}"/>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3;p34">
                <a:extLst>
                  <a:ext uri="{FF2B5EF4-FFF2-40B4-BE49-F238E27FC236}">
                    <a16:creationId xmlns:a16="http://schemas.microsoft.com/office/drawing/2014/main" id="{8F832836-ABC7-CF1A-7CAC-E341BD3FA75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4;p34">
                <a:extLst>
                  <a:ext uri="{FF2B5EF4-FFF2-40B4-BE49-F238E27FC236}">
                    <a16:creationId xmlns:a16="http://schemas.microsoft.com/office/drawing/2014/main" id="{C604E7D0-0D88-2F7E-6CA7-634C0FCC6C0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5;p34">
                <a:extLst>
                  <a:ext uri="{FF2B5EF4-FFF2-40B4-BE49-F238E27FC236}">
                    <a16:creationId xmlns:a16="http://schemas.microsoft.com/office/drawing/2014/main" id="{ABCF9169-0964-D8D1-ADCA-E809917B978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6;p34">
                <a:extLst>
                  <a:ext uri="{FF2B5EF4-FFF2-40B4-BE49-F238E27FC236}">
                    <a16:creationId xmlns:a16="http://schemas.microsoft.com/office/drawing/2014/main" id="{23DA3B4D-67D8-9E32-E425-5499E5DEA63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267;p34">
              <a:extLst>
                <a:ext uri="{FF2B5EF4-FFF2-40B4-BE49-F238E27FC236}">
                  <a16:creationId xmlns:a16="http://schemas.microsoft.com/office/drawing/2014/main" id="{CE74BC8C-F05D-8CA7-CEBB-87AFDD15041A}"/>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p34">
              <a:extLst>
                <a:ext uri="{FF2B5EF4-FFF2-40B4-BE49-F238E27FC236}">
                  <a16:creationId xmlns:a16="http://schemas.microsoft.com/office/drawing/2014/main" id="{952296AA-8C46-B30E-0D1A-5A4165A3A3B4}"/>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269;p34">
              <a:extLst>
                <a:ext uri="{FF2B5EF4-FFF2-40B4-BE49-F238E27FC236}">
                  <a16:creationId xmlns:a16="http://schemas.microsoft.com/office/drawing/2014/main" id="{5696BF13-6F02-D3EF-59AC-B921936F96A6}"/>
                </a:ext>
              </a:extLst>
            </p:cNvPr>
            <p:cNvGrpSpPr/>
            <p:nvPr/>
          </p:nvGrpSpPr>
          <p:grpSpPr>
            <a:xfrm>
              <a:off x="6056200" y="1535350"/>
              <a:ext cx="2293204" cy="1710167"/>
              <a:chOff x="1062800" y="1986296"/>
              <a:chExt cx="2169540" cy="1617945"/>
            </a:xfrm>
          </p:grpSpPr>
          <p:sp>
            <p:nvSpPr>
              <p:cNvPr id="112" name="Google Shape;270;p34">
                <a:extLst>
                  <a:ext uri="{FF2B5EF4-FFF2-40B4-BE49-F238E27FC236}">
                    <a16:creationId xmlns:a16="http://schemas.microsoft.com/office/drawing/2014/main" id="{C2053267-5E9D-4FA4-82F5-245035FA4267}"/>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1;p34">
                <a:extLst>
                  <a:ext uri="{FF2B5EF4-FFF2-40B4-BE49-F238E27FC236}">
                    <a16:creationId xmlns:a16="http://schemas.microsoft.com/office/drawing/2014/main" id="{8D9A8FA1-785D-BB5E-5BDA-9732D531EA5A}"/>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2;p34">
                <a:extLst>
                  <a:ext uri="{FF2B5EF4-FFF2-40B4-BE49-F238E27FC236}">
                    <a16:creationId xmlns:a16="http://schemas.microsoft.com/office/drawing/2014/main" id="{F36444FB-E1A3-8EFB-DD2B-FBBEC690154A}"/>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3;p34">
                <a:extLst>
                  <a:ext uri="{FF2B5EF4-FFF2-40B4-BE49-F238E27FC236}">
                    <a16:creationId xmlns:a16="http://schemas.microsoft.com/office/drawing/2014/main" id="{AB6D9BBD-C8CD-C88A-83B2-0689228BC498}"/>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4;p34">
                <a:extLst>
                  <a:ext uri="{FF2B5EF4-FFF2-40B4-BE49-F238E27FC236}">
                    <a16:creationId xmlns:a16="http://schemas.microsoft.com/office/drawing/2014/main" id="{8B0CDE76-3334-DB48-937D-C9826126ED27}"/>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5;p34">
                <a:extLst>
                  <a:ext uri="{FF2B5EF4-FFF2-40B4-BE49-F238E27FC236}">
                    <a16:creationId xmlns:a16="http://schemas.microsoft.com/office/drawing/2014/main" id="{47E6B381-1D93-A790-9EEE-82E300A6976D}"/>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6;p34">
                <a:extLst>
                  <a:ext uri="{FF2B5EF4-FFF2-40B4-BE49-F238E27FC236}">
                    <a16:creationId xmlns:a16="http://schemas.microsoft.com/office/drawing/2014/main" id="{D0A445A0-EE73-5F75-678C-5CF9D2A535C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7;p34">
                <a:extLst>
                  <a:ext uri="{FF2B5EF4-FFF2-40B4-BE49-F238E27FC236}">
                    <a16:creationId xmlns:a16="http://schemas.microsoft.com/office/drawing/2014/main" id="{F7CF77AE-30F4-D68F-FDBA-152ED939C325}"/>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8;p34">
                <a:extLst>
                  <a:ext uri="{FF2B5EF4-FFF2-40B4-BE49-F238E27FC236}">
                    <a16:creationId xmlns:a16="http://schemas.microsoft.com/office/drawing/2014/main" id="{691614BE-3D96-B0CC-A2B9-7639F6B59535}"/>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9;p34">
                <a:extLst>
                  <a:ext uri="{FF2B5EF4-FFF2-40B4-BE49-F238E27FC236}">
                    <a16:creationId xmlns:a16="http://schemas.microsoft.com/office/drawing/2014/main" id="{AAC60EE7-1BBB-F35B-393E-3B10C47F9AF6}"/>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0;p34">
                <a:extLst>
                  <a:ext uri="{FF2B5EF4-FFF2-40B4-BE49-F238E27FC236}">
                    <a16:creationId xmlns:a16="http://schemas.microsoft.com/office/drawing/2014/main" id="{16EB26EB-969B-97EB-12EE-41F66688F9C7}"/>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1;p34">
                <a:extLst>
                  <a:ext uri="{FF2B5EF4-FFF2-40B4-BE49-F238E27FC236}">
                    <a16:creationId xmlns:a16="http://schemas.microsoft.com/office/drawing/2014/main" id="{30343EC8-7A40-C5EB-60B4-CBD7897CED19}"/>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2;p34">
                <a:extLst>
                  <a:ext uri="{FF2B5EF4-FFF2-40B4-BE49-F238E27FC236}">
                    <a16:creationId xmlns:a16="http://schemas.microsoft.com/office/drawing/2014/main" id="{FBC3C300-14C0-CCDE-D798-CBC77FE23FC1}"/>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3;p34">
                <a:extLst>
                  <a:ext uri="{FF2B5EF4-FFF2-40B4-BE49-F238E27FC236}">
                    <a16:creationId xmlns:a16="http://schemas.microsoft.com/office/drawing/2014/main" id="{D57CEEE8-7CC4-1F10-A0DC-2A2CFB402F36}"/>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84;p34">
              <a:extLst>
                <a:ext uri="{FF2B5EF4-FFF2-40B4-BE49-F238E27FC236}">
                  <a16:creationId xmlns:a16="http://schemas.microsoft.com/office/drawing/2014/main" id="{41B2DDBD-CA45-DD31-3778-8F3207D2E0E8}"/>
                </a:ext>
              </a:extLst>
            </p:cNvPr>
            <p:cNvGrpSpPr/>
            <p:nvPr/>
          </p:nvGrpSpPr>
          <p:grpSpPr>
            <a:xfrm>
              <a:off x="7524694" y="2964516"/>
              <a:ext cx="953591" cy="334099"/>
              <a:chOff x="2271950" y="2722775"/>
              <a:chExt cx="575875" cy="201775"/>
            </a:xfrm>
          </p:grpSpPr>
          <p:sp>
            <p:nvSpPr>
              <p:cNvPr id="107" name="Google Shape;285;p34">
                <a:extLst>
                  <a:ext uri="{FF2B5EF4-FFF2-40B4-BE49-F238E27FC236}">
                    <a16:creationId xmlns:a16="http://schemas.microsoft.com/office/drawing/2014/main" id="{4B52731C-0CEC-3B0B-BBFF-5BBABAD005C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6;p34">
                <a:extLst>
                  <a:ext uri="{FF2B5EF4-FFF2-40B4-BE49-F238E27FC236}">
                    <a16:creationId xmlns:a16="http://schemas.microsoft.com/office/drawing/2014/main" id="{658FCBA8-61C3-CDD0-3CF7-8A8867BA747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7;p34">
                <a:extLst>
                  <a:ext uri="{FF2B5EF4-FFF2-40B4-BE49-F238E27FC236}">
                    <a16:creationId xmlns:a16="http://schemas.microsoft.com/office/drawing/2014/main" id="{4D5D6E27-CC4D-31E2-8D6F-AF5969DAA36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8;p34">
                <a:extLst>
                  <a:ext uri="{FF2B5EF4-FFF2-40B4-BE49-F238E27FC236}">
                    <a16:creationId xmlns:a16="http://schemas.microsoft.com/office/drawing/2014/main" id="{B791E341-C113-87AE-8319-C7484C95DF9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9;p34">
                <a:extLst>
                  <a:ext uri="{FF2B5EF4-FFF2-40B4-BE49-F238E27FC236}">
                    <a16:creationId xmlns:a16="http://schemas.microsoft.com/office/drawing/2014/main" id="{AD9D27DE-67DB-D5AC-B5C7-DE6C3EB153E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90;p34">
              <a:extLst>
                <a:ext uri="{FF2B5EF4-FFF2-40B4-BE49-F238E27FC236}">
                  <a16:creationId xmlns:a16="http://schemas.microsoft.com/office/drawing/2014/main" id="{7E3749A4-6F66-092C-3189-7A3730E251CD}"/>
                </a:ext>
              </a:extLst>
            </p:cNvPr>
            <p:cNvGrpSpPr/>
            <p:nvPr/>
          </p:nvGrpSpPr>
          <p:grpSpPr>
            <a:xfrm>
              <a:off x="7653574" y="1141618"/>
              <a:ext cx="695830" cy="643529"/>
              <a:chOff x="3407216" y="1944760"/>
              <a:chExt cx="535831" cy="495479"/>
            </a:xfrm>
          </p:grpSpPr>
          <p:sp>
            <p:nvSpPr>
              <p:cNvPr id="104" name="Google Shape;291;p34">
                <a:extLst>
                  <a:ext uri="{FF2B5EF4-FFF2-40B4-BE49-F238E27FC236}">
                    <a16:creationId xmlns:a16="http://schemas.microsoft.com/office/drawing/2014/main" id="{1B3D32F1-8650-AB74-4A3C-14C1F52C80BA}"/>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2;p34">
                <a:extLst>
                  <a:ext uri="{FF2B5EF4-FFF2-40B4-BE49-F238E27FC236}">
                    <a16:creationId xmlns:a16="http://schemas.microsoft.com/office/drawing/2014/main" id="{8FCD00CB-75B5-6F95-49F7-B319B2C9D28D}"/>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3;p34">
                <a:extLst>
                  <a:ext uri="{FF2B5EF4-FFF2-40B4-BE49-F238E27FC236}">
                    <a16:creationId xmlns:a16="http://schemas.microsoft.com/office/drawing/2014/main" id="{DB1D65AE-A20D-A154-F745-14DD92E7573B}"/>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294;p34">
              <a:extLst>
                <a:ext uri="{FF2B5EF4-FFF2-40B4-BE49-F238E27FC236}">
                  <a16:creationId xmlns:a16="http://schemas.microsoft.com/office/drawing/2014/main" id="{AB1440F2-47A6-8618-E014-9FC9CA87F280}"/>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5;p34">
              <a:extLst>
                <a:ext uri="{FF2B5EF4-FFF2-40B4-BE49-F238E27FC236}">
                  <a16:creationId xmlns:a16="http://schemas.microsoft.com/office/drawing/2014/main" id="{29435A77-3A48-7932-1072-6B087950B272}"/>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6;p34">
              <a:extLst>
                <a:ext uri="{FF2B5EF4-FFF2-40B4-BE49-F238E27FC236}">
                  <a16:creationId xmlns:a16="http://schemas.microsoft.com/office/drawing/2014/main" id="{8DCB2119-2DC2-CCB3-5106-88CD34BE0221}"/>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7;p34">
              <a:extLst>
                <a:ext uri="{FF2B5EF4-FFF2-40B4-BE49-F238E27FC236}">
                  <a16:creationId xmlns:a16="http://schemas.microsoft.com/office/drawing/2014/main" id="{75128AA1-5514-12A2-29AA-3D0E2D39EA02}"/>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p34">
              <a:extLst>
                <a:ext uri="{FF2B5EF4-FFF2-40B4-BE49-F238E27FC236}">
                  <a16:creationId xmlns:a16="http://schemas.microsoft.com/office/drawing/2014/main" id="{974BF03E-AF63-08AE-009B-A6AE5C781AFF}"/>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0;p34">
              <a:extLst>
                <a:ext uri="{FF2B5EF4-FFF2-40B4-BE49-F238E27FC236}">
                  <a16:creationId xmlns:a16="http://schemas.microsoft.com/office/drawing/2014/main" id="{3DCFC99D-833A-E77F-D51B-9613FE93195F}"/>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1;p34">
              <a:extLst>
                <a:ext uri="{FF2B5EF4-FFF2-40B4-BE49-F238E27FC236}">
                  <a16:creationId xmlns:a16="http://schemas.microsoft.com/office/drawing/2014/main" id="{33686EDA-6C7A-1938-08D6-BB15F1C85DE2}"/>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2;p34">
              <a:extLst>
                <a:ext uri="{FF2B5EF4-FFF2-40B4-BE49-F238E27FC236}">
                  <a16:creationId xmlns:a16="http://schemas.microsoft.com/office/drawing/2014/main" id="{3AC761A1-EBF2-5BB0-DA67-2943F926C166}"/>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3;p34">
              <a:extLst>
                <a:ext uri="{FF2B5EF4-FFF2-40B4-BE49-F238E27FC236}">
                  <a16:creationId xmlns:a16="http://schemas.microsoft.com/office/drawing/2014/main" id="{0166560A-A93E-BFDB-5CA0-8693E4FEB101}"/>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4;p34">
              <a:extLst>
                <a:ext uri="{FF2B5EF4-FFF2-40B4-BE49-F238E27FC236}">
                  <a16:creationId xmlns:a16="http://schemas.microsoft.com/office/drawing/2014/main" id="{0DAB616C-B9DB-E5FC-AAEC-EDD399B02913}"/>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305;p34">
              <a:extLst>
                <a:ext uri="{FF2B5EF4-FFF2-40B4-BE49-F238E27FC236}">
                  <a16:creationId xmlns:a16="http://schemas.microsoft.com/office/drawing/2014/main" id="{06079023-EB0B-1501-9066-DF9E0577A26C}"/>
                </a:ext>
              </a:extLst>
            </p:cNvPr>
            <p:cNvGrpSpPr/>
            <p:nvPr/>
          </p:nvGrpSpPr>
          <p:grpSpPr>
            <a:xfrm>
              <a:off x="6882732" y="2040297"/>
              <a:ext cx="1861102" cy="1904111"/>
              <a:chOff x="6882732" y="2040297"/>
              <a:chExt cx="1861102" cy="1904111"/>
            </a:xfrm>
          </p:grpSpPr>
          <p:grpSp>
            <p:nvGrpSpPr>
              <p:cNvPr id="88" name="Google Shape;306;p34">
                <a:extLst>
                  <a:ext uri="{FF2B5EF4-FFF2-40B4-BE49-F238E27FC236}">
                    <a16:creationId xmlns:a16="http://schemas.microsoft.com/office/drawing/2014/main" id="{B790AE85-25C5-89F4-0D88-7934001A8643}"/>
                  </a:ext>
                </a:extLst>
              </p:cNvPr>
              <p:cNvGrpSpPr/>
              <p:nvPr/>
            </p:nvGrpSpPr>
            <p:grpSpPr>
              <a:xfrm rot="1800000">
                <a:off x="7153488" y="2273972"/>
                <a:ext cx="1319590" cy="1436760"/>
                <a:chOff x="2956444" y="-416775"/>
                <a:chExt cx="1627918" cy="1772276"/>
              </a:xfrm>
            </p:grpSpPr>
            <p:sp>
              <p:nvSpPr>
                <p:cNvPr id="90" name="Google Shape;307;p34">
                  <a:extLst>
                    <a:ext uri="{FF2B5EF4-FFF2-40B4-BE49-F238E27FC236}">
                      <a16:creationId xmlns:a16="http://schemas.microsoft.com/office/drawing/2014/main" id="{B2B026B2-E9C0-F724-2C4E-1DCEBD366BB1}"/>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8;p34">
                  <a:extLst>
                    <a:ext uri="{FF2B5EF4-FFF2-40B4-BE49-F238E27FC236}">
                      <a16:creationId xmlns:a16="http://schemas.microsoft.com/office/drawing/2014/main" id="{98F753C8-68B6-7772-2DEA-113341F53AF6}"/>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p34">
                  <a:extLst>
                    <a:ext uri="{FF2B5EF4-FFF2-40B4-BE49-F238E27FC236}">
                      <a16:creationId xmlns:a16="http://schemas.microsoft.com/office/drawing/2014/main" id="{B2A47CA9-3E93-500D-F440-FE1FEE38C62F}"/>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0;p34">
                  <a:extLst>
                    <a:ext uri="{FF2B5EF4-FFF2-40B4-BE49-F238E27FC236}">
                      <a16:creationId xmlns:a16="http://schemas.microsoft.com/office/drawing/2014/main" id="{939BAE57-4459-DCF1-21E5-2064566F5BE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1;p34">
                  <a:extLst>
                    <a:ext uri="{FF2B5EF4-FFF2-40B4-BE49-F238E27FC236}">
                      <a16:creationId xmlns:a16="http://schemas.microsoft.com/office/drawing/2014/main" id="{B45D8811-6D55-06EE-1491-4350BFE9397C}"/>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2;p34">
                  <a:extLst>
                    <a:ext uri="{FF2B5EF4-FFF2-40B4-BE49-F238E27FC236}">
                      <a16:creationId xmlns:a16="http://schemas.microsoft.com/office/drawing/2014/main" id="{C6A790F3-5AF5-FA50-2743-FE59357CFD11}"/>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3;p34">
                  <a:extLst>
                    <a:ext uri="{FF2B5EF4-FFF2-40B4-BE49-F238E27FC236}">
                      <a16:creationId xmlns:a16="http://schemas.microsoft.com/office/drawing/2014/main" id="{AD4F3AE8-D976-238B-A412-875923DE550A}"/>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4;p34">
                  <a:extLst>
                    <a:ext uri="{FF2B5EF4-FFF2-40B4-BE49-F238E27FC236}">
                      <a16:creationId xmlns:a16="http://schemas.microsoft.com/office/drawing/2014/main" id="{9161B101-7CE2-EBA7-62C2-03162AC49811}"/>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5;p34">
                  <a:extLst>
                    <a:ext uri="{FF2B5EF4-FFF2-40B4-BE49-F238E27FC236}">
                      <a16:creationId xmlns:a16="http://schemas.microsoft.com/office/drawing/2014/main" id="{322C9B64-D457-D2A8-A776-DCDCD29ADC2D}"/>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6;p34">
                  <a:extLst>
                    <a:ext uri="{FF2B5EF4-FFF2-40B4-BE49-F238E27FC236}">
                      <a16:creationId xmlns:a16="http://schemas.microsoft.com/office/drawing/2014/main" id="{8706F121-289B-46D6-3547-5CAFB5E2B040}"/>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7;p34">
                  <a:extLst>
                    <a:ext uri="{FF2B5EF4-FFF2-40B4-BE49-F238E27FC236}">
                      <a16:creationId xmlns:a16="http://schemas.microsoft.com/office/drawing/2014/main" id="{0A3C1E77-10B4-7197-1E4B-FAD30448D9C0}"/>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p34">
                  <a:extLst>
                    <a:ext uri="{FF2B5EF4-FFF2-40B4-BE49-F238E27FC236}">
                      <a16:creationId xmlns:a16="http://schemas.microsoft.com/office/drawing/2014/main" id="{401865BE-8128-1763-71C7-CC200ED10321}"/>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9;p34">
                  <a:extLst>
                    <a:ext uri="{FF2B5EF4-FFF2-40B4-BE49-F238E27FC236}">
                      <a16:creationId xmlns:a16="http://schemas.microsoft.com/office/drawing/2014/main" id="{3CE11F7F-41B6-4A34-131D-6652F3A87CD8}"/>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0;p34">
                  <a:extLst>
                    <a:ext uri="{FF2B5EF4-FFF2-40B4-BE49-F238E27FC236}">
                      <a16:creationId xmlns:a16="http://schemas.microsoft.com/office/drawing/2014/main" id="{5D47D26F-8613-18B5-3347-CA1622FE2A82}"/>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21;p34">
                <a:extLst>
                  <a:ext uri="{FF2B5EF4-FFF2-40B4-BE49-F238E27FC236}">
                    <a16:creationId xmlns:a16="http://schemas.microsoft.com/office/drawing/2014/main" id="{850FED4F-7A7C-C3F5-ACF6-FF0B616B38A2}"/>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2" name="Picture 131">
            <a:extLst>
              <a:ext uri="{FF2B5EF4-FFF2-40B4-BE49-F238E27FC236}">
                <a16:creationId xmlns:a16="http://schemas.microsoft.com/office/drawing/2014/main" id="{0BF00A12-EC51-8D16-9244-5495520935A5}"/>
              </a:ext>
            </a:extLst>
          </p:cNvPr>
          <p:cNvPicPr>
            <a:picLocks noChangeAspect="1"/>
          </p:cNvPicPr>
          <p:nvPr/>
        </p:nvPicPr>
        <p:blipFill>
          <a:blip r:embed="rId2"/>
          <a:stretch>
            <a:fillRect/>
          </a:stretch>
        </p:blipFill>
        <p:spPr>
          <a:xfrm>
            <a:off x="2495555" y="360772"/>
            <a:ext cx="3448442" cy="2767727"/>
          </a:xfrm>
          <a:prstGeom prst="rect">
            <a:avLst/>
          </a:prstGeom>
        </p:spPr>
      </p:pic>
      <p:sp>
        <p:nvSpPr>
          <p:cNvPr id="3" name="TextBox 2">
            <a:extLst>
              <a:ext uri="{FF2B5EF4-FFF2-40B4-BE49-F238E27FC236}">
                <a16:creationId xmlns:a16="http://schemas.microsoft.com/office/drawing/2014/main" id="{53B60B3A-A339-22C7-43BF-6FA6BF7C9032}"/>
              </a:ext>
            </a:extLst>
          </p:cNvPr>
          <p:cNvSpPr txBox="1"/>
          <p:nvPr/>
        </p:nvSpPr>
        <p:spPr>
          <a:xfrm>
            <a:off x="681640" y="3347521"/>
            <a:ext cx="7561870" cy="1384995"/>
          </a:xfrm>
          <a:prstGeom prst="rect">
            <a:avLst/>
          </a:prstGeom>
          <a:noFill/>
        </p:spPr>
        <p:txBody>
          <a:bodyPr wrap="square">
            <a:spAutoFit/>
          </a:bodyPr>
          <a:lstStyle/>
          <a:p>
            <a:pPr marL="285750" lvl="0" indent="-285750" algn="ctr" rtl="0">
              <a:spcBef>
                <a:spcPts val="0"/>
              </a:spcBef>
              <a:spcAft>
                <a:spcPts val="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presentation highlights the relationship between customer age, credit score, and their lifetime value to the bank. It reveals a pattern where customers joining between the ages of 18-30 tend to have lower credit scores initially, reflecting their recent entry into financial services. As customers age into the 30-50 bracket, their credit scores rise, indicating a potentially profitable relationship for the bank. However, in the 50+ age group, credit scores may decline as these customers may be less inclined to engage in extensive banking activities.</a:t>
            </a:r>
            <a:endParaRPr lang="en-US" sz="1400" dirty="0">
              <a:latin typeface="Times New Roman" panose="02020603050405020304" pitchFamily="18" charset="0"/>
              <a:ea typeface="Arimo"/>
              <a:cs typeface="Times New Roman" panose="02020603050405020304" pitchFamily="18" charset="0"/>
              <a:sym typeface="Arimo"/>
            </a:endParaRPr>
          </a:p>
        </p:txBody>
      </p:sp>
    </p:spTree>
    <p:extLst>
      <p:ext uri="{BB962C8B-B14F-4D97-AF65-F5344CB8AC3E}">
        <p14:creationId xmlns:p14="http://schemas.microsoft.com/office/powerpoint/2010/main" val="359793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2475830" y="3724662"/>
            <a:ext cx="3797922" cy="620712"/>
          </a:xfrm>
          <a:prstGeom prst="rect">
            <a:avLst/>
          </a:prstGeom>
          <a:noFill/>
          <a:ln>
            <a:noFill/>
          </a:ln>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majority of customers who do not maintain four products are typically retained by the bank.</a:t>
            </a:r>
            <a:endParaRPr sz="1400" dirty="0">
              <a:latin typeface="Times New Roman" panose="02020603050405020304" pitchFamily="18" charset="0"/>
              <a:ea typeface="Arimo"/>
              <a:cs typeface="Times New Roman" panose="02020603050405020304" pitchFamily="18" charset="0"/>
              <a:sym typeface="Arimo"/>
            </a:endParaRPr>
          </a:p>
        </p:txBody>
      </p:sp>
      <p:sp>
        <p:nvSpPr>
          <p:cNvPr id="15" name="Rectangle 4">
            <a:extLst>
              <a:ext uri="{FF2B5EF4-FFF2-40B4-BE49-F238E27FC236}">
                <a16:creationId xmlns:a16="http://schemas.microsoft.com/office/drawing/2014/main" id="{AE8A15A8-CCDC-517A-1C35-B92ED11FD666}"/>
              </a:ext>
            </a:extLst>
          </p:cNvPr>
          <p:cNvSpPr>
            <a:spLocks noChangeArrowheads="1"/>
          </p:cNvSpPr>
          <p:nvPr/>
        </p:nvSpPr>
        <p:spPr bwMode="auto">
          <a:xfrm>
            <a:off x="0" y="0"/>
            <a:ext cx="3228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 name="Google Shape;259;p34">
            <a:extLst>
              <a:ext uri="{FF2B5EF4-FFF2-40B4-BE49-F238E27FC236}">
                <a16:creationId xmlns:a16="http://schemas.microsoft.com/office/drawing/2014/main" id="{DE329420-33E8-640D-D657-690FB6BB7778}"/>
              </a:ext>
            </a:extLst>
          </p:cNvPr>
          <p:cNvGrpSpPr/>
          <p:nvPr/>
        </p:nvGrpSpPr>
        <p:grpSpPr>
          <a:xfrm>
            <a:off x="0" y="72482"/>
            <a:ext cx="1532091" cy="1340006"/>
            <a:chOff x="5138089" y="757530"/>
            <a:chExt cx="3605745" cy="3762679"/>
          </a:xfrm>
        </p:grpSpPr>
        <p:sp>
          <p:nvSpPr>
            <p:cNvPr id="4" name="Google Shape;260;p34">
              <a:extLst>
                <a:ext uri="{FF2B5EF4-FFF2-40B4-BE49-F238E27FC236}">
                  <a16:creationId xmlns:a16="http://schemas.microsoft.com/office/drawing/2014/main" id="{A64E8AF0-4846-AC0B-FA70-B5A7EC0FEFB8}"/>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1;p34">
              <a:extLst>
                <a:ext uri="{FF2B5EF4-FFF2-40B4-BE49-F238E27FC236}">
                  <a16:creationId xmlns:a16="http://schemas.microsoft.com/office/drawing/2014/main" id="{EDC28C77-5BBC-D441-37AE-6233C11E4D53}"/>
                </a:ext>
              </a:extLst>
            </p:cNvPr>
            <p:cNvGrpSpPr/>
            <p:nvPr/>
          </p:nvGrpSpPr>
          <p:grpSpPr>
            <a:xfrm>
              <a:off x="5536526" y="2174241"/>
              <a:ext cx="858975" cy="300968"/>
              <a:chOff x="2271950" y="2722775"/>
              <a:chExt cx="575875" cy="201775"/>
            </a:xfrm>
          </p:grpSpPr>
          <p:sp>
            <p:nvSpPr>
              <p:cNvPr id="64" name="Google Shape;262;p34">
                <a:extLst>
                  <a:ext uri="{FF2B5EF4-FFF2-40B4-BE49-F238E27FC236}">
                    <a16:creationId xmlns:a16="http://schemas.microsoft.com/office/drawing/2014/main" id="{FC2A167F-925A-1C66-D30B-666EB61D74D5}"/>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3;p34">
                <a:extLst>
                  <a:ext uri="{FF2B5EF4-FFF2-40B4-BE49-F238E27FC236}">
                    <a16:creationId xmlns:a16="http://schemas.microsoft.com/office/drawing/2014/main" id="{8A766DA9-A5FC-83CC-3FEE-0B7D95CD4A53}"/>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p34">
                <a:extLst>
                  <a:ext uri="{FF2B5EF4-FFF2-40B4-BE49-F238E27FC236}">
                    <a16:creationId xmlns:a16="http://schemas.microsoft.com/office/drawing/2014/main" id="{1B949332-E6E0-74CC-3DA0-E65A16874089}"/>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5;p34">
                <a:extLst>
                  <a:ext uri="{FF2B5EF4-FFF2-40B4-BE49-F238E27FC236}">
                    <a16:creationId xmlns:a16="http://schemas.microsoft.com/office/drawing/2014/main" id="{3D647AD0-9616-B618-FA12-91CDD50B695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6;p34">
                <a:extLst>
                  <a:ext uri="{FF2B5EF4-FFF2-40B4-BE49-F238E27FC236}">
                    <a16:creationId xmlns:a16="http://schemas.microsoft.com/office/drawing/2014/main" id="{B2212842-2E71-91C2-66A9-61E7E0B03A4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7;p34">
              <a:extLst>
                <a:ext uri="{FF2B5EF4-FFF2-40B4-BE49-F238E27FC236}">
                  <a16:creationId xmlns:a16="http://schemas.microsoft.com/office/drawing/2014/main" id="{D012A01A-5A38-6430-A777-E5BE83B1B5AE}"/>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8;p34">
              <a:extLst>
                <a:ext uri="{FF2B5EF4-FFF2-40B4-BE49-F238E27FC236}">
                  <a16:creationId xmlns:a16="http://schemas.microsoft.com/office/drawing/2014/main" id="{E0F59F5C-31E3-91D5-B044-4D9268C5212C}"/>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9;p34">
              <a:extLst>
                <a:ext uri="{FF2B5EF4-FFF2-40B4-BE49-F238E27FC236}">
                  <a16:creationId xmlns:a16="http://schemas.microsoft.com/office/drawing/2014/main" id="{3FDAC025-0799-72E5-93C1-FBAAEE3E650E}"/>
                </a:ext>
              </a:extLst>
            </p:cNvPr>
            <p:cNvGrpSpPr/>
            <p:nvPr/>
          </p:nvGrpSpPr>
          <p:grpSpPr>
            <a:xfrm>
              <a:off x="6056200" y="1535350"/>
              <a:ext cx="2293204" cy="1710167"/>
              <a:chOff x="1062800" y="1986296"/>
              <a:chExt cx="2169540" cy="1617945"/>
            </a:xfrm>
          </p:grpSpPr>
          <p:sp>
            <p:nvSpPr>
              <p:cNvPr id="50" name="Google Shape;270;p34">
                <a:extLst>
                  <a:ext uri="{FF2B5EF4-FFF2-40B4-BE49-F238E27FC236}">
                    <a16:creationId xmlns:a16="http://schemas.microsoft.com/office/drawing/2014/main" id="{CE965998-FC69-A3AA-C6C9-A6020EA90C87}"/>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p34">
                <a:extLst>
                  <a:ext uri="{FF2B5EF4-FFF2-40B4-BE49-F238E27FC236}">
                    <a16:creationId xmlns:a16="http://schemas.microsoft.com/office/drawing/2014/main" id="{43D02ED3-7156-5AB2-F308-FDCA384D5CE3}"/>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p34">
                <a:extLst>
                  <a:ext uri="{FF2B5EF4-FFF2-40B4-BE49-F238E27FC236}">
                    <a16:creationId xmlns:a16="http://schemas.microsoft.com/office/drawing/2014/main" id="{48F6E135-6A17-0ED1-9712-BD5688F596A2}"/>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p34">
                <a:extLst>
                  <a:ext uri="{FF2B5EF4-FFF2-40B4-BE49-F238E27FC236}">
                    <a16:creationId xmlns:a16="http://schemas.microsoft.com/office/drawing/2014/main" id="{0D1C9ED5-EE43-4E46-DF69-1774AF70FD1C}"/>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4;p34">
                <a:extLst>
                  <a:ext uri="{FF2B5EF4-FFF2-40B4-BE49-F238E27FC236}">
                    <a16:creationId xmlns:a16="http://schemas.microsoft.com/office/drawing/2014/main" id="{5C36B477-1FCB-186B-7661-D22EC21DCAFA}"/>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5;p34">
                <a:extLst>
                  <a:ext uri="{FF2B5EF4-FFF2-40B4-BE49-F238E27FC236}">
                    <a16:creationId xmlns:a16="http://schemas.microsoft.com/office/drawing/2014/main" id="{D45EC99F-48F5-6559-199C-931F4CFBB909}"/>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6;p34">
                <a:extLst>
                  <a:ext uri="{FF2B5EF4-FFF2-40B4-BE49-F238E27FC236}">
                    <a16:creationId xmlns:a16="http://schemas.microsoft.com/office/drawing/2014/main" id="{6AA6C087-7D15-C29C-ECBD-7B3BDFF64EBA}"/>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p34">
                <a:extLst>
                  <a:ext uri="{FF2B5EF4-FFF2-40B4-BE49-F238E27FC236}">
                    <a16:creationId xmlns:a16="http://schemas.microsoft.com/office/drawing/2014/main" id="{11887236-69DF-EDC8-0A7A-6F8213B8C0CC}"/>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8;p34">
                <a:extLst>
                  <a:ext uri="{FF2B5EF4-FFF2-40B4-BE49-F238E27FC236}">
                    <a16:creationId xmlns:a16="http://schemas.microsoft.com/office/drawing/2014/main" id="{AECFDA55-6961-C47B-9150-8AAAD39EB0ED}"/>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p34">
                <a:extLst>
                  <a:ext uri="{FF2B5EF4-FFF2-40B4-BE49-F238E27FC236}">
                    <a16:creationId xmlns:a16="http://schemas.microsoft.com/office/drawing/2014/main" id="{7AD6F0F5-F315-B1F7-086D-6E813AAC43CC}"/>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p34">
                <a:extLst>
                  <a:ext uri="{FF2B5EF4-FFF2-40B4-BE49-F238E27FC236}">
                    <a16:creationId xmlns:a16="http://schemas.microsoft.com/office/drawing/2014/main" id="{11863B08-1849-A892-4337-AA6258D41484}"/>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p34">
                <a:extLst>
                  <a:ext uri="{FF2B5EF4-FFF2-40B4-BE49-F238E27FC236}">
                    <a16:creationId xmlns:a16="http://schemas.microsoft.com/office/drawing/2014/main" id="{4BEE72E0-3FB8-3DB1-F5F2-0A8BF005A03F}"/>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2;p34">
                <a:extLst>
                  <a:ext uri="{FF2B5EF4-FFF2-40B4-BE49-F238E27FC236}">
                    <a16:creationId xmlns:a16="http://schemas.microsoft.com/office/drawing/2014/main" id="{522D04E0-CDF6-72EF-7737-375D737ABBC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3;p34">
                <a:extLst>
                  <a:ext uri="{FF2B5EF4-FFF2-40B4-BE49-F238E27FC236}">
                    <a16:creationId xmlns:a16="http://schemas.microsoft.com/office/drawing/2014/main" id="{B720FD39-CD30-BD50-E46D-DA0ECC95A48F}"/>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84;p34">
              <a:extLst>
                <a:ext uri="{FF2B5EF4-FFF2-40B4-BE49-F238E27FC236}">
                  <a16:creationId xmlns:a16="http://schemas.microsoft.com/office/drawing/2014/main" id="{E30383D5-5975-5C40-527B-515520AF29C6}"/>
                </a:ext>
              </a:extLst>
            </p:cNvPr>
            <p:cNvGrpSpPr/>
            <p:nvPr/>
          </p:nvGrpSpPr>
          <p:grpSpPr>
            <a:xfrm>
              <a:off x="7524694" y="2964516"/>
              <a:ext cx="953591" cy="334099"/>
              <a:chOff x="2271950" y="2722775"/>
              <a:chExt cx="575875" cy="201775"/>
            </a:xfrm>
          </p:grpSpPr>
          <p:sp>
            <p:nvSpPr>
              <p:cNvPr id="45" name="Google Shape;285;p34">
                <a:extLst>
                  <a:ext uri="{FF2B5EF4-FFF2-40B4-BE49-F238E27FC236}">
                    <a16:creationId xmlns:a16="http://schemas.microsoft.com/office/drawing/2014/main" id="{97CE223D-71DB-5D88-082D-FF85FC0BB8E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6;p34">
                <a:extLst>
                  <a:ext uri="{FF2B5EF4-FFF2-40B4-BE49-F238E27FC236}">
                    <a16:creationId xmlns:a16="http://schemas.microsoft.com/office/drawing/2014/main" id="{32C21906-E6D6-ED2D-8961-3CCD5672D14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p34">
                <a:extLst>
                  <a:ext uri="{FF2B5EF4-FFF2-40B4-BE49-F238E27FC236}">
                    <a16:creationId xmlns:a16="http://schemas.microsoft.com/office/drawing/2014/main" id="{5D3C4893-2931-78BA-6B93-46E99BBEAFC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8;p34">
                <a:extLst>
                  <a:ext uri="{FF2B5EF4-FFF2-40B4-BE49-F238E27FC236}">
                    <a16:creationId xmlns:a16="http://schemas.microsoft.com/office/drawing/2014/main" id="{DAD19577-6147-D38C-0208-08FA2381EAC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9;p34">
                <a:extLst>
                  <a:ext uri="{FF2B5EF4-FFF2-40B4-BE49-F238E27FC236}">
                    <a16:creationId xmlns:a16="http://schemas.microsoft.com/office/drawing/2014/main" id="{59F35059-C743-359D-591B-C807DB972845}"/>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90;p34">
              <a:extLst>
                <a:ext uri="{FF2B5EF4-FFF2-40B4-BE49-F238E27FC236}">
                  <a16:creationId xmlns:a16="http://schemas.microsoft.com/office/drawing/2014/main" id="{3D10C8FB-442E-75E7-6340-4C3528683C34}"/>
                </a:ext>
              </a:extLst>
            </p:cNvPr>
            <p:cNvGrpSpPr/>
            <p:nvPr/>
          </p:nvGrpSpPr>
          <p:grpSpPr>
            <a:xfrm>
              <a:off x="7653574" y="1141618"/>
              <a:ext cx="695830" cy="643529"/>
              <a:chOff x="3407216" y="1944760"/>
              <a:chExt cx="535831" cy="495479"/>
            </a:xfrm>
          </p:grpSpPr>
          <p:sp>
            <p:nvSpPr>
              <p:cNvPr id="42" name="Google Shape;291;p34">
                <a:extLst>
                  <a:ext uri="{FF2B5EF4-FFF2-40B4-BE49-F238E27FC236}">
                    <a16:creationId xmlns:a16="http://schemas.microsoft.com/office/drawing/2014/main" id="{41876C21-E3B1-A630-4895-EFB3D346D024}"/>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2;p34">
                <a:extLst>
                  <a:ext uri="{FF2B5EF4-FFF2-40B4-BE49-F238E27FC236}">
                    <a16:creationId xmlns:a16="http://schemas.microsoft.com/office/drawing/2014/main" id="{75730725-53BF-081B-E54E-B1222F1B56D6}"/>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p34">
                <a:extLst>
                  <a:ext uri="{FF2B5EF4-FFF2-40B4-BE49-F238E27FC236}">
                    <a16:creationId xmlns:a16="http://schemas.microsoft.com/office/drawing/2014/main" id="{44F6C844-56D7-3444-32AE-24E7C05866C9}"/>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4;p34">
              <a:extLst>
                <a:ext uri="{FF2B5EF4-FFF2-40B4-BE49-F238E27FC236}">
                  <a16:creationId xmlns:a16="http://schemas.microsoft.com/office/drawing/2014/main" id="{9C519D4F-D289-CCC8-7014-7C46CFF29338}"/>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p34">
              <a:extLst>
                <a:ext uri="{FF2B5EF4-FFF2-40B4-BE49-F238E27FC236}">
                  <a16:creationId xmlns:a16="http://schemas.microsoft.com/office/drawing/2014/main" id="{20CE2845-1CAE-6D9A-6965-3741B5742FB1}"/>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p34">
              <a:extLst>
                <a:ext uri="{FF2B5EF4-FFF2-40B4-BE49-F238E27FC236}">
                  <a16:creationId xmlns:a16="http://schemas.microsoft.com/office/drawing/2014/main" id="{71390A62-0939-278A-7364-F73E266B7EEB}"/>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4">
              <a:extLst>
                <a:ext uri="{FF2B5EF4-FFF2-40B4-BE49-F238E27FC236}">
                  <a16:creationId xmlns:a16="http://schemas.microsoft.com/office/drawing/2014/main" id="{365B2E94-36C2-33C2-071A-E1C1F3388536}"/>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p34">
              <a:extLst>
                <a:ext uri="{FF2B5EF4-FFF2-40B4-BE49-F238E27FC236}">
                  <a16:creationId xmlns:a16="http://schemas.microsoft.com/office/drawing/2014/main" id="{859B2C27-BE86-44E3-8623-2295614F4DA7}"/>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0;p34">
              <a:extLst>
                <a:ext uri="{FF2B5EF4-FFF2-40B4-BE49-F238E27FC236}">
                  <a16:creationId xmlns:a16="http://schemas.microsoft.com/office/drawing/2014/main" id="{4B64262E-F9A1-53CD-A430-D04F5678C135}"/>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34">
              <a:extLst>
                <a:ext uri="{FF2B5EF4-FFF2-40B4-BE49-F238E27FC236}">
                  <a16:creationId xmlns:a16="http://schemas.microsoft.com/office/drawing/2014/main" id="{14A799EE-9EDA-3ADF-078F-4CAF9371CF04}"/>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p34">
              <a:extLst>
                <a:ext uri="{FF2B5EF4-FFF2-40B4-BE49-F238E27FC236}">
                  <a16:creationId xmlns:a16="http://schemas.microsoft.com/office/drawing/2014/main" id="{961C56B7-A4C3-7A37-D489-3B0A01ED9AF0}"/>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34">
              <a:extLst>
                <a:ext uri="{FF2B5EF4-FFF2-40B4-BE49-F238E27FC236}">
                  <a16:creationId xmlns:a16="http://schemas.microsoft.com/office/drawing/2014/main" id="{352ED448-C388-E686-3087-15312E370256}"/>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p34">
              <a:extLst>
                <a:ext uri="{FF2B5EF4-FFF2-40B4-BE49-F238E27FC236}">
                  <a16:creationId xmlns:a16="http://schemas.microsoft.com/office/drawing/2014/main" id="{CBC11186-EB73-EF41-2BD8-FF149CCDAC2B}"/>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305;p34">
              <a:extLst>
                <a:ext uri="{FF2B5EF4-FFF2-40B4-BE49-F238E27FC236}">
                  <a16:creationId xmlns:a16="http://schemas.microsoft.com/office/drawing/2014/main" id="{9F9EDCB2-12DD-617D-099F-1CC720D6FF83}"/>
                </a:ext>
              </a:extLst>
            </p:cNvPr>
            <p:cNvGrpSpPr/>
            <p:nvPr/>
          </p:nvGrpSpPr>
          <p:grpSpPr>
            <a:xfrm>
              <a:off x="6882732" y="2040297"/>
              <a:ext cx="1861102" cy="1904111"/>
              <a:chOff x="6882732" y="2040297"/>
              <a:chExt cx="1861102" cy="1904111"/>
            </a:xfrm>
          </p:grpSpPr>
          <p:grpSp>
            <p:nvGrpSpPr>
              <p:cNvPr id="26" name="Google Shape;306;p34">
                <a:extLst>
                  <a:ext uri="{FF2B5EF4-FFF2-40B4-BE49-F238E27FC236}">
                    <a16:creationId xmlns:a16="http://schemas.microsoft.com/office/drawing/2014/main" id="{876DDA79-1322-8EA4-447A-8CC126783DC3}"/>
                  </a:ext>
                </a:extLst>
              </p:cNvPr>
              <p:cNvGrpSpPr/>
              <p:nvPr/>
            </p:nvGrpSpPr>
            <p:grpSpPr>
              <a:xfrm rot="1800000">
                <a:off x="7153488" y="2273972"/>
                <a:ext cx="1319590" cy="1436760"/>
                <a:chOff x="2956444" y="-416775"/>
                <a:chExt cx="1627918" cy="1772276"/>
              </a:xfrm>
            </p:grpSpPr>
            <p:sp>
              <p:nvSpPr>
                <p:cNvPr id="28" name="Google Shape;307;p34">
                  <a:extLst>
                    <a:ext uri="{FF2B5EF4-FFF2-40B4-BE49-F238E27FC236}">
                      <a16:creationId xmlns:a16="http://schemas.microsoft.com/office/drawing/2014/main" id="{4A9084C5-3232-A8B2-FFE4-61A7E07DAD72}"/>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8;p34">
                  <a:extLst>
                    <a:ext uri="{FF2B5EF4-FFF2-40B4-BE49-F238E27FC236}">
                      <a16:creationId xmlns:a16="http://schemas.microsoft.com/office/drawing/2014/main" id="{0DECBFA7-BE26-9053-81C6-807F1A622861}"/>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p34">
                  <a:extLst>
                    <a:ext uri="{FF2B5EF4-FFF2-40B4-BE49-F238E27FC236}">
                      <a16:creationId xmlns:a16="http://schemas.microsoft.com/office/drawing/2014/main" id="{A8103C70-FCC5-43E0-7BA3-362AA7D931FB}"/>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p34">
                  <a:extLst>
                    <a:ext uri="{FF2B5EF4-FFF2-40B4-BE49-F238E27FC236}">
                      <a16:creationId xmlns:a16="http://schemas.microsoft.com/office/drawing/2014/main" id="{93FE9446-8471-8CBE-5CFE-16BA6CF259B3}"/>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p34">
                  <a:extLst>
                    <a:ext uri="{FF2B5EF4-FFF2-40B4-BE49-F238E27FC236}">
                      <a16:creationId xmlns:a16="http://schemas.microsoft.com/office/drawing/2014/main" id="{4AE386AC-3336-D3EC-CA66-4640B07C72CF}"/>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2;p34">
                  <a:extLst>
                    <a:ext uri="{FF2B5EF4-FFF2-40B4-BE49-F238E27FC236}">
                      <a16:creationId xmlns:a16="http://schemas.microsoft.com/office/drawing/2014/main" id="{58D9B878-A9A6-8254-0097-AAAB7B8303C2}"/>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3;p34">
                  <a:extLst>
                    <a:ext uri="{FF2B5EF4-FFF2-40B4-BE49-F238E27FC236}">
                      <a16:creationId xmlns:a16="http://schemas.microsoft.com/office/drawing/2014/main" id="{5C5612B2-CCFB-A738-63F4-87D29EF9256C}"/>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4;p34">
                  <a:extLst>
                    <a:ext uri="{FF2B5EF4-FFF2-40B4-BE49-F238E27FC236}">
                      <a16:creationId xmlns:a16="http://schemas.microsoft.com/office/drawing/2014/main" id="{69790122-8E13-24D4-7429-CE7C66A92137}"/>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p34">
                  <a:extLst>
                    <a:ext uri="{FF2B5EF4-FFF2-40B4-BE49-F238E27FC236}">
                      <a16:creationId xmlns:a16="http://schemas.microsoft.com/office/drawing/2014/main" id="{09C46FDA-6B34-F8C6-AB8C-3D6A5845DC7A}"/>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p34">
                  <a:extLst>
                    <a:ext uri="{FF2B5EF4-FFF2-40B4-BE49-F238E27FC236}">
                      <a16:creationId xmlns:a16="http://schemas.microsoft.com/office/drawing/2014/main" id="{DC838544-2034-2414-8C47-F8CCA9459B48}"/>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7;p34">
                  <a:extLst>
                    <a:ext uri="{FF2B5EF4-FFF2-40B4-BE49-F238E27FC236}">
                      <a16:creationId xmlns:a16="http://schemas.microsoft.com/office/drawing/2014/main" id="{0385FF0D-1734-8841-81DF-0C430E7F9727}"/>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p34">
                  <a:extLst>
                    <a:ext uri="{FF2B5EF4-FFF2-40B4-BE49-F238E27FC236}">
                      <a16:creationId xmlns:a16="http://schemas.microsoft.com/office/drawing/2014/main" id="{EC0EE87D-8DB2-A3BA-341D-6DD5C8555302}"/>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p34">
                  <a:extLst>
                    <a:ext uri="{FF2B5EF4-FFF2-40B4-BE49-F238E27FC236}">
                      <a16:creationId xmlns:a16="http://schemas.microsoft.com/office/drawing/2014/main" id="{E0E71674-494F-00A4-63B9-8062B3ED5176}"/>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0;p34">
                  <a:extLst>
                    <a:ext uri="{FF2B5EF4-FFF2-40B4-BE49-F238E27FC236}">
                      <a16:creationId xmlns:a16="http://schemas.microsoft.com/office/drawing/2014/main" id="{48983D2C-5392-1044-D154-25BB6BDDDACE}"/>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21;p34">
                <a:extLst>
                  <a:ext uri="{FF2B5EF4-FFF2-40B4-BE49-F238E27FC236}">
                    <a16:creationId xmlns:a16="http://schemas.microsoft.com/office/drawing/2014/main" id="{1D2F360E-B06A-84B4-8209-47C975659F1A}"/>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259;p34">
            <a:extLst>
              <a:ext uri="{FF2B5EF4-FFF2-40B4-BE49-F238E27FC236}">
                <a16:creationId xmlns:a16="http://schemas.microsoft.com/office/drawing/2014/main" id="{7BD80172-472F-53FB-0690-FBF226D341B6}"/>
              </a:ext>
            </a:extLst>
          </p:cNvPr>
          <p:cNvGrpSpPr/>
          <p:nvPr/>
        </p:nvGrpSpPr>
        <p:grpSpPr>
          <a:xfrm>
            <a:off x="7033980" y="3179239"/>
            <a:ext cx="1825740" cy="1795834"/>
            <a:chOff x="5138089" y="757530"/>
            <a:chExt cx="3605745" cy="3762679"/>
          </a:xfrm>
        </p:grpSpPr>
        <p:sp>
          <p:nvSpPr>
            <p:cNvPr id="70" name="Google Shape;260;p34">
              <a:extLst>
                <a:ext uri="{FF2B5EF4-FFF2-40B4-BE49-F238E27FC236}">
                  <a16:creationId xmlns:a16="http://schemas.microsoft.com/office/drawing/2014/main" id="{9EC65882-188B-D1FB-C329-44776DEA5C3F}"/>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61;p34">
              <a:extLst>
                <a:ext uri="{FF2B5EF4-FFF2-40B4-BE49-F238E27FC236}">
                  <a16:creationId xmlns:a16="http://schemas.microsoft.com/office/drawing/2014/main" id="{4B4D9909-21BD-4820-CA63-B82865533499}"/>
                </a:ext>
              </a:extLst>
            </p:cNvPr>
            <p:cNvGrpSpPr/>
            <p:nvPr/>
          </p:nvGrpSpPr>
          <p:grpSpPr>
            <a:xfrm>
              <a:off x="5536526" y="2174241"/>
              <a:ext cx="858975" cy="300968"/>
              <a:chOff x="2271950" y="2722775"/>
              <a:chExt cx="575875" cy="201775"/>
            </a:xfrm>
          </p:grpSpPr>
          <p:sp>
            <p:nvSpPr>
              <p:cNvPr id="126" name="Google Shape;262;p34">
                <a:extLst>
                  <a:ext uri="{FF2B5EF4-FFF2-40B4-BE49-F238E27FC236}">
                    <a16:creationId xmlns:a16="http://schemas.microsoft.com/office/drawing/2014/main" id="{07656554-F209-79C1-B5C1-A591244F100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3;p34">
                <a:extLst>
                  <a:ext uri="{FF2B5EF4-FFF2-40B4-BE49-F238E27FC236}">
                    <a16:creationId xmlns:a16="http://schemas.microsoft.com/office/drawing/2014/main" id="{1EC17E78-EABF-7648-C58E-74271663EA1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4;p34">
                <a:extLst>
                  <a:ext uri="{FF2B5EF4-FFF2-40B4-BE49-F238E27FC236}">
                    <a16:creationId xmlns:a16="http://schemas.microsoft.com/office/drawing/2014/main" id="{840E3E0B-0DF2-F20D-0A4A-AD7B04157D9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5;p34">
                <a:extLst>
                  <a:ext uri="{FF2B5EF4-FFF2-40B4-BE49-F238E27FC236}">
                    <a16:creationId xmlns:a16="http://schemas.microsoft.com/office/drawing/2014/main" id="{D904E49C-25DF-2506-FF8A-6B03D27DBCC0}"/>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6;p34">
                <a:extLst>
                  <a:ext uri="{FF2B5EF4-FFF2-40B4-BE49-F238E27FC236}">
                    <a16:creationId xmlns:a16="http://schemas.microsoft.com/office/drawing/2014/main" id="{4D9F1673-784E-2C08-6B2C-0D438A6E3F6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267;p34">
              <a:extLst>
                <a:ext uri="{FF2B5EF4-FFF2-40B4-BE49-F238E27FC236}">
                  <a16:creationId xmlns:a16="http://schemas.microsoft.com/office/drawing/2014/main" id="{658A9F4E-2FD2-4D3D-F332-3E425F21D1C5}"/>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p34">
              <a:extLst>
                <a:ext uri="{FF2B5EF4-FFF2-40B4-BE49-F238E27FC236}">
                  <a16:creationId xmlns:a16="http://schemas.microsoft.com/office/drawing/2014/main" id="{1F996D9B-C4E8-4F49-3AC3-86B1ABB6862B}"/>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269;p34">
              <a:extLst>
                <a:ext uri="{FF2B5EF4-FFF2-40B4-BE49-F238E27FC236}">
                  <a16:creationId xmlns:a16="http://schemas.microsoft.com/office/drawing/2014/main" id="{2A37C54E-8C69-6A38-ACF3-875850C663F3}"/>
                </a:ext>
              </a:extLst>
            </p:cNvPr>
            <p:cNvGrpSpPr/>
            <p:nvPr/>
          </p:nvGrpSpPr>
          <p:grpSpPr>
            <a:xfrm>
              <a:off x="6056200" y="1535350"/>
              <a:ext cx="2293204" cy="1710167"/>
              <a:chOff x="1062800" y="1986296"/>
              <a:chExt cx="2169540" cy="1617945"/>
            </a:xfrm>
          </p:grpSpPr>
          <p:sp>
            <p:nvSpPr>
              <p:cNvPr id="112" name="Google Shape;270;p34">
                <a:extLst>
                  <a:ext uri="{FF2B5EF4-FFF2-40B4-BE49-F238E27FC236}">
                    <a16:creationId xmlns:a16="http://schemas.microsoft.com/office/drawing/2014/main" id="{9354B39F-1CF9-202A-4F7A-39AC46DF04DD}"/>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1;p34">
                <a:extLst>
                  <a:ext uri="{FF2B5EF4-FFF2-40B4-BE49-F238E27FC236}">
                    <a16:creationId xmlns:a16="http://schemas.microsoft.com/office/drawing/2014/main" id="{22475F73-EFC9-C1B3-6D01-B66D8BAAC132}"/>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2;p34">
                <a:extLst>
                  <a:ext uri="{FF2B5EF4-FFF2-40B4-BE49-F238E27FC236}">
                    <a16:creationId xmlns:a16="http://schemas.microsoft.com/office/drawing/2014/main" id="{519EE29D-BDD6-ADEF-BC14-98F5244E128D}"/>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3;p34">
                <a:extLst>
                  <a:ext uri="{FF2B5EF4-FFF2-40B4-BE49-F238E27FC236}">
                    <a16:creationId xmlns:a16="http://schemas.microsoft.com/office/drawing/2014/main" id="{2E93C383-0932-4DE0-190C-E8BE92FBBD55}"/>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4;p34">
                <a:extLst>
                  <a:ext uri="{FF2B5EF4-FFF2-40B4-BE49-F238E27FC236}">
                    <a16:creationId xmlns:a16="http://schemas.microsoft.com/office/drawing/2014/main" id="{E71A2CA5-40F3-3838-C647-FDF3ADCED868}"/>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5;p34">
                <a:extLst>
                  <a:ext uri="{FF2B5EF4-FFF2-40B4-BE49-F238E27FC236}">
                    <a16:creationId xmlns:a16="http://schemas.microsoft.com/office/drawing/2014/main" id="{53B72B87-505C-9040-EA17-A1B7E7347730}"/>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6;p34">
                <a:extLst>
                  <a:ext uri="{FF2B5EF4-FFF2-40B4-BE49-F238E27FC236}">
                    <a16:creationId xmlns:a16="http://schemas.microsoft.com/office/drawing/2014/main" id="{E51443E5-B6DB-0DE9-7BE7-C180426E4D48}"/>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7;p34">
                <a:extLst>
                  <a:ext uri="{FF2B5EF4-FFF2-40B4-BE49-F238E27FC236}">
                    <a16:creationId xmlns:a16="http://schemas.microsoft.com/office/drawing/2014/main" id="{069E26D9-A7B9-D867-9717-1AA68787573F}"/>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8;p34">
                <a:extLst>
                  <a:ext uri="{FF2B5EF4-FFF2-40B4-BE49-F238E27FC236}">
                    <a16:creationId xmlns:a16="http://schemas.microsoft.com/office/drawing/2014/main" id="{25E0B2BA-303D-0D8B-9492-8A54DA39DE69}"/>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9;p34">
                <a:extLst>
                  <a:ext uri="{FF2B5EF4-FFF2-40B4-BE49-F238E27FC236}">
                    <a16:creationId xmlns:a16="http://schemas.microsoft.com/office/drawing/2014/main" id="{E9615A08-C23F-9116-AFFB-ABC313F9D284}"/>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0;p34">
                <a:extLst>
                  <a:ext uri="{FF2B5EF4-FFF2-40B4-BE49-F238E27FC236}">
                    <a16:creationId xmlns:a16="http://schemas.microsoft.com/office/drawing/2014/main" id="{92F315BB-723A-C7BE-1A83-86D56661D627}"/>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1;p34">
                <a:extLst>
                  <a:ext uri="{FF2B5EF4-FFF2-40B4-BE49-F238E27FC236}">
                    <a16:creationId xmlns:a16="http://schemas.microsoft.com/office/drawing/2014/main" id="{365EF8BB-352B-D62E-5D15-68C6145A6EAD}"/>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2;p34">
                <a:extLst>
                  <a:ext uri="{FF2B5EF4-FFF2-40B4-BE49-F238E27FC236}">
                    <a16:creationId xmlns:a16="http://schemas.microsoft.com/office/drawing/2014/main" id="{B1124EF1-D445-6AF9-E9C5-F885259BD30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3;p34">
                <a:extLst>
                  <a:ext uri="{FF2B5EF4-FFF2-40B4-BE49-F238E27FC236}">
                    <a16:creationId xmlns:a16="http://schemas.microsoft.com/office/drawing/2014/main" id="{7A94694D-9656-0778-B989-06CA4CC92CEC}"/>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84;p34">
              <a:extLst>
                <a:ext uri="{FF2B5EF4-FFF2-40B4-BE49-F238E27FC236}">
                  <a16:creationId xmlns:a16="http://schemas.microsoft.com/office/drawing/2014/main" id="{E10C9B8B-50DA-CB81-30D3-C1D068BA2179}"/>
                </a:ext>
              </a:extLst>
            </p:cNvPr>
            <p:cNvGrpSpPr/>
            <p:nvPr/>
          </p:nvGrpSpPr>
          <p:grpSpPr>
            <a:xfrm>
              <a:off x="7524694" y="2964516"/>
              <a:ext cx="953591" cy="334099"/>
              <a:chOff x="2271950" y="2722775"/>
              <a:chExt cx="575875" cy="201775"/>
            </a:xfrm>
          </p:grpSpPr>
          <p:sp>
            <p:nvSpPr>
              <p:cNvPr id="107" name="Google Shape;285;p34">
                <a:extLst>
                  <a:ext uri="{FF2B5EF4-FFF2-40B4-BE49-F238E27FC236}">
                    <a16:creationId xmlns:a16="http://schemas.microsoft.com/office/drawing/2014/main" id="{ACF7BC91-83B2-3EC1-3928-47DEA30528B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6;p34">
                <a:extLst>
                  <a:ext uri="{FF2B5EF4-FFF2-40B4-BE49-F238E27FC236}">
                    <a16:creationId xmlns:a16="http://schemas.microsoft.com/office/drawing/2014/main" id="{597410EF-4D53-D8F5-738D-00A90B93D52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7;p34">
                <a:extLst>
                  <a:ext uri="{FF2B5EF4-FFF2-40B4-BE49-F238E27FC236}">
                    <a16:creationId xmlns:a16="http://schemas.microsoft.com/office/drawing/2014/main" id="{32320D1F-4E9B-3407-2C71-636C938D237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8;p34">
                <a:extLst>
                  <a:ext uri="{FF2B5EF4-FFF2-40B4-BE49-F238E27FC236}">
                    <a16:creationId xmlns:a16="http://schemas.microsoft.com/office/drawing/2014/main" id="{9574A26C-5BCC-E6A5-1CD2-7A4E116E43E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9;p34">
                <a:extLst>
                  <a:ext uri="{FF2B5EF4-FFF2-40B4-BE49-F238E27FC236}">
                    <a16:creationId xmlns:a16="http://schemas.microsoft.com/office/drawing/2014/main" id="{71318355-A6D7-039A-4EDB-EECD70A1F26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90;p34">
              <a:extLst>
                <a:ext uri="{FF2B5EF4-FFF2-40B4-BE49-F238E27FC236}">
                  <a16:creationId xmlns:a16="http://schemas.microsoft.com/office/drawing/2014/main" id="{F712D643-0310-625D-87B2-2B78EEA0EA64}"/>
                </a:ext>
              </a:extLst>
            </p:cNvPr>
            <p:cNvGrpSpPr/>
            <p:nvPr/>
          </p:nvGrpSpPr>
          <p:grpSpPr>
            <a:xfrm>
              <a:off x="7653574" y="1141618"/>
              <a:ext cx="695830" cy="643529"/>
              <a:chOff x="3407216" y="1944760"/>
              <a:chExt cx="535831" cy="495479"/>
            </a:xfrm>
          </p:grpSpPr>
          <p:sp>
            <p:nvSpPr>
              <p:cNvPr id="104" name="Google Shape;291;p34">
                <a:extLst>
                  <a:ext uri="{FF2B5EF4-FFF2-40B4-BE49-F238E27FC236}">
                    <a16:creationId xmlns:a16="http://schemas.microsoft.com/office/drawing/2014/main" id="{582949FC-232A-45BB-6F0A-BECFA8CBF277}"/>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2;p34">
                <a:extLst>
                  <a:ext uri="{FF2B5EF4-FFF2-40B4-BE49-F238E27FC236}">
                    <a16:creationId xmlns:a16="http://schemas.microsoft.com/office/drawing/2014/main" id="{11E49437-B0A9-4828-5976-1B9274E7DE66}"/>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3;p34">
                <a:extLst>
                  <a:ext uri="{FF2B5EF4-FFF2-40B4-BE49-F238E27FC236}">
                    <a16:creationId xmlns:a16="http://schemas.microsoft.com/office/drawing/2014/main" id="{4B1177DE-8B66-DCB7-479B-0E31250EFAAB}"/>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294;p34">
              <a:extLst>
                <a:ext uri="{FF2B5EF4-FFF2-40B4-BE49-F238E27FC236}">
                  <a16:creationId xmlns:a16="http://schemas.microsoft.com/office/drawing/2014/main" id="{DA226AB6-3BA9-2CE7-1821-3B14CA71287B}"/>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5;p34">
              <a:extLst>
                <a:ext uri="{FF2B5EF4-FFF2-40B4-BE49-F238E27FC236}">
                  <a16:creationId xmlns:a16="http://schemas.microsoft.com/office/drawing/2014/main" id="{961F12CF-D265-F218-E1E6-35921D5EBF07}"/>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6;p34">
              <a:extLst>
                <a:ext uri="{FF2B5EF4-FFF2-40B4-BE49-F238E27FC236}">
                  <a16:creationId xmlns:a16="http://schemas.microsoft.com/office/drawing/2014/main" id="{B876435D-BAD6-D15F-6DEF-207DFBC02FDC}"/>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7;p34">
              <a:extLst>
                <a:ext uri="{FF2B5EF4-FFF2-40B4-BE49-F238E27FC236}">
                  <a16:creationId xmlns:a16="http://schemas.microsoft.com/office/drawing/2014/main" id="{B966578D-5CC6-6B2A-A313-CFA188300D68}"/>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p34">
              <a:extLst>
                <a:ext uri="{FF2B5EF4-FFF2-40B4-BE49-F238E27FC236}">
                  <a16:creationId xmlns:a16="http://schemas.microsoft.com/office/drawing/2014/main" id="{127232A4-53B8-FBD5-590E-0BE6276C68A0}"/>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0;p34">
              <a:extLst>
                <a:ext uri="{FF2B5EF4-FFF2-40B4-BE49-F238E27FC236}">
                  <a16:creationId xmlns:a16="http://schemas.microsoft.com/office/drawing/2014/main" id="{7B398168-6FE4-9751-DF5A-CC810293ABCF}"/>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1;p34">
              <a:extLst>
                <a:ext uri="{FF2B5EF4-FFF2-40B4-BE49-F238E27FC236}">
                  <a16:creationId xmlns:a16="http://schemas.microsoft.com/office/drawing/2014/main" id="{25FA3183-38DD-DC0D-3D93-85B43F0EE2F0}"/>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2;p34">
              <a:extLst>
                <a:ext uri="{FF2B5EF4-FFF2-40B4-BE49-F238E27FC236}">
                  <a16:creationId xmlns:a16="http://schemas.microsoft.com/office/drawing/2014/main" id="{8104B24A-5243-0994-F138-68AF62CACC14}"/>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3;p34">
              <a:extLst>
                <a:ext uri="{FF2B5EF4-FFF2-40B4-BE49-F238E27FC236}">
                  <a16:creationId xmlns:a16="http://schemas.microsoft.com/office/drawing/2014/main" id="{C0A13F0B-AE0D-BD14-6460-B8F764448020}"/>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4;p34">
              <a:extLst>
                <a:ext uri="{FF2B5EF4-FFF2-40B4-BE49-F238E27FC236}">
                  <a16:creationId xmlns:a16="http://schemas.microsoft.com/office/drawing/2014/main" id="{CF58EF51-FD35-4034-C163-715E92502F65}"/>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305;p34">
              <a:extLst>
                <a:ext uri="{FF2B5EF4-FFF2-40B4-BE49-F238E27FC236}">
                  <a16:creationId xmlns:a16="http://schemas.microsoft.com/office/drawing/2014/main" id="{08881549-34B2-6BEB-2CB8-F50CD28446B2}"/>
                </a:ext>
              </a:extLst>
            </p:cNvPr>
            <p:cNvGrpSpPr/>
            <p:nvPr/>
          </p:nvGrpSpPr>
          <p:grpSpPr>
            <a:xfrm>
              <a:off x="6882732" y="2040297"/>
              <a:ext cx="1861102" cy="1904111"/>
              <a:chOff x="6882732" y="2040297"/>
              <a:chExt cx="1861102" cy="1904111"/>
            </a:xfrm>
          </p:grpSpPr>
          <p:grpSp>
            <p:nvGrpSpPr>
              <p:cNvPr id="88" name="Google Shape;306;p34">
                <a:extLst>
                  <a:ext uri="{FF2B5EF4-FFF2-40B4-BE49-F238E27FC236}">
                    <a16:creationId xmlns:a16="http://schemas.microsoft.com/office/drawing/2014/main" id="{E0546E54-1DA0-2FC7-77D8-14180BB8C05C}"/>
                  </a:ext>
                </a:extLst>
              </p:cNvPr>
              <p:cNvGrpSpPr/>
              <p:nvPr/>
            </p:nvGrpSpPr>
            <p:grpSpPr>
              <a:xfrm rot="1800000">
                <a:off x="7153488" y="2273972"/>
                <a:ext cx="1319590" cy="1436760"/>
                <a:chOff x="2956444" y="-416775"/>
                <a:chExt cx="1627918" cy="1772276"/>
              </a:xfrm>
            </p:grpSpPr>
            <p:sp>
              <p:nvSpPr>
                <p:cNvPr id="90" name="Google Shape;307;p34">
                  <a:extLst>
                    <a:ext uri="{FF2B5EF4-FFF2-40B4-BE49-F238E27FC236}">
                      <a16:creationId xmlns:a16="http://schemas.microsoft.com/office/drawing/2014/main" id="{B0B5D523-CB75-F712-AC64-CE1F5819B45F}"/>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8;p34">
                  <a:extLst>
                    <a:ext uri="{FF2B5EF4-FFF2-40B4-BE49-F238E27FC236}">
                      <a16:creationId xmlns:a16="http://schemas.microsoft.com/office/drawing/2014/main" id="{A905A116-E45B-FE41-9648-2FA80F2BEBB2}"/>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p34">
                  <a:extLst>
                    <a:ext uri="{FF2B5EF4-FFF2-40B4-BE49-F238E27FC236}">
                      <a16:creationId xmlns:a16="http://schemas.microsoft.com/office/drawing/2014/main" id="{FDAEDFDF-8269-838D-FFB6-089EA09A1F45}"/>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0;p34">
                  <a:extLst>
                    <a:ext uri="{FF2B5EF4-FFF2-40B4-BE49-F238E27FC236}">
                      <a16:creationId xmlns:a16="http://schemas.microsoft.com/office/drawing/2014/main" id="{716C834B-3BB3-7DD2-EA14-CEBDC05C3F8E}"/>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1;p34">
                  <a:extLst>
                    <a:ext uri="{FF2B5EF4-FFF2-40B4-BE49-F238E27FC236}">
                      <a16:creationId xmlns:a16="http://schemas.microsoft.com/office/drawing/2014/main" id="{7C47F9AA-2A7A-A47C-19DE-5308840E3963}"/>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2;p34">
                  <a:extLst>
                    <a:ext uri="{FF2B5EF4-FFF2-40B4-BE49-F238E27FC236}">
                      <a16:creationId xmlns:a16="http://schemas.microsoft.com/office/drawing/2014/main" id="{13944AE2-04E9-22A6-1AC8-B200F8DB8624}"/>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3;p34">
                  <a:extLst>
                    <a:ext uri="{FF2B5EF4-FFF2-40B4-BE49-F238E27FC236}">
                      <a16:creationId xmlns:a16="http://schemas.microsoft.com/office/drawing/2014/main" id="{9FF0D1E0-F53F-4E56-3D0C-73FA39BFD78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4;p34">
                  <a:extLst>
                    <a:ext uri="{FF2B5EF4-FFF2-40B4-BE49-F238E27FC236}">
                      <a16:creationId xmlns:a16="http://schemas.microsoft.com/office/drawing/2014/main" id="{6424D727-532E-1E0D-DCF3-F0295D479E0E}"/>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5;p34">
                  <a:extLst>
                    <a:ext uri="{FF2B5EF4-FFF2-40B4-BE49-F238E27FC236}">
                      <a16:creationId xmlns:a16="http://schemas.microsoft.com/office/drawing/2014/main" id="{5AF0D314-B2CF-0461-CEE9-62EBD2FA56AE}"/>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6;p34">
                  <a:extLst>
                    <a:ext uri="{FF2B5EF4-FFF2-40B4-BE49-F238E27FC236}">
                      <a16:creationId xmlns:a16="http://schemas.microsoft.com/office/drawing/2014/main" id="{ABF7BDB3-ED12-9DF4-1D2C-92529B6C35DE}"/>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7;p34">
                  <a:extLst>
                    <a:ext uri="{FF2B5EF4-FFF2-40B4-BE49-F238E27FC236}">
                      <a16:creationId xmlns:a16="http://schemas.microsoft.com/office/drawing/2014/main" id="{B1160F7F-C404-9AD4-7654-A05695170788}"/>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p34">
                  <a:extLst>
                    <a:ext uri="{FF2B5EF4-FFF2-40B4-BE49-F238E27FC236}">
                      <a16:creationId xmlns:a16="http://schemas.microsoft.com/office/drawing/2014/main" id="{C2B4A3B3-9059-8E62-222F-A6E54858A437}"/>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9;p34">
                  <a:extLst>
                    <a:ext uri="{FF2B5EF4-FFF2-40B4-BE49-F238E27FC236}">
                      <a16:creationId xmlns:a16="http://schemas.microsoft.com/office/drawing/2014/main" id="{141F88D8-14D1-7725-9CAC-F1F12EE12341}"/>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0;p34">
                  <a:extLst>
                    <a:ext uri="{FF2B5EF4-FFF2-40B4-BE49-F238E27FC236}">
                      <a16:creationId xmlns:a16="http://schemas.microsoft.com/office/drawing/2014/main" id="{21F6D7FD-5F4E-A64E-406E-1C3CEEEDC85D}"/>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21;p34">
                <a:extLst>
                  <a:ext uri="{FF2B5EF4-FFF2-40B4-BE49-F238E27FC236}">
                    <a16:creationId xmlns:a16="http://schemas.microsoft.com/office/drawing/2014/main" id="{064248CB-264A-1AFD-F944-20BDFDEFDE5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1" name="Picture 130">
            <a:extLst>
              <a:ext uri="{FF2B5EF4-FFF2-40B4-BE49-F238E27FC236}">
                <a16:creationId xmlns:a16="http://schemas.microsoft.com/office/drawing/2014/main" id="{09AED2A2-BE0C-E6CC-1FE1-E4820E884255}"/>
              </a:ext>
            </a:extLst>
          </p:cNvPr>
          <p:cNvPicPr>
            <a:picLocks noChangeAspect="1"/>
          </p:cNvPicPr>
          <p:nvPr/>
        </p:nvPicPr>
        <p:blipFill>
          <a:blip r:embed="rId2"/>
          <a:stretch>
            <a:fillRect/>
          </a:stretch>
        </p:blipFill>
        <p:spPr>
          <a:xfrm>
            <a:off x="1573233" y="1037938"/>
            <a:ext cx="5603116" cy="2717149"/>
          </a:xfrm>
          <a:prstGeom prst="rect">
            <a:avLst/>
          </a:prstGeom>
        </p:spPr>
      </p:pic>
    </p:spTree>
    <p:extLst>
      <p:ext uri="{BB962C8B-B14F-4D97-AF65-F5344CB8AC3E}">
        <p14:creationId xmlns:p14="http://schemas.microsoft.com/office/powerpoint/2010/main" val="378924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90" name="Google Shape;1290;p51"/>
          <p:cNvSpPr txBox="1"/>
          <p:nvPr/>
        </p:nvSpPr>
        <p:spPr>
          <a:xfrm>
            <a:off x="2607779" y="167616"/>
            <a:ext cx="3701052" cy="7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b="1" u="sng" dirty="0">
                <a:solidFill>
                  <a:schemeClr val="dk1"/>
                </a:solidFill>
                <a:latin typeface="Times New Roman" panose="02020603050405020304" pitchFamily="18" charset="0"/>
                <a:ea typeface="Bebas Neue"/>
                <a:cs typeface="Times New Roman" panose="02020603050405020304" pitchFamily="18" charset="0"/>
                <a:sym typeface="Bebas Neue"/>
              </a:rPr>
              <a:t>Credit Card Holder</a:t>
            </a:r>
            <a:r>
              <a:rPr lang="en-IN" sz="2700" b="1" u="sng" dirty="0">
                <a:solidFill>
                  <a:schemeClr val="dk1"/>
                </a:solidFill>
                <a:latin typeface="Times New Roman" panose="02020603050405020304" pitchFamily="18" charset="0"/>
                <a:ea typeface="Bebas Neue"/>
                <a:cs typeface="Times New Roman" panose="02020603050405020304" pitchFamily="18" charset="0"/>
                <a:sym typeface="Bebas Neue"/>
              </a:rPr>
              <a:t>s</a:t>
            </a:r>
            <a:endParaRPr sz="2700" b="1" u="sng"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291" name="Google Shape;1291;p51"/>
          <p:cNvSpPr txBox="1"/>
          <p:nvPr/>
        </p:nvSpPr>
        <p:spPr>
          <a:xfrm>
            <a:off x="3077737" y="758721"/>
            <a:ext cx="2414881" cy="8494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olidFill>
                  <a:schemeClr val="dk1"/>
                </a:solidFill>
                <a:latin typeface="Times New Roman" panose="02020603050405020304" pitchFamily="18" charset="0"/>
                <a:cs typeface="Times New Roman" panose="02020603050405020304" pitchFamily="18" charset="0"/>
                <a:sym typeface="Arimo"/>
              </a:rPr>
              <a:t>There are 2434 Customers having credit cards.</a:t>
            </a:r>
            <a:endParaRPr sz="1600" dirty="0">
              <a:solidFill>
                <a:schemeClr val="dk1"/>
              </a:solidFill>
              <a:latin typeface="Times New Roman" panose="02020603050405020304" pitchFamily="18" charset="0"/>
              <a:cs typeface="Times New Roman" panose="02020603050405020304" pitchFamily="18" charset="0"/>
              <a:sym typeface="Arimo"/>
            </a:endParaRPr>
          </a:p>
        </p:txBody>
      </p:sp>
      <p:sp>
        <p:nvSpPr>
          <p:cNvPr id="1292" name="Google Shape;1292;p51"/>
          <p:cNvSpPr/>
          <p:nvPr/>
        </p:nvSpPr>
        <p:spPr>
          <a:xfrm>
            <a:off x="3995231" y="2074969"/>
            <a:ext cx="715800" cy="715800"/>
          </a:xfrm>
          <a:prstGeom prst="ellipse">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3" name="Google Shape;1293;p51"/>
          <p:cNvGrpSpPr/>
          <p:nvPr/>
        </p:nvGrpSpPr>
        <p:grpSpPr>
          <a:xfrm>
            <a:off x="4151464" y="2199288"/>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2" name="Google Shape;1312;p51"/>
          <p:cNvCxnSpPr>
            <a:cxnSpLocks/>
            <a:stCxn id="1291" idx="3"/>
            <a:endCxn id="66" idx="0"/>
          </p:cNvCxnSpPr>
          <p:nvPr/>
        </p:nvCxnSpPr>
        <p:spPr>
          <a:xfrm>
            <a:off x="5492618" y="1183452"/>
            <a:ext cx="1052813" cy="536822"/>
          </a:xfrm>
          <a:prstGeom prst="bentConnector2">
            <a:avLst/>
          </a:prstGeom>
          <a:noFill/>
          <a:ln w="9525" cap="flat" cmpd="sng">
            <a:solidFill>
              <a:schemeClr val="dk1"/>
            </a:solidFill>
            <a:prstDash val="solid"/>
            <a:round/>
            <a:headEnd type="none" w="med" len="med"/>
            <a:tailEnd type="none" w="med" len="med"/>
          </a:ln>
        </p:spPr>
      </p:cxnSp>
      <p:cxnSp>
        <p:nvCxnSpPr>
          <p:cNvPr id="1313" name="Google Shape;1313;p51"/>
          <p:cNvCxnSpPr>
            <a:cxnSpLocks/>
            <a:stCxn id="1291" idx="1"/>
            <a:endCxn id="67" idx="0"/>
          </p:cNvCxnSpPr>
          <p:nvPr/>
        </p:nvCxnSpPr>
        <p:spPr>
          <a:xfrm rot="10800000" flipV="1">
            <a:off x="2145313" y="1183451"/>
            <a:ext cx="932424" cy="527773"/>
          </a:xfrm>
          <a:prstGeom prst="bentConnector2">
            <a:avLst/>
          </a:prstGeom>
          <a:noFill/>
          <a:ln w="9525" cap="flat" cmpd="sng">
            <a:solidFill>
              <a:schemeClr val="dk1"/>
            </a:solidFill>
            <a:prstDash val="solid"/>
            <a:round/>
            <a:headEnd type="none" w="med" len="med"/>
            <a:tailEnd type="none" w="med" len="med"/>
          </a:ln>
        </p:spPr>
      </p:cxn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07520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33642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0;p51">
            <a:extLst>
              <a:ext uri="{FF2B5EF4-FFF2-40B4-BE49-F238E27FC236}">
                <a16:creationId xmlns:a16="http://schemas.microsoft.com/office/drawing/2014/main" id="{ABB6F32E-5EE4-4B39-861D-3363BBFDE604}"/>
              </a:ext>
            </a:extLst>
          </p:cNvPr>
          <p:cNvSpPr txBox="1"/>
          <p:nvPr/>
        </p:nvSpPr>
        <p:spPr>
          <a:xfrm>
            <a:off x="5964777" y="1720274"/>
            <a:ext cx="1161307"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b="1" dirty="0">
                <a:solidFill>
                  <a:schemeClr val="dk1"/>
                </a:solidFill>
                <a:latin typeface="Times New Roman" panose="02020603050405020304" pitchFamily="18" charset="0"/>
                <a:cs typeface="Times New Roman" panose="02020603050405020304" pitchFamily="18" charset="0"/>
                <a:sym typeface="Bebas Neue"/>
              </a:rPr>
              <a:t>Retain</a:t>
            </a:r>
            <a:endParaRPr sz="2700" b="1" dirty="0">
              <a:solidFill>
                <a:schemeClr val="dk1"/>
              </a:solidFill>
              <a:latin typeface="Times New Roman" panose="02020603050405020304" pitchFamily="18" charset="0"/>
              <a:cs typeface="Times New Roman" panose="02020603050405020304" pitchFamily="18" charset="0"/>
              <a:sym typeface="Bebas Neue"/>
            </a:endParaRPr>
          </a:p>
        </p:txBody>
      </p:sp>
      <p:sp>
        <p:nvSpPr>
          <p:cNvPr id="67" name="Google Shape;1290;p51">
            <a:extLst>
              <a:ext uri="{FF2B5EF4-FFF2-40B4-BE49-F238E27FC236}">
                <a16:creationId xmlns:a16="http://schemas.microsoft.com/office/drawing/2014/main" id="{E2D20216-F219-41B7-BE1F-E6CA46436442}"/>
              </a:ext>
            </a:extLst>
          </p:cNvPr>
          <p:cNvSpPr txBox="1"/>
          <p:nvPr/>
        </p:nvSpPr>
        <p:spPr>
          <a:xfrm>
            <a:off x="1602053" y="1711225"/>
            <a:ext cx="1086519" cy="37464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b="1" u="sng" dirty="0">
                <a:solidFill>
                  <a:schemeClr val="dk1"/>
                </a:solidFill>
                <a:latin typeface="Times New Roman" panose="02020603050405020304" pitchFamily="18" charset="0"/>
                <a:cs typeface="Times New Roman" panose="02020603050405020304" pitchFamily="18" charset="0"/>
                <a:sym typeface="Bebas Neue"/>
              </a:rPr>
              <a:t>EXIT</a:t>
            </a:r>
            <a:endParaRPr sz="2700" b="1" u="sng" dirty="0">
              <a:solidFill>
                <a:schemeClr val="dk1"/>
              </a:solidFill>
              <a:latin typeface="Times New Roman" panose="02020603050405020304" pitchFamily="18" charset="0"/>
              <a:cs typeface="Times New Roman" panose="02020603050405020304" pitchFamily="18" charset="0"/>
              <a:sym typeface="Bebas Neue"/>
            </a:endParaRPr>
          </a:p>
        </p:txBody>
      </p:sp>
      <p:sp>
        <p:nvSpPr>
          <p:cNvPr id="68" name="Google Shape;1291;p51">
            <a:extLst>
              <a:ext uri="{FF2B5EF4-FFF2-40B4-BE49-F238E27FC236}">
                <a16:creationId xmlns:a16="http://schemas.microsoft.com/office/drawing/2014/main" id="{ED67D008-8513-4F05-A05F-E0D4D148A4E2}"/>
              </a:ext>
            </a:extLst>
          </p:cNvPr>
          <p:cNvSpPr txBox="1"/>
          <p:nvPr/>
        </p:nvSpPr>
        <p:spPr>
          <a:xfrm>
            <a:off x="5231641" y="1996601"/>
            <a:ext cx="3171441" cy="8494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Times New Roman" panose="02020603050405020304" pitchFamily="18" charset="0"/>
                <a:cs typeface="Times New Roman" panose="02020603050405020304" pitchFamily="18" charset="0"/>
                <a:sym typeface="Arimo"/>
              </a:rPr>
              <a:t>There are 2180 customer retained in the bank</a:t>
            </a:r>
            <a:endParaRPr dirty="0">
              <a:solidFill>
                <a:schemeClr val="dk1"/>
              </a:solidFill>
              <a:latin typeface="Times New Roman" panose="02020603050405020304" pitchFamily="18" charset="0"/>
              <a:cs typeface="Times New Roman" panose="02020603050405020304" pitchFamily="18" charset="0"/>
              <a:sym typeface="Arimo"/>
            </a:endParaRPr>
          </a:p>
        </p:txBody>
      </p:sp>
      <p:sp>
        <p:nvSpPr>
          <p:cNvPr id="69" name="Google Shape;1291;p51">
            <a:extLst>
              <a:ext uri="{FF2B5EF4-FFF2-40B4-BE49-F238E27FC236}">
                <a16:creationId xmlns:a16="http://schemas.microsoft.com/office/drawing/2014/main" id="{187E00D9-9452-4092-B755-A6BBEF9874F5}"/>
              </a:ext>
            </a:extLst>
          </p:cNvPr>
          <p:cNvSpPr txBox="1"/>
          <p:nvPr/>
        </p:nvSpPr>
        <p:spPr>
          <a:xfrm>
            <a:off x="718796" y="2037677"/>
            <a:ext cx="2516934" cy="8494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Times New Roman" panose="02020603050405020304" pitchFamily="18" charset="0"/>
                <a:ea typeface="Arimo"/>
                <a:cs typeface="Times New Roman" panose="02020603050405020304" pitchFamily="18" charset="0"/>
                <a:sym typeface="Arimo"/>
              </a:rPr>
              <a:t>There are 925 customers exits the bank</a:t>
            </a:r>
            <a:r>
              <a:rPr lang="en-IN" dirty="0">
                <a:solidFill>
                  <a:schemeClr val="dk1"/>
                </a:solidFill>
                <a:latin typeface="Arimo"/>
                <a:ea typeface="Arimo"/>
                <a:cs typeface="Arimo"/>
                <a:sym typeface="Arimo"/>
              </a:rPr>
              <a:t>.</a:t>
            </a:r>
            <a:endParaRPr dirty="0">
              <a:solidFill>
                <a:schemeClr val="dk1"/>
              </a:solidFill>
              <a:latin typeface="Arimo"/>
              <a:ea typeface="Arimo"/>
              <a:cs typeface="Arimo"/>
              <a:sym typeface="Arimo"/>
            </a:endParaRPr>
          </a:p>
        </p:txBody>
      </p:sp>
      <p:cxnSp>
        <p:nvCxnSpPr>
          <p:cNvPr id="70" name="Google Shape;1312;p51">
            <a:extLst>
              <a:ext uri="{FF2B5EF4-FFF2-40B4-BE49-F238E27FC236}">
                <a16:creationId xmlns:a16="http://schemas.microsoft.com/office/drawing/2014/main" id="{74300C01-AD41-41E3-A785-F1F652D0D938}"/>
              </a:ext>
            </a:extLst>
          </p:cNvPr>
          <p:cNvCxnSpPr>
            <a:cxnSpLocks/>
            <a:endCxn id="83" idx="0"/>
          </p:cNvCxnSpPr>
          <p:nvPr/>
        </p:nvCxnSpPr>
        <p:spPr>
          <a:xfrm rot="16200000" flipH="1">
            <a:off x="6870115" y="2610567"/>
            <a:ext cx="1104898" cy="102726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71" name="Google Shape;1313;p51">
            <a:extLst>
              <a:ext uri="{FF2B5EF4-FFF2-40B4-BE49-F238E27FC236}">
                <a16:creationId xmlns:a16="http://schemas.microsoft.com/office/drawing/2014/main" id="{0E6CA810-DAC3-4F7D-B88C-4BAEAF4764FB}"/>
              </a:ext>
            </a:extLst>
          </p:cNvPr>
          <p:cNvCxnSpPr>
            <a:cxnSpLocks/>
            <a:endCxn id="82" idx="0"/>
          </p:cNvCxnSpPr>
          <p:nvPr/>
        </p:nvCxnSpPr>
        <p:spPr>
          <a:xfrm rot="5400000">
            <a:off x="5586328" y="2661851"/>
            <a:ext cx="993012" cy="95648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74" name="Google Shape;1312;p51">
            <a:extLst>
              <a:ext uri="{FF2B5EF4-FFF2-40B4-BE49-F238E27FC236}">
                <a16:creationId xmlns:a16="http://schemas.microsoft.com/office/drawing/2014/main" id="{BF84EC22-C4A7-433B-B936-0E88F1E261D7}"/>
              </a:ext>
            </a:extLst>
          </p:cNvPr>
          <p:cNvCxnSpPr>
            <a:cxnSpLocks/>
          </p:cNvCxnSpPr>
          <p:nvPr/>
        </p:nvCxnSpPr>
        <p:spPr>
          <a:xfrm rot="16200000" flipH="1">
            <a:off x="1939278" y="2872757"/>
            <a:ext cx="833941" cy="595484"/>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75" name="Google Shape;1313;p51">
            <a:extLst>
              <a:ext uri="{FF2B5EF4-FFF2-40B4-BE49-F238E27FC236}">
                <a16:creationId xmlns:a16="http://schemas.microsoft.com/office/drawing/2014/main" id="{E9252B5B-1FEF-4759-99A2-7D6BDB7AD8BA}"/>
              </a:ext>
            </a:extLst>
          </p:cNvPr>
          <p:cNvCxnSpPr>
            <a:cxnSpLocks/>
          </p:cNvCxnSpPr>
          <p:nvPr/>
        </p:nvCxnSpPr>
        <p:spPr>
          <a:xfrm rot="5400000">
            <a:off x="1021619" y="2875415"/>
            <a:ext cx="846489" cy="57762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82" name="Google Shape;1290;p51">
            <a:extLst>
              <a:ext uri="{FF2B5EF4-FFF2-40B4-BE49-F238E27FC236}">
                <a16:creationId xmlns:a16="http://schemas.microsoft.com/office/drawing/2014/main" id="{34F2AC7F-E99D-4018-96FE-E6289CEF8BF7}"/>
              </a:ext>
            </a:extLst>
          </p:cNvPr>
          <p:cNvSpPr txBox="1"/>
          <p:nvPr/>
        </p:nvSpPr>
        <p:spPr>
          <a:xfrm>
            <a:off x="5055071" y="3636597"/>
            <a:ext cx="109904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Times New Roman" panose="02020603050405020304" pitchFamily="18" charset="0"/>
                <a:cs typeface="Times New Roman" panose="02020603050405020304" pitchFamily="18" charset="0"/>
                <a:sym typeface="Bebas Neue"/>
              </a:rPr>
              <a:t>ACTIVE</a:t>
            </a:r>
            <a:endParaRPr sz="1600" b="1" dirty="0">
              <a:solidFill>
                <a:schemeClr val="dk1"/>
              </a:solidFill>
              <a:latin typeface="Times New Roman" panose="02020603050405020304" pitchFamily="18" charset="0"/>
              <a:cs typeface="Times New Roman" panose="02020603050405020304" pitchFamily="18" charset="0"/>
              <a:sym typeface="Bebas Neue"/>
            </a:endParaRPr>
          </a:p>
        </p:txBody>
      </p:sp>
      <p:sp>
        <p:nvSpPr>
          <p:cNvPr id="83" name="Google Shape;1290;p51">
            <a:extLst>
              <a:ext uri="{FF2B5EF4-FFF2-40B4-BE49-F238E27FC236}">
                <a16:creationId xmlns:a16="http://schemas.microsoft.com/office/drawing/2014/main" id="{8BA1D733-F875-418F-B480-E97AB49481D3}"/>
              </a:ext>
            </a:extLst>
          </p:cNvPr>
          <p:cNvSpPr txBox="1"/>
          <p:nvPr/>
        </p:nvSpPr>
        <p:spPr>
          <a:xfrm>
            <a:off x="7254418" y="3676647"/>
            <a:ext cx="1363553" cy="386487"/>
          </a:xfrm>
          <a:prstGeom prst="rect">
            <a:avLst/>
          </a:prstGeom>
          <a:noFill/>
          <a:ln>
            <a:noFill/>
          </a:ln>
        </p:spPr>
        <p:txBody>
          <a:bodyPr spcFirstLastPara="1" wrap="square" lIns="91425" tIns="91425" rIns="91425" bIns="91425" anchor="ctr" anchorCtr="0">
            <a:noAutofit/>
          </a:bodyPr>
          <a:lstStyle/>
          <a:p>
            <a:pPr lvl="0" algn="ctr"/>
            <a:r>
              <a:rPr lang="en-IN" b="1" dirty="0">
                <a:solidFill>
                  <a:schemeClr val="dk1"/>
                </a:solidFill>
                <a:latin typeface="Times New Roman" panose="02020603050405020304" pitchFamily="18" charset="0"/>
                <a:cs typeface="Times New Roman" panose="02020603050405020304" pitchFamily="18" charset="0"/>
                <a:sym typeface="Bebas Neue"/>
              </a:rPr>
              <a:t>Not</a:t>
            </a:r>
            <a:r>
              <a:rPr lang="en-IN" sz="1600" b="1" dirty="0">
                <a:solidFill>
                  <a:schemeClr val="dk1"/>
                </a:solidFill>
                <a:latin typeface="Bebas Neue"/>
                <a:ea typeface="Bebas Neue"/>
                <a:cs typeface="Bebas Neue"/>
                <a:sym typeface="Bebas Neue"/>
              </a:rPr>
              <a:t> </a:t>
            </a:r>
            <a:r>
              <a:rPr lang="en-IN" b="1" dirty="0">
                <a:solidFill>
                  <a:schemeClr val="dk1"/>
                </a:solidFill>
                <a:latin typeface="Times New Roman" panose="02020603050405020304" pitchFamily="18" charset="0"/>
                <a:cs typeface="Times New Roman" panose="02020603050405020304" pitchFamily="18" charset="0"/>
                <a:sym typeface="Bebas Neue"/>
              </a:rPr>
              <a:t>ACTIVE</a:t>
            </a:r>
            <a:endParaRPr lang="en-IN" sz="1600" b="1" dirty="0">
              <a:solidFill>
                <a:schemeClr val="dk1"/>
              </a:solidFill>
              <a:latin typeface="Times New Roman" panose="02020603050405020304" pitchFamily="18" charset="0"/>
              <a:cs typeface="Times New Roman" panose="02020603050405020304" pitchFamily="18" charset="0"/>
              <a:sym typeface="Bebas Neue"/>
            </a:endParaRPr>
          </a:p>
        </p:txBody>
      </p:sp>
      <p:sp>
        <p:nvSpPr>
          <p:cNvPr id="84" name="Google Shape;1290;p51">
            <a:extLst>
              <a:ext uri="{FF2B5EF4-FFF2-40B4-BE49-F238E27FC236}">
                <a16:creationId xmlns:a16="http://schemas.microsoft.com/office/drawing/2014/main" id="{DB6F87DC-A270-4453-80A8-5D3B0E1C0185}"/>
              </a:ext>
            </a:extLst>
          </p:cNvPr>
          <p:cNvSpPr txBox="1"/>
          <p:nvPr/>
        </p:nvSpPr>
        <p:spPr>
          <a:xfrm>
            <a:off x="2235065" y="3632499"/>
            <a:ext cx="1099045" cy="386487"/>
          </a:xfrm>
          <a:prstGeom prst="rect">
            <a:avLst/>
          </a:prstGeom>
          <a:noFill/>
          <a:ln>
            <a:noFill/>
          </a:ln>
        </p:spPr>
        <p:txBody>
          <a:bodyPr spcFirstLastPara="1" wrap="square" lIns="91425" tIns="91425" rIns="91425" bIns="91425" anchor="ctr" anchorCtr="0">
            <a:noAutofit/>
          </a:bodyPr>
          <a:lstStyle/>
          <a:p>
            <a:pPr lvl="0"/>
            <a:r>
              <a:rPr lang="en-IN" b="1" dirty="0">
                <a:solidFill>
                  <a:schemeClr val="dk1"/>
                </a:solidFill>
                <a:latin typeface="Times New Roman" panose="02020603050405020304" pitchFamily="18" charset="0"/>
                <a:cs typeface="Times New Roman" panose="02020603050405020304" pitchFamily="18" charset="0"/>
                <a:sym typeface="Bebas Neue"/>
              </a:rPr>
              <a:t>ACTIVE</a:t>
            </a:r>
          </a:p>
        </p:txBody>
      </p:sp>
      <p:sp>
        <p:nvSpPr>
          <p:cNvPr id="85" name="Google Shape;1290;p51">
            <a:extLst>
              <a:ext uri="{FF2B5EF4-FFF2-40B4-BE49-F238E27FC236}">
                <a16:creationId xmlns:a16="http://schemas.microsoft.com/office/drawing/2014/main" id="{06140D9E-DAB2-4006-8CBD-FA17A7B9EC59}"/>
              </a:ext>
            </a:extLst>
          </p:cNvPr>
          <p:cNvSpPr txBox="1"/>
          <p:nvPr/>
        </p:nvSpPr>
        <p:spPr>
          <a:xfrm>
            <a:off x="178471" y="3756979"/>
            <a:ext cx="1423583" cy="386487"/>
          </a:xfrm>
          <a:prstGeom prst="rect">
            <a:avLst/>
          </a:prstGeom>
          <a:noFill/>
          <a:ln>
            <a:noFill/>
          </a:ln>
        </p:spPr>
        <p:txBody>
          <a:bodyPr spcFirstLastPara="1" wrap="square" lIns="91425" tIns="91425" rIns="91425" bIns="91425" anchor="ctr" anchorCtr="0">
            <a:noAutofit/>
          </a:bodyPr>
          <a:lstStyle/>
          <a:p>
            <a:pPr lvl="0" algn="ctr"/>
            <a:r>
              <a:rPr lang="en-IN" b="1" dirty="0">
                <a:solidFill>
                  <a:schemeClr val="dk1"/>
                </a:solidFill>
                <a:latin typeface="Times New Roman" panose="02020603050405020304" pitchFamily="18" charset="0"/>
                <a:cs typeface="Times New Roman" panose="02020603050405020304" pitchFamily="18" charset="0"/>
                <a:sym typeface="Bebas Neue"/>
              </a:rPr>
              <a:t>NOT ACTIVE</a:t>
            </a:r>
          </a:p>
        </p:txBody>
      </p:sp>
      <p:sp>
        <p:nvSpPr>
          <p:cNvPr id="86" name="Google Shape;1290;p51">
            <a:extLst>
              <a:ext uri="{FF2B5EF4-FFF2-40B4-BE49-F238E27FC236}">
                <a16:creationId xmlns:a16="http://schemas.microsoft.com/office/drawing/2014/main" id="{9CF46D3C-EA7C-49DF-AA47-2B6ABAA180E3}"/>
              </a:ext>
            </a:extLst>
          </p:cNvPr>
          <p:cNvSpPr txBox="1"/>
          <p:nvPr/>
        </p:nvSpPr>
        <p:spPr>
          <a:xfrm>
            <a:off x="4643540" y="4143466"/>
            <a:ext cx="1809299" cy="386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cs typeface="Times New Roman" panose="02020603050405020304" pitchFamily="18" charset="0"/>
                <a:sym typeface="Bebas Neue"/>
              </a:rPr>
              <a:t>1549 customers</a:t>
            </a:r>
            <a:endParaRPr dirty="0">
              <a:solidFill>
                <a:schemeClr val="dk1"/>
              </a:solidFill>
              <a:latin typeface="Times New Roman" panose="02020603050405020304" pitchFamily="18" charset="0"/>
              <a:cs typeface="Times New Roman" panose="02020603050405020304" pitchFamily="18" charset="0"/>
              <a:sym typeface="Bebas Neue"/>
            </a:endParaRPr>
          </a:p>
        </p:txBody>
      </p:sp>
      <p:sp>
        <p:nvSpPr>
          <p:cNvPr id="87" name="Google Shape;1290;p51">
            <a:extLst>
              <a:ext uri="{FF2B5EF4-FFF2-40B4-BE49-F238E27FC236}">
                <a16:creationId xmlns:a16="http://schemas.microsoft.com/office/drawing/2014/main" id="{57057541-2810-4978-9F19-19BED9FF4A23}"/>
              </a:ext>
            </a:extLst>
          </p:cNvPr>
          <p:cNvSpPr txBox="1"/>
          <p:nvPr/>
        </p:nvSpPr>
        <p:spPr>
          <a:xfrm>
            <a:off x="2082571" y="4295837"/>
            <a:ext cx="1634451" cy="386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dk1"/>
                </a:solidFill>
                <a:latin typeface="Times New Roman" panose="02020603050405020304" pitchFamily="18" charset="0"/>
                <a:cs typeface="Times New Roman" panose="02020603050405020304" pitchFamily="18" charset="0"/>
                <a:sym typeface="Bebas Neue"/>
              </a:rPr>
              <a:t>409 customers</a:t>
            </a:r>
            <a:endParaRPr sz="1800" dirty="0">
              <a:solidFill>
                <a:schemeClr val="dk1"/>
              </a:solidFill>
              <a:latin typeface="Times New Roman" panose="02020603050405020304" pitchFamily="18" charset="0"/>
              <a:cs typeface="Times New Roman" panose="02020603050405020304" pitchFamily="18" charset="0"/>
              <a:sym typeface="Bebas Neue"/>
            </a:endParaRPr>
          </a:p>
        </p:txBody>
      </p:sp>
      <p:sp>
        <p:nvSpPr>
          <p:cNvPr id="88" name="Google Shape;1290;p51">
            <a:extLst>
              <a:ext uri="{FF2B5EF4-FFF2-40B4-BE49-F238E27FC236}">
                <a16:creationId xmlns:a16="http://schemas.microsoft.com/office/drawing/2014/main" id="{23275B62-3C16-49D3-B0D2-6ED33DC62E7F}"/>
              </a:ext>
            </a:extLst>
          </p:cNvPr>
          <p:cNvSpPr txBox="1"/>
          <p:nvPr/>
        </p:nvSpPr>
        <p:spPr>
          <a:xfrm>
            <a:off x="6920130" y="4169085"/>
            <a:ext cx="1973666" cy="386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rgbClr val="FF0000"/>
                </a:solidFill>
                <a:latin typeface="Times New Roman" panose="02020603050405020304" pitchFamily="18" charset="0"/>
                <a:cs typeface="Times New Roman" panose="02020603050405020304" pitchFamily="18" charset="0"/>
                <a:sym typeface="Bebas Neue"/>
              </a:rPr>
              <a:t>1349</a:t>
            </a:r>
            <a:r>
              <a:rPr lang="en-IN" sz="1800" dirty="0">
                <a:solidFill>
                  <a:schemeClr val="dk1"/>
                </a:solidFill>
                <a:latin typeface="Times New Roman" panose="02020603050405020304" pitchFamily="18" charset="0"/>
                <a:cs typeface="Times New Roman" panose="02020603050405020304" pitchFamily="18" charset="0"/>
                <a:sym typeface="Bebas Neue"/>
              </a:rPr>
              <a:t> customers</a:t>
            </a:r>
            <a:endParaRPr sz="1800" dirty="0">
              <a:solidFill>
                <a:schemeClr val="dk1"/>
              </a:solidFill>
              <a:latin typeface="Times New Roman" panose="02020603050405020304" pitchFamily="18" charset="0"/>
              <a:cs typeface="Times New Roman" panose="02020603050405020304" pitchFamily="18" charset="0"/>
              <a:sym typeface="Bebas Neue"/>
            </a:endParaRPr>
          </a:p>
        </p:txBody>
      </p:sp>
      <p:sp>
        <p:nvSpPr>
          <p:cNvPr id="101" name="Google Shape;1290;p51">
            <a:extLst>
              <a:ext uri="{FF2B5EF4-FFF2-40B4-BE49-F238E27FC236}">
                <a16:creationId xmlns:a16="http://schemas.microsoft.com/office/drawing/2014/main" id="{AC7CAB65-8590-4D63-ADB2-03F4F699DA7D}"/>
              </a:ext>
            </a:extLst>
          </p:cNvPr>
          <p:cNvSpPr txBox="1"/>
          <p:nvPr/>
        </p:nvSpPr>
        <p:spPr>
          <a:xfrm>
            <a:off x="0" y="4295837"/>
            <a:ext cx="1813932" cy="386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rgbClr val="FF0000"/>
                </a:solidFill>
                <a:latin typeface="Times New Roman" panose="02020603050405020304" pitchFamily="18" charset="0"/>
                <a:cs typeface="Times New Roman" panose="02020603050405020304" pitchFamily="18" charset="0"/>
                <a:sym typeface="Bebas Neue"/>
              </a:rPr>
              <a:t>695</a:t>
            </a:r>
            <a:r>
              <a:rPr lang="en-IN" sz="1800" dirty="0">
                <a:solidFill>
                  <a:schemeClr val="dk1"/>
                </a:solidFill>
                <a:latin typeface="Times New Roman" panose="02020603050405020304" pitchFamily="18" charset="0"/>
                <a:cs typeface="Times New Roman" panose="02020603050405020304" pitchFamily="18" charset="0"/>
                <a:sym typeface="Bebas Neue"/>
              </a:rPr>
              <a:t> customers</a:t>
            </a:r>
            <a:endParaRPr sz="1800" dirty="0">
              <a:solidFill>
                <a:schemeClr val="dk1"/>
              </a:solidFill>
              <a:latin typeface="Times New Roman" panose="02020603050405020304" pitchFamily="18" charset="0"/>
              <a:cs typeface="Times New Roman" panose="02020603050405020304" pitchFamily="18" charset="0"/>
              <a:sym typeface="Bebas Neue"/>
            </a:endParaRPr>
          </a:p>
        </p:txBody>
      </p:sp>
      <p:grpSp>
        <p:nvGrpSpPr>
          <p:cNvPr id="30" name="Google Shape;259;p34">
            <a:extLst>
              <a:ext uri="{FF2B5EF4-FFF2-40B4-BE49-F238E27FC236}">
                <a16:creationId xmlns:a16="http://schemas.microsoft.com/office/drawing/2014/main" id="{F06B60D5-B6ED-D56F-B331-597F496AFB34}"/>
              </a:ext>
            </a:extLst>
          </p:cNvPr>
          <p:cNvGrpSpPr/>
          <p:nvPr/>
        </p:nvGrpSpPr>
        <p:grpSpPr>
          <a:xfrm>
            <a:off x="103421" y="94784"/>
            <a:ext cx="1532091" cy="1340006"/>
            <a:chOff x="5138089" y="757530"/>
            <a:chExt cx="3605745" cy="3762679"/>
          </a:xfrm>
        </p:grpSpPr>
        <p:sp>
          <p:nvSpPr>
            <p:cNvPr id="31" name="Google Shape;260;p34">
              <a:extLst>
                <a:ext uri="{FF2B5EF4-FFF2-40B4-BE49-F238E27FC236}">
                  <a16:creationId xmlns:a16="http://schemas.microsoft.com/office/drawing/2014/main" id="{EBDBD1AB-8817-9FE2-8A0F-88CFF5C4E98B}"/>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261;p34">
              <a:extLst>
                <a:ext uri="{FF2B5EF4-FFF2-40B4-BE49-F238E27FC236}">
                  <a16:creationId xmlns:a16="http://schemas.microsoft.com/office/drawing/2014/main" id="{7AA4EC63-3C03-3C5F-655C-2D26666F194D}"/>
                </a:ext>
              </a:extLst>
            </p:cNvPr>
            <p:cNvGrpSpPr/>
            <p:nvPr/>
          </p:nvGrpSpPr>
          <p:grpSpPr>
            <a:xfrm>
              <a:off x="5536526" y="2174241"/>
              <a:ext cx="858975" cy="300968"/>
              <a:chOff x="2271950" y="2722775"/>
              <a:chExt cx="575875" cy="201775"/>
            </a:xfrm>
          </p:grpSpPr>
          <p:sp>
            <p:nvSpPr>
              <p:cNvPr id="1372" name="Google Shape;262;p34">
                <a:extLst>
                  <a:ext uri="{FF2B5EF4-FFF2-40B4-BE49-F238E27FC236}">
                    <a16:creationId xmlns:a16="http://schemas.microsoft.com/office/drawing/2014/main" id="{C2529634-16C4-3BEA-4A73-C788F479DE94}"/>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63;p34">
                <a:extLst>
                  <a:ext uri="{FF2B5EF4-FFF2-40B4-BE49-F238E27FC236}">
                    <a16:creationId xmlns:a16="http://schemas.microsoft.com/office/drawing/2014/main" id="{B8D43E6B-902A-A7B5-070A-1E20B8EFC9F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64;p34">
                <a:extLst>
                  <a:ext uri="{FF2B5EF4-FFF2-40B4-BE49-F238E27FC236}">
                    <a16:creationId xmlns:a16="http://schemas.microsoft.com/office/drawing/2014/main" id="{6F8C4E97-75CB-46D6-BDE6-59BBDF9A5650}"/>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65;p34">
                <a:extLst>
                  <a:ext uri="{FF2B5EF4-FFF2-40B4-BE49-F238E27FC236}">
                    <a16:creationId xmlns:a16="http://schemas.microsoft.com/office/drawing/2014/main" id="{E6B03E29-CA77-E4E0-AA69-DEBF3970D40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66;p34">
                <a:extLst>
                  <a:ext uri="{FF2B5EF4-FFF2-40B4-BE49-F238E27FC236}">
                    <a16:creationId xmlns:a16="http://schemas.microsoft.com/office/drawing/2014/main" id="{33EA4683-6702-4228-0866-28A23D591EA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67;p34">
              <a:extLst>
                <a:ext uri="{FF2B5EF4-FFF2-40B4-BE49-F238E27FC236}">
                  <a16:creationId xmlns:a16="http://schemas.microsoft.com/office/drawing/2014/main" id="{FB2BCCA3-A8A2-F060-1F47-69299DE61690}"/>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8;p34">
              <a:extLst>
                <a:ext uri="{FF2B5EF4-FFF2-40B4-BE49-F238E27FC236}">
                  <a16:creationId xmlns:a16="http://schemas.microsoft.com/office/drawing/2014/main" id="{68BBB9EA-41E3-DD8E-00A4-0DFAECD024E6}"/>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269;p34">
              <a:extLst>
                <a:ext uri="{FF2B5EF4-FFF2-40B4-BE49-F238E27FC236}">
                  <a16:creationId xmlns:a16="http://schemas.microsoft.com/office/drawing/2014/main" id="{F6DC253E-6C7B-A277-E81D-1BBA0E658491}"/>
                </a:ext>
              </a:extLst>
            </p:cNvPr>
            <p:cNvGrpSpPr/>
            <p:nvPr/>
          </p:nvGrpSpPr>
          <p:grpSpPr>
            <a:xfrm>
              <a:off x="6056200" y="1535350"/>
              <a:ext cx="2293204" cy="1710167"/>
              <a:chOff x="1062800" y="1986296"/>
              <a:chExt cx="2169540" cy="1617945"/>
            </a:xfrm>
          </p:grpSpPr>
          <p:sp>
            <p:nvSpPr>
              <p:cNvPr id="1358" name="Google Shape;270;p34">
                <a:extLst>
                  <a:ext uri="{FF2B5EF4-FFF2-40B4-BE49-F238E27FC236}">
                    <a16:creationId xmlns:a16="http://schemas.microsoft.com/office/drawing/2014/main" id="{253C1EC3-EB1F-97C8-3AD5-CB25424635A3}"/>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71;p34">
                <a:extLst>
                  <a:ext uri="{FF2B5EF4-FFF2-40B4-BE49-F238E27FC236}">
                    <a16:creationId xmlns:a16="http://schemas.microsoft.com/office/drawing/2014/main" id="{BDCCF9C0-CC53-6EAF-5F22-F1559D70ACE7}"/>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72;p34">
                <a:extLst>
                  <a:ext uri="{FF2B5EF4-FFF2-40B4-BE49-F238E27FC236}">
                    <a16:creationId xmlns:a16="http://schemas.microsoft.com/office/drawing/2014/main" id="{A037773F-E269-0F13-B95C-4D6C101B657C}"/>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73;p34">
                <a:extLst>
                  <a:ext uri="{FF2B5EF4-FFF2-40B4-BE49-F238E27FC236}">
                    <a16:creationId xmlns:a16="http://schemas.microsoft.com/office/drawing/2014/main" id="{7F5F4820-FF54-1046-A412-E56636C564FC}"/>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74;p34">
                <a:extLst>
                  <a:ext uri="{FF2B5EF4-FFF2-40B4-BE49-F238E27FC236}">
                    <a16:creationId xmlns:a16="http://schemas.microsoft.com/office/drawing/2014/main" id="{AAC53B98-C53B-9E59-3953-057B4657BD1C}"/>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75;p34">
                <a:extLst>
                  <a:ext uri="{FF2B5EF4-FFF2-40B4-BE49-F238E27FC236}">
                    <a16:creationId xmlns:a16="http://schemas.microsoft.com/office/drawing/2014/main" id="{E0670279-EA4C-E4DB-3032-F3B32BC94042}"/>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76;p34">
                <a:extLst>
                  <a:ext uri="{FF2B5EF4-FFF2-40B4-BE49-F238E27FC236}">
                    <a16:creationId xmlns:a16="http://schemas.microsoft.com/office/drawing/2014/main" id="{F2723B90-8910-645D-6FAC-689C16AB30F2}"/>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77;p34">
                <a:extLst>
                  <a:ext uri="{FF2B5EF4-FFF2-40B4-BE49-F238E27FC236}">
                    <a16:creationId xmlns:a16="http://schemas.microsoft.com/office/drawing/2014/main" id="{82B492DC-BB48-6DEC-FFC0-25D1FEB933A6}"/>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78;p34">
                <a:extLst>
                  <a:ext uri="{FF2B5EF4-FFF2-40B4-BE49-F238E27FC236}">
                    <a16:creationId xmlns:a16="http://schemas.microsoft.com/office/drawing/2014/main" id="{584F5702-6F87-CEB3-C94A-50A1F35302CE}"/>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79;p34">
                <a:extLst>
                  <a:ext uri="{FF2B5EF4-FFF2-40B4-BE49-F238E27FC236}">
                    <a16:creationId xmlns:a16="http://schemas.microsoft.com/office/drawing/2014/main" id="{04062751-7211-2B00-1A8A-219E2CA1D9DB}"/>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80;p34">
                <a:extLst>
                  <a:ext uri="{FF2B5EF4-FFF2-40B4-BE49-F238E27FC236}">
                    <a16:creationId xmlns:a16="http://schemas.microsoft.com/office/drawing/2014/main" id="{FFEFC37C-B4DE-FA02-411F-A26B64D27F3D}"/>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81;p34">
                <a:extLst>
                  <a:ext uri="{FF2B5EF4-FFF2-40B4-BE49-F238E27FC236}">
                    <a16:creationId xmlns:a16="http://schemas.microsoft.com/office/drawing/2014/main" id="{BF25E278-F3A4-375D-9B85-D362D5C21B45}"/>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82;p34">
                <a:extLst>
                  <a:ext uri="{FF2B5EF4-FFF2-40B4-BE49-F238E27FC236}">
                    <a16:creationId xmlns:a16="http://schemas.microsoft.com/office/drawing/2014/main" id="{73743A23-1F63-B00F-407C-11E227D1427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83;p34">
                <a:extLst>
                  <a:ext uri="{FF2B5EF4-FFF2-40B4-BE49-F238E27FC236}">
                    <a16:creationId xmlns:a16="http://schemas.microsoft.com/office/drawing/2014/main" id="{4A9CE1DE-B3C6-3FBA-DCFE-2A1E0A553D4F}"/>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84;p34">
              <a:extLst>
                <a:ext uri="{FF2B5EF4-FFF2-40B4-BE49-F238E27FC236}">
                  <a16:creationId xmlns:a16="http://schemas.microsoft.com/office/drawing/2014/main" id="{A18BAE4F-BB20-F688-D568-BAEE5A88125C}"/>
                </a:ext>
              </a:extLst>
            </p:cNvPr>
            <p:cNvGrpSpPr/>
            <p:nvPr/>
          </p:nvGrpSpPr>
          <p:grpSpPr>
            <a:xfrm>
              <a:off x="7524694" y="2964516"/>
              <a:ext cx="953591" cy="334099"/>
              <a:chOff x="2271950" y="2722775"/>
              <a:chExt cx="575875" cy="201775"/>
            </a:xfrm>
          </p:grpSpPr>
          <p:sp>
            <p:nvSpPr>
              <p:cNvPr id="1353" name="Google Shape;285;p34">
                <a:extLst>
                  <a:ext uri="{FF2B5EF4-FFF2-40B4-BE49-F238E27FC236}">
                    <a16:creationId xmlns:a16="http://schemas.microsoft.com/office/drawing/2014/main" id="{A09B105B-B39F-00E4-3CC3-D869F1A7C645}"/>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86;p34">
                <a:extLst>
                  <a:ext uri="{FF2B5EF4-FFF2-40B4-BE49-F238E27FC236}">
                    <a16:creationId xmlns:a16="http://schemas.microsoft.com/office/drawing/2014/main" id="{C6F9365C-8EC9-DE70-28AB-5FDFB2F695E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87;p34">
                <a:extLst>
                  <a:ext uri="{FF2B5EF4-FFF2-40B4-BE49-F238E27FC236}">
                    <a16:creationId xmlns:a16="http://schemas.microsoft.com/office/drawing/2014/main" id="{360F81C2-C839-2B22-BEA3-CA15F7EDDD0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88;p34">
                <a:extLst>
                  <a:ext uri="{FF2B5EF4-FFF2-40B4-BE49-F238E27FC236}">
                    <a16:creationId xmlns:a16="http://schemas.microsoft.com/office/drawing/2014/main" id="{28A41B17-00ED-039C-07FF-071C0AEA293D}"/>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89;p34">
                <a:extLst>
                  <a:ext uri="{FF2B5EF4-FFF2-40B4-BE49-F238E27FC236}">
                    <a16:creationId xmlns:a16="http://schemas.microsoft.com/office/drawing/2014/main" id="{47F268CC-0BD1-9875-9048-D0EBDE4A8D8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90;p34">
              <a:extLst>
                <a:ext uri="{FF2B5EF4-FFF2-40B4-BE49-F238E27FC236}">
                  <a16:creationId xmlns:a16="http://schemas.microsoft.com/office/drawing/2014/main" id="{5DB16A3B-00E1-8C6E-5D8C-FAE181247C06}"/>
                </a:ext>
              </a:extLst>
            </p:cNvPr>
            <p:cNvGrpSpPr/>
            <p:nvPr/>
          </p:nvGrpSpPr>
          <p:grpSpPr>
            <a:xfrm>
              <a:off x="7653574" y="1141618"/>
              <a:ext cx="695830" cy="643529"/>
              <a:chOff x="3407216" y="1944760"/>
              <a:chExt cx="535831" cy="495479"/>
            </a:xfrm>
          </p:grpSpPr>
          <p:sp>
            <p:nvSpPr>
              <p:cNvPr id="1350" name="Google Shape;291;p34">
                <a:extLst>
                  <a:ext uri="{FF2B5EF4-FFF2-40B4-BE49-F238E27FC236}">
                    <a16:creationId xmlns:a16="http://schemas.microsoft.com/office/drawing/2014/main" id="{82EFAD08-A028-01B2-CF01-735C0E732922}"/>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92;p34">
                <a:extLst>
                  <a:ext uri="{FF2B5EF4-FFF2-40B4-BE49-F238E27FC236}">
                    <a16:creationId xmlns:a16="http://schemas.microsoft.com/office/drawing/2014/main" id="{BD049BD9-C6E2-73BD-4B19-FD97820DAD82}"/>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93;p34">
                <a:extLst>
                  <a:ext uri="{FF2B5EF4-FFF2-40B4-BE49-F238E27FC236}">
                    <a16:creationId xmlns:a16="http://schemas.microsoft.com/office/drawing/2014/main" id="{7098E52A-DE33-BFD6-068F-726148CF01B6}"/>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94;p34">
              <a:extLst>
                <a:ext uri="{FF2B5EF4-FFF2-40B4-BE49-F238E27FC236}">
                  <a16:creationId xmlns:a16="http://schemas.microsoft.com/office/drawing/2014/main" id="{EA078034-2BE3-D2C6-3B63-281672C0156F}"/>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5;p34">
              <a:extLst>
                <a:ext uri="{FF2B5EF4-FFF2-40B4-BE49-F238E27FC236}">
                  <a16:creationId xmlns:a16="http://schemas.microsoft.com/office/drawing/2014/main" id="{4EC2DF3B-043F-12EB-21D3-2E379C6DE2FB}"/>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6;p34">
              <a:extLst>
                <a:ext uri="{FF2B5EF4-FFF2-40B4-BE49-F238E27FC236}">
                  <a16:creationId xmlns:a16="http://schemas.microsoft.com/office/drawing/2014/main" id="{FE6688AD-2653-70D4-C04E-79320D8DDBF4}"/>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7;p34">
              <a:extLst>
                <a:ext uri="{FF2B5EF4-FFF2-40B4-BE49-F238E27FC236}">
                  <a16:creationId xmlns:a16="http://schemas.microsoft.com/office/drawing/2014/main" id="{FF9D4ACA-3ADF-9832-3F03-D0E71068EB7E}"/>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p34">
              <a:extLst>
                <a:ext uri="{FF2B5EF4-FFF2-40B4-BE49-F238E27FC236}">
                  <a16:creationId xmlns:a16="http://schemas.microsoft.com/office/drawing/2014/main" id="{A60FFA6F-E3D4-E725-02D4-F83FC0692544}"/>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0;p34">
              <a:extLst>
                <a:ext uri="{FF2B5EF4-FFF2-40B4-BE49-F238E27FC236}">
                  <a16:creationId xmlns:a16="http://schemas.microsoft.com/office/drawing/2014/main" id="{18A8FCE2-D044-8EF7-F40A-16F0DF713DBC}"/>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1;p34">
              <a:extLst>
                <a:ext uri="{FF2B5EF4-FFF2-40B4-BE49-F238E27FC236}">
                  <a16:creationId xmlns:a16="http://schemas.microsoft.com/office/drawing/2014/main" id="{C636ADA1-BA42-6D3A-1BEE-367ACC57D4C0}"/>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2;p34">
              <a:extLst>
                <a:ext uri="{FF2B5EF4-FFF2-40B4-BE49-F238E27FC236}">
                  <a16:creationId xmlns:a16="http://schemas.microsoft.com/office/drawing/2014/main" id="{5C2D1444-2AA9-AA06-86D9-C53DE819E0B7}"/>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3;p34">
              <a:extLst>
                <a:ext uri="{FF2B5EF4-FFF2-40B4-BE49-F238E27FC236}">
                  <a16:creationId xmlns:a16="http://schemas.microsoft.com/office/drawing/2014/main" id="{4E568AE8-8055-864F-CBF3-6A65DBB0C8A9}"/>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4;p34">
              <a:extLst>
                <a:ext uri="{FF2B5EF4-FFF2-40B4-BE49-F238E27FC236}">
                  <a16:creationId xmlns:a16="http://schemas.microsoft.com/office/drawing/2014/main" id="{D3E04F60-809A-D926-2925-F27977B4812A}"/>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05;p34">
              <a:extLst>
                <a:ext uri="{FF2B5EF4-FFF2-40B4-BE49-F238E27FC236}">
                  <a16:creationId xmlns:a16="http://schemas.microsoft.com/office/drawing/2014/main" id="{0FEB8FFB-81A5-9352-5AF0-A1D540A39C0F}"/>
                </a:ext>
              </a:extLst>
            </p:cNvPr>
            <p:cNvGrpSpPr/>
            <p:nvPr/>
          </p:nvGrpSpPr>
          <p:grpSpPr>
            <a:xfrm>
              <a:off x="6882732" y="2040297"/>
              <a:ext cx="1861102" cy="1904111"/>
              <a:chOff x="6882732" y="2040297"/>
              <a:chExt cx="1861102" cy="1904111"/>
            </a:xfrm>
          </p:grpSpPr>
          <p:grpSp>
            <p:nvGrpSpPr>
              <p:cNvPr id="49" name="Google Shape;306;p34">
                <a:extLst>
                  <a:ext uri="{FF2B5EF4-FFF2-40B4-BE49-F238E27FC236}">
                    <a16:creationId xmlns:a16="http://schemas.microsoft.com/office/drawing/2014/main" id="{69A24341-4D6E-B221-4C45-CF4D9E66CDD2}"/>
                  </a:ext>
                </a:extLst>
              </p:cNvPr>
              <p:cNvGrpSpPr/>
              <p:nvPr/>
            </p:nvGrpSpPr>
            <p:grpSpPr>
              <a:xfrm rot="1800000">
                <a:off x="7153488" y="2273972"/>
                <a:ext cx="1319590" cy="1436760"/>
                <a:chOff x="2956444" y="-416775"/>
                <a:chExt cx="1627918" cy="1772276"/>
              </a:xfrm>
            </p:grpSpPr>
            <p:sp>
              <p:nvSpPr>
                <p:cNvPr id="51" name="Google Shape;307;p34">
                  <a:extLst>
                    <a:ext uri="{FF2B5EF4-FFF2-40B4-BE49-F238E27FC236}">
                      <a16:creationId xmlns:a16="http://schemas.microsoft.com/office/drawing/2014/main" id="{2C31B46A-3C01-F0F5-B000-F2B7FCDBB5A9}"/>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8;p34">
                  <a:extLst>
                    <a:ext uri="{FF2B5EF4-FFF2-40B4-BE49-F238E27FC236}">
                      <a16:creationId xmlns:a16="http://schemas.microsoft.com/office/drawing/2014/main" id="{CC4300DF-E6E3-31B6-CAE5-421247B4875E}"/>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9;p34">
                  <a:extLst>
                    <a:ext uri="{FF2B5EF4-FFF2-40B4-BE49-F238E27FC236}">
                      <a16:creationId xmlns:a16="http://schemas.microsoft.com/office/drawing/2014/main" id="{6C7905E0-6DB4-DE2E-5B18-E0BAD7BEDDA5}"/>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0;p34">
                  <a:extLst>
                    <a:ext uri="{FF2B5EF4-FFF2-40B4-BE49-F238E27FC236}">
                      <a16:creationId xmlns:a16="http://schemas.microsoft.com/office/drawing/2014/main" id="{62863371-F9B4-B636-12FD-6659DA4C0DA3}"/>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1;p34">
                  <a:extLst>
                    <a:ext uri="{FF2B5EF4-FFF2-40B4-BE49-F238E27FC236}">
                      <a16:creationId xmlns:a16="http://schemas.microsoft.com/office/drawing/2014/main" id="{4A161788-7CD3-F515-F3A1-6D04B1A25D63}"/>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2;p34">
                  <a:extLst>
                    <a:ext uri="{FF2B5EF4-FFF2-40B4-BE49-F238E27FC236}">
                      <a16:creationId xmlns:a16="http://schemas.microsoft.com/office/drawing/2014/main" id="{BF766EE7-EA46-CDF3-C264-7A396B99CC53}"/>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p34">
                  <a:extLst>
                    <a:ext uri="{FF2B5EF4-FFF2-40B4-BE49-F238E27FC236}">
                      <a16:creationId xmlns:a16="http://schemas.microsoft.com/office/drawing/2014/main" id="{792BD4C2-BD6D-BFEC-8F2A-90928F02671D}"/>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4;p34">
                  <a:extLst>
                    <a:ext uri="{FF2B5EF4-FFF2-40B4-BE49-F238E27FC236}">
                      <a16:creationId xmlns:a16="http://schemas.microsoft.com/office/drawing/2014/main" id="{98013AD8-C592-384C-F8C2-D9F721913D23}"/>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5;p34">
                  <a:extLst>
                    <a:ext uri="{FF2B5EF4-FFF2-40B4-BE49-F238E27FC236}">
                      <a16:creationId xmlns:a16="http://schemas.microsoft.com/office/drawing/2014/main" id="{FE0A6021-4EC0-C91D-FF13-101091CB7298}"/>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6;p34">
                  <a:extLst>
                    <a:ext uri="{FF2B5EF4-FFF2-40B4-BE49-F238E27FC236}">
                      <a16:creationId xmlns:a16="http://schemas.microsoft.com/office/drawing/2014/main" id="{DE786B04-59D6-DD32-8952-127ABB09C605}"/>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p34">
                  <a:extLst>
                    <a:ext uri="{FF2B5EF4-FFF2-40B4-BE49-F238E27FC236}">
                      <a16:creationId xmlns:a16="http://schemas.microsoft.com/office/drawing/2014/main" id="{DCCB8A83-EFBC-9634-8B6B-2F7420EAA3CF}"/>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8;p34">
                  <a:extLst>
                    <a:ext uri="{FF2B5EF4-FFF2-40B4-BE49-F238E27FC236}">
                      <a16:creationId xmlns:a16="http://schemas.microsoft.com/office/drawing/2014/main" id="{E1CBBBE4-BACF-F578-620C-4A9AA9B2F1E9}"/>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p34">
                  <a:extLst>
                    <a:ext uri="{FF2B5EF4-FFF2-40B4-BE49-F238E27FC236}">
                      <a16:creationId xmlns:a16="http://schemas.microsoft.com/office/drawing/2014/main" id="{9D3BC801-E5F1-FA07-E2F8-9DD3F28BAF9C}"/>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20;p34">
                  <a:extLst>
                    <a:ext uri="{FF2B5EF4-FFF2-40B4-BE49-F238E27FC236}">
                      <a16:creationId xmlns:a16="http://schemas.microsoft.com/office/drawing/2014/main" id="{12B8A04F-8894-EE81-4002-9F9064F05E65}"/>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321;p34">
                <a:extLst>
                  <a:ext uri="{FF2B5EF4-FFF2-40B4-BE49-F238E27FC236}">
                    <a16:creationId xmlns:a16="http://schemas.microsoft.com/office/drawing/2014/main" id="{0CC34EDE-ABEF-95CE-CC4F-D6E7DA77B87D}"/>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xfrm>
            <a:off x="1732407" y="684742"/>
            <a:ext cx="5503122" cy="72751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b="1" u="sng" dirty="0">
                <a:latin typeface="Times New Roman" panose="02020603050405020304" pitchFamily="18" charset="0"/>
                <a:cs typeface="Times New Roman" panose="02020603050405020304" pitchFamily="18" charset="0"/>
              </a:rPr>
              <a:t>CREDIT SCORE WORTHINESS</a:t>
            </a:r>
            <a:endParaRPr sz="2800" b="1" u="sng" dirty="0">
              <a:latin typeface="Times New Roman" panose="02020603050405020304" pitchFamily="18" charset="0"/>
              <a:cs typeface="Times New Roman" panose="02020603050405020304" pitchFamily="18" charset="0"/>
            </a:endParaRPr>
          </a:p>
        </p:txBody>
      </p:sp>
      <p:graphicFrame>
        <p:nvGraphicFramePr>
          <p:cNvPr id="1879" name="Google Shape;1879;p61"/>
          <p:cNvGraphicFramePr/>
          <p:nvPr>
            <p:extLst>
              <p:ext uri="{D42A27DB-BD31-4B8C-83A1-F6EECF244321}">
                <p14:modId xmlns:p14="http://schemas.microsoft.com/office/powerpoint/2010/main" val="829531666"/>
              </p:ext>
            </p:extLst>
          </p:nvPr>
        </p:nvGraphicFramePr>
        <p:xfrm>
          <a:off x="1367354" y="1368006"/>
          <a:ext cx="6044239" cy="2751186"/>
        </p:xfrm>
        <a:graphic>
          <a:graphicData uri="http://schemas.openxmlformats.org/drawingml/2006/table">
            <a:tbl>
              <a:tblPr>
                <a:noFill/>
                <a:tableStyleId>{FF7528D9-4E0B-4D8D-B717-804F052E0D4F}</a:tableStyleId>
              </a:tblPr>
              <a:tblGrid>
                <a:gridCol w="1887750">
                  <a:extLst>
                    <a:ext uri="{9D8B030D-6E8A-4147-A177-3AD203B41FA5}">
                      <a16:colId xmlns:a16="http://schemas.microsoft.com/office/drawing/2014/main" val="20000"/>
                    </a:ext>
                  </a:extLst>
                </a:gridCol>
                <a:gridCol w="1678652">
                  <a:extLst>
                    <a:ext uri="{9D8B030D-6E8A-4147-A177-3AD203B41FA5}">
                      <a16:colId xmlns:a16="http://schemas.microsoft.com/office/drawing/2014/main" val="20001"/>
                    </a:ext>
                  </a:extLst>
                </a:gridCol>
                <a:gridCol w="2477837">
                  <a:extLst>
                    <a:ext uri="{9D8B030D-6E8A-4147-A177-3AD203B41FA5}">
                      <a16:colId xmlns:a16="http://schemas.microsoft.com/office/drawing/2014/main" val="20003"/>
                    </a:ext>
                  </a:extLst>
                </a:gridCol>
              </a:tblGrid>
              <a:tr h="808236">
                <a:tc>
                  <a:txBody>
                    <a:bodyPr/>
                    <a:lstStyle/>
                    <a:p>
                      <a:pPr marL="0" lvl="0" indent="0" algn="ctr" rtl="0">
                        <a:spcBef>
                          <a:spcPts val="0"/>
                        </a:spcBef>
                        <a:spcAft>
                          <a:spcPts val="0"/>
                        </a:spcAft>
                        <a:buNone/>
                      </a:pPr>
                      <a:r>
                        <a:rPr lang="en-IN" sz="1600" b="1" dirty="0">
                          <a:solidFill>
                            <a:schemeClr val="tx1"/>
                          </a:solidFill>
                          <a:latin typeface="Times New Roman" panose="02020603050405020304" pitchFamily="18" charset="0"/>
                          <a:ea typeface="Bebas Neue"/>
                          <a:cs typeface="Times New Roman" panose="02020603050405020304" pitchFamily="18" charset="0"/>
                          <a:sym typeface="Bebas Neue"/>
                        </a:rPr>
                        <a:t>CREDIT SCORE RANGE</a:t>
                      </a:r>
                      <a:endParaRPr sz="1600" b="1" dirty="0">
                        <a:solidFill>
                          <a:schemeClr val="tx1"/>
                        </a:solidFill>
                        <a:latin typeface="Times New Roman" panose="02020603050405020304" pitchFamily="18" charset="0"/>
                        <a:ea typeface="Bebas Neue"/>
                        <a:cs typeface="Times New Roman" panose="02020603050405020304" pitchFamily="18" charset="0"/>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00B0F0"/>
                        </a:gs>
                        <a:gs pos="100000">
                          <a:schemeClr val="lt2"/>
                        </a:gs>
                      </a:gsLst>
                      <a:lin ang="5400700" scaled="0"/>
                    </a:gradFill>
                  </a:tcPr>
                </a:tc>
                <a:tc>
                  <a:txBody>
                    <a:bodyPr/>
                    <a:lstStyle/>
                    <a:p>
                      <a:pPr marL="0" lvl="0" indent="0" algn="ctr" rtl="0">
                        <a:spcBef>
                          <a:spcPts val="0"/>
                        </a:spcBef>
                        <a:spcAft>
                          <a:spcPts val="0"/>
                        </a:spcAft>
                        <a:buNone/>
                      </a:pPr>
                      <a:r>
                        <a:rPr lang="en-IN" sz="1600" b="1" kern="1200" dirty="0">
                          <a:solidFill>
                            <a:schemeClr val="tx1"/>
                          </a:solidFill>
                          <a:latin typeface="Times New Roman" panose="02020603050405020304" pitchFamily="18" charset="0"/>
                          <a:ea typeface="Bebas Neue"/>
                          <a:cs typeface="Times New Roman" panose="02020603050405020304" pitchFamily="18" charset="0"/>
                          <a:sym typeface="Bebas Neue"/>
                        </a:rPr>
                        <a:t>CREDIT WORTHINESS</a:t>
                      </a:r>
                      <a:endParaRPr sz="1600" b="1" kern="1200" dirty="0">
                        <a:solidFill>
                          <a:schemeClr val="tx1"/>
                        </a:solidFill>
                        <a:latin typeface="Times New Roman" panose="02020603050405020304" pitchFamily="18" charset="0"/>
                        <a:ea typeface="Bebas Neue"/>
                        <a:cs typeface="Times New Roman" panose="02020603050405020304" pitchFamily="18" charset="0"/>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rgbClr val="00B0F0"/>
                        </a:gs>
                        <a:gs pos="100000">
                          <a:schemeClr val="lt2"/>
                        </a:gs>
                      </a:gsLst>
                      <a:lin ang="5400700" scaled="0"/>
                    </a:gradFill>
                  </a:tcPr>
                </a:tc>
                <a:tc>
                  <a:txBody>
                    <a:bodyPr/>
                    <a:lstStyle/>
                    <a:p>
                      <a:pPr marL="0" lvl="0" indent="0" algn="ctr" rtl="0">
                        <a:spcBef>
                          <a:spcPts val="0"/>
                        </a:spcBef>
                        <a:spcAft>
                          <a:spcPts val="0"/>
                        </a:spcAft>
                        <a:buNone/>
                      </a:pPr>
                      <a:r>
                        <a:rPr lang="en-IN" sz="1600" b="1" kern="1200" dirty="0">
                          <a:solidFill>
                            <a:schemeClr val="tx1"/>
                          </a:solidFill>
                          <a:latin typeface="Times New Roman" panose="02020603050405020304" pitchFamily="18" charset="0"/>
                          <a:ea typeface="Bebas Neue"/>
                          <a:cs typeface="Times New Roman" panose="02020603050405020304" pitchFamily="18" charset="0"/>
                          <a:sym typeface="Bebas Neue"/>
                        </a:rPr>
                        <a:t>CUSTOMERs COUNT</a:t>
                      </a:r>
                      <a:endParaRPr sz="1600" b="1" kern="1200" dirty="0">
                        <a:solidFill>
                          <a:schemeClr val="tx1"/>
                        </a:solidFill>
                        <a:latin typeface="Times New Roman" panose="02020603050405020304" pitchFamily="18" charset="0"/>
                        <a:ea typeface="Bebas Neue"/>
                        <a:cs typeface="Times New Roman" panose="02020603050405020304" pitchFamily="18" charset="0"/>
                        <a:sym typeface="Bebas Neue"/>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rgbClr val="00B0F0"/>
                        </a:gs>
                        <a:gs pos="100000">
                          <a:schemeClr val="lt2"/>
                        </a:gs>
                      </a:gsLst>
                      <a:lin ang="5400700" scaled="0"/>
                    </a:gradFill>
                  </a:tcPr>
                </a:tc>
                <a:extLst>
                  <a:ext uri="{0D108BD9-81ED-4DB2-BD59-A6C34878D82A}">
                    <a16:rowId xmlns:a16="http://schemas.microsoft.com/office/drawing/2014/main" val="10000"/>
                  </a:ext>
                </a:extLst>
              </a:tr>
              <a:tr h="356917">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300-579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POOR </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520</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6917">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580-669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F</a:t>
                      </a:r>
                      <a:r>
                        <a:rPr lang="en-IN" dirty="0">
                          <a:solidFill>
                            <a:schemeClr val="dk1"/>
                          </a:solidFill>
                          <a:latin typeface="Arimo"/>
                          <a:ea typeface="Arimo"/>
                          <a:cs typeface="Arimo"/>
                          <a:sym typeface="Arimo"/>
                        </a:rPr>
                        <a:t>AIR</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685</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6917">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670-739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452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6917">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740-799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VERY 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252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6917">
                <a:tc>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800-855</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EXCELLENT</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128</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96378635"/>
                  </a:ext>
                </a:extLst>
              </a:tr>
            </a:tbl>
          </a:graphicData>
        </a:graphic>
      </p:graphicFrame>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59;p34">
            <a:extLst>
              <a:ext uri="{FF2B5EF4-FFF2-40B4-BE49-F238E27FC236}">
                <a16:creationId xmlns:a16="http://schemas.microsoft.com/office/drawing/2014/main" id="{99E9CC92-3CC6-498B-242B-34FC81912142}"/>
              </a:ext>
            </a:extLst>
          </p:cNvPr>
          <p:cNvGrpSpPr/>
          <p:nvPr/>
        </p:nvGrpSpPr>
        <p:grpSpPr>
          <a:xfrm>
            <a:off x="-25899" y="28000"/>
            <a:ext cx="1532091" cy="1340006"/>
            <a:chOff x="5138089" y="757530"/>
            <a:chExt cx="3605745" cy="3762679"/>
          </a:xfrm>
        </p:grpSpPr>
        <p:sp>
          <p:nvSpPr>
            <p:cNvPr id="3" name="Google Shape;260;p34">
              <a:extLst>
                <a:ext uri="{FF2B5EF4-FFF2-40B4-BE49-F238E27FC236}">
                  <a16:creationId xmlns:a16="http://schemas.microsoft.com/office/drawing/2014/main" id="{D2532843-D5CA-1B8A-24E4-11C87F9D559A}"/>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61;p34">
              <a:extLst>
                <a:ext uri="{FF2B5EF4-FFF2-40B4-BE49-F238E27FC236}">
                  <a16:creationId xmlns:a16="http://schemas.microsoft.com/office/drawing/2014/main" id="{487D0D50-C694-7198-1DA2-1AAD34FA5293}"/>
                </a:ext>
              </a:extLst>
            </p:cNvPr>
            <p:cNvGrpSpPr/>
            <p:nvPr/>
          </p:nvGrpSpPr>
          <p:grpSpPr>
            <a:xfrm>
              <a:off x="5536526" y="2174241"/>
              <a:ext cx="858975" cy="300968"/>
              <a:chOff x="2271950" y="2722775"/>
              <a:chExt cx="575875" cy="201775"/>
            </a:xfrm>
          </p:grpSpPr>
          <p:sp>
            <p:nvSpPr>
              <p:cNvPr id="59" name="Google Shape;262;p34">
                <a:extLst>
                  <a:ext uri="{FF2B5EF4-FFF2-40B4-BE49-F238E27FC236}">
                    <a16:creationId xmlns:a16="http://schemas.microsoft.com/office/drawing/2014/main" id="{D9C3F838-12CF-C486-759D-21F8556E85B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3;p34">
                <a:extLst>
                  <a:ext uri="{FF2B5EF4-FFF2-40B4-BE49-F238E27FC236}">
                    <a16:creationId xmlns:a16="http://schemas.microsoft.com/office/drawing/2014/main" id="{CE4461FF-BF1A-E828-A14E-B031416A33E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p34">
                <a:extLst>
                  <a:ext uri="{FF2B5EF4-FFF2-40B4-BE49-F238E27FC236}">
                    <a16:creationId xmlns:a16="http://schemas.microsoft.com/office/drawing/2014/main" id="{0614857B-F000-62D0-2227-B57282A3A9D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p34">
                <a:extLst>
                  <a:ext uri="{FF2B5EF4-FFF2-40B4-BE49-F238E27FC236}">
                    <a16:creationId xmlns:a16="http://schemas.microsoft.com/office/drawing/2014/main" id="{FFA5822E-DCC8-93B0-C238-1D38973A2E0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6;p34">
                <a:extLst>
                  <a:ext uri="{FF2B5EF4-FFF2-40B4-BE49-F238E27FC236}">
                    <a16:creationId xmlns:a16="http://schemas.microsoft.com/office/drawing/2014/main" id="{A20EFBD0-EDA1-B19A-E1D3-A7AB79B5664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67;p34">
              <a:extLst>
                <a:ext uri="{FF2B5EF4-FFF2-40B4-BE49-F238E27FC236}">
                  <a16:creationId xmlns:a16="http://schemas.microsoft.com/office/drawing/2014/main" id="{65BBE5D4-A1C7-7D37-0F9F-7ED7DE0B4B89}"/>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8;p34">
              <a:extLst>
                <a:ext uri="{FF2B5EF4-FFF2-40B4-BE49-F238E27FC236}">
                  <a16:creationId xmlns:a16="http://schemas.microsoft.com/office/drawing/2014/main" id="{E980FCE2-1CA9-6316-6E19-A7DD0433AE89}"/>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9;p34">
              <a:extLst>
                <a:ext uri="{FF2B5EF4-FFF2-40B4-BE49-F238E27FC236}">
                  <a16:creationId xmlns:a16="http://schemas.microsoft.com/office/drawing/2014/main" id="{04A09357-2445-B6AA-8458-0A469F1CF5CF}"/>
                </a:ext>
              </a:extLst>
            </p:cNvPr>
            <p:cNvGrpSpPr/>
            <p:nvPr/>
          </p:nvGrpSpPr>
          <p:grpSpPr>
            <a:xfrm>
              <a:off x="6056200" y="1535350"/>
              <a:ext cx="2293204" cy="1710167"/>
              <a:chOff x="1062800" y="1986296"/>
              <a:chExt cx="2169540" cy="1617945"/>
            </a:xfrm>
          </p:grpSpPr>
          <p:sp>
            <p:nvSpPr>
              <p:cNvPr id="45" name="Google Shape;270;p34">
                <a:extLst>
                  <a:ext uri="{FF2B5EF4-FFF2-40B4-BE49-F238E27FC236}">
                    <a16:creationId xmlns:a16="http://schemas.microsoft.com/office/drawing/2014/main" id="{0FB9561A-9827-528C-F39B-069DD355393B}"/>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1;p34">
                <a:extLst>
                  <a:ext uri="{FF2B5EF4-FFF2-40B4-BE49-F238E27FC236}">
                    <a16:creationId xmlns:a16="http://schemas.microsoft.com/office/drawing/2014/main" id="{505AF384-0AC9-925C-C32A-ECDFB0073110}"/>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2;p34">
                <a:extLst>
                  <a:ext uri="{FF2B5EF4-FFF2-40B4-BE49-F238E27FC236}">
                    <a16:creationId xmlns:a16="http://schemas.microsoft.com/office/drawing/2014/main" id="{DE37CE58-5688-B73B-8188-44E3201CECAE}"/>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3;p34">
                <a:extLst>
                  <a:ext uri="{FF2B5EF4-FFF2-40B4-BE49-F238E27FC236}">
                    <a16:creationId xmlns:a16="http://schemas.microsoft.com/office/drawing/2014/main" id="{0D7DE660-192E-3986-CD89-525FA259C4F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4;p34">
                <a:extLst>
                  <a:ext uri="{FF2B5EF4-FFF2-40B4-BE49-F238E27FC236}">
                    <a16:creationId xmlns:a16="http://schemas.microsoft.com/office/drawing/2014/main" id="{534971D8-0BDA-90D7-8F33-1729F84790E0}"/>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5;p34">
                <a:extLst>
                  <a:ext uri="{FF2B5EF4-FFF2-40B4-BE49-F238E27FC236}">
                    <a16:creationId xmlns:a16="http://schemas.microsoft.com/office/drawing/2014/main" id="{9E4E3AB6-8BE9-9062-B8E5-66DC9619A6BE}"/>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p34">
                <a:extLst>
                  <a:ext uri="{FF2B5EF4-FFF2-40B4-BE49-F238E27FC236}">
                    <a16:creationId xmlns:a16="http://schemas.microsoft.com/office/drawing/2014/main" id="{8C8412E6-F3E4-3CCB-52E8-7A7471129CC0}"/>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7;p34">
                <a:extLst>
                  <a:ext uri="{FF2B5EF4-FFF2-40B4-BE49-F238E27FC236}">
                    <a16:creationId xmlns:a16="http://schemas.microsoft.com/office/drawing/2014/main" id="{2D0B0CF2-7B54-D534-CAFE-C31D8EEDFFD9}"/>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p34">
                <a:extLst>
                  <a:ext uri="{FF2B5EF4-FFF2-40B4-BE49-F238E27FC236}">
                    <a16:creationId xmlns:a16="http://schemas.microsoft.com/office/drawing/2014/main" id="{5FFBC056-ABF4-A025-7E22-2C31F6EE66D3}"/>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p34">
                <a:extLst>
                  <a:ext uri="{FF2B5EF4-FFF2-40B4-BE49-F238E27FC236}">
                    <a16:creationId xmlns:a16="http://schemas.microsoft.com/office/drawing/2014/main" id="{9572FEBC-5CC2-40E9-F339-EC7ECFBD3855}"/>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p34">
                <a:extLst>
                  <a:ext uri="{FF2B5EF4-FFF2-40B4-BE49-F238E27FC236}">
                    <a16:creationId xmlns:a16="http://schemas.microsoft.com/office/drawing/2014/main" id="{684D4138-9A82-53A2-3ADE-018BBF9FDD07}"/>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1;p34">
                <a:extLst>
                  <a:ext uri="{FF2B5EF4-FFF2-40B4-BE49-F238E27FC236}">
                    <a16:creationId xmlns:a16="http://schemas.microsoft.com/office/drawing/2014/main" id="{0AAC7069-4518-70C8-7253-980F5D1CCD64}"/>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2;p34">
                <a:extLst>
                  <a:ext uri="{FF2B5EF4-FFF2-40B4-BE49-F238E27FC236}">
                    <a16:creationId xmlns:a16="http://schemas.microsoft.com/office/drawing/2014/main" id="{788EEE11-B785-7135-AE29-5CD5DF8A8C49}"/>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3;p34">
                <a:extLst>
                  <a:ext uri="{FF2B5EF4-FFF2-40B4-BE49-F238E27FC236}">
                    <a16:creationId xmlns:a16="http://schemas.microsoft.com/office/drawing/2014/main" id="{17C54B18-ED7F-B207-98CC-6C51F3C83EDD}"/>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84;p34">
              <a:extLst>
                <a:ext uri="{FF2B5EF4-FFF2-40B4-BE49-F238E27FC236}">
                  <a16:creationId xmlns:a16="http://schemas.microsoft.com/office/drawing/2014/main" id="{DA3C86AF-C64C-2536-B7A1-69B4C9FFA2E6}"/>
                </a:ext>
              </a:extLst>
            </p:cNvPr>
            <p:cNvGrpSpPr/>
            <p:nvPr/>
          </p:nvGrpSpPr>
          <p:grpSpPr>
            <a:xfrm>
              <a:off x="7524694" y="2964516"/>
              <a:ext cx="953591" cy="334099"/>
              <a:chOff x="2271950" y="2722775"/>
              <a:chExt cx="575875" cy="201775"/>
            </a:xfrm>
          </p:grpSpPr>
          <p:sp>
            <p:nvSpPr>
              <p:cNvPr id="40" name="Google Shape;285;p34">
                <a:extLst>
                  <a:ext uri="{FF2B5EF4-FFF2-40B4-BE49-F238E27FC236}">
                    <a16:creationId xmlns:a16="http://schemas.microsoft.com/office/drawing/2014/main" id="{26475F0E-913C-88BC-3DC0-2C4ED116CBDC}"/>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6;p34">
                <a:extLst>
                  <a:ext uri="{FF2B5EF4-FFF2-40B4-BE49-F238E27FC236}">
                    <a16:creationId xmlns:a16="http://schemas.microsoft.com/office/drawing/2014/main" id="{8E1AD924-2279-620E-D1F9-746684E6FB78}"/>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7;p34">
                <a:extLst>
                  <a:ext uri="{FF2B5EF4-FFF2-40B4-BE49-F238E27FC236}">
                    <a16:creationId xmlns:a16="http://schemas.microsoft.com/office/drawing/2014/main" id="{E68AA170-AF07-65C5-1675-FD0E8B5AB94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8;p34">
                <a:extLst>
                  <a:ext uri="{FF2B5EF4-FFF2-40B4-BE49-F238E27FC236}">
                    <a16:creationId xmlns:a16="http://schemas.microsoft.com/office/drawing/2014/main" id="{89E0EBE2-DBC0-F176-3266-E19F08F5ADF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9;p34">
                <a:extLst>
                  <a:ext uri="{FF2B5EF4-FFF2-40B4-BE49-F238E27FC236}">
                    <a16:creationId xmlns:a16="http://schemas.microsoft.com/office/drawing/2014/main" id="{02F45FD0-2877-AFC8-B0FF-1835478A275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90;p34">
              <a:extLst>
                <a:ext uri="{FF2B5EF4-FFF2-40B4-BE49-F238E27FC236}">
                  <a16:creationId xmlns:a16="http://schemas.microsoft.com/office/drawing/2014/main" id="{D2764783-4F84-32FA-B7BB-092641F6CEBA}"/>
                </a:ext>
              </a:extLst>
            </p:cNvPr>
            <p:cNvGrpSpPr/>
            <p:nvPr/>
          </p:nvGrpSpPr>
          <p:grpSpPr>
            <a:xfrm>
              <a:off x="7653574" y="1141618"/>
              <a:ext cx="695830" cy="643529"/>
              <a:chOff x="3407216" y="1944760"/>
              <a:chExt cx="535831" cy="495479"/>
            </a:xfrm>
          </p:grpSpPr>
          <p:sp>
            <p:nvSpPr>
              <p:cNvPr id="37" name="Google Shape;291;p34">
                <a:extLst>
                  <a:ext uri="{FF2B5EF4-FFF2-40B4-BE49-F238E27FC236}">
                    <a16:creationId xmlns:a16="http://schemas.microsoft.com/office/drawing/2014/main" id="{1F282CD1-33AB-BDFC-435E-4EFFF2C65A9D}"/>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p34">
                <a:extLst>
                  <a:ext uri="{FF2B5EF4-FFF2-40B4-BE49-F238E27FC236}">
                    <a16:creationId xmlns:a16="http://schemas.microsoft.com/office/drawing/2014/main" id="{2FE62C0D-97D6-9B90-C5EF-17CED85EB0FB}"/>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3;p34">
                <a:extLst>
                  <a:ext uri="{FF2B5EF4-FFF2-40B4-BE49-F238E27FC236}">
                    <a16:creationId xmlns:a16="http://schemas.microsoft.com/office/drawing/2014/main" id="{7DE4CAB2-50DA-BBA2-AAB7-90C105078F75}"/>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94;p34">
              <a:extLst>
                <a:ext uri="{FF2B5EF4-FFF2-40B4-BE49-F238E27FC236}">
                  <a16:creationId xmlns:a16="http://schemas.microsoft.com/office/drawing/2014/main" id="{F08FD5F1-7577-416F-1B52-9AFBD4C77161}"/>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34">
              <a:extLst>
                <a:ext uri="{FF2B5EF4-FFF2-40B4-BE49-F238E27FC236}">
                  <a16:creationId xmlns:a16="http://schemas.microsoft.com/office/drawing/2014/main" id="{1EE9A905-74A0-C76E-F646-F7F0161C78B8}"/>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34">
              <a:extLst>
                <a:ext uri="{FF2B5EF4-FFF2-40B4-BE49-F238E27FC236}">
                  <a16:creationId xmlns:a16="http://schemas.microsoft.com/office/drawing/2014/main" id="{842B6270-C769-A11A-4F1D-6138E7FC979E}"/>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34">
              <a:extLst>
                <a:ext uri="{FF2B5EF4-FFF2-40B4-BE49-F238E27FC236}">
                  <a16:creationId xmlns:a16="http://schemas.microsoft.com/office/drawing/2014/main" id="{DAD42985-71D2-0B0E-2E2E-67071FC0925E}"/>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34">
              <a:extLst>
                <a:ext uri="{FF2B5EF4-FFF2-40B4-BE49-F238E27FC236}">
                  <a16:creationId xmlns:a16="http://schemas.microsoft.com/office/drawing/2014/main" id="{2F54AE39-254E-1B68-0EF4-4A7B6B64434F}"/>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34">
              <a:extLst>
                <a:ext uri="{FF2B5EF4-FFF2-40B4-BE49-F238E27FC236}">
                  <a16:creationId xmlns:a16="http://schemas.microsoft.com/office/drawing/2014/main" id="{8D020C58-426F-A19B-727C-A39005C264FE}"/>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34">
              <a:extLst>
                <a:ext uri="{FF2B5EF4-FFF2-40B4-BE49-F238E27FC236}">
                  <a16:creationId xmlns:a16="http://schemas.microsoft.com/office/drawing/2014/main" id="{626DA0BE-4C43-6F50-2009-99E10CEA05C3}"/>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34">
              <a:extLst>
                <a:ext uri="{FF2B5EF4-FFF2-40B4-BE49-F238E27FC236}">
                  <a16:creationId xmlns:a16="http://schemas.microsoft.com/office/drawing/2014/main" id="{F8E1CDDB-ACCA-3085-96EE-DD68D385C316}"/>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34">
              <a:extLst>
                <a:ext uri="{FF2B5EF4-FFF2-40B4-BE49-F238E27FC236}">
                  <a16:creationId xmlns:a16="http://schemas.microsoft.com/office/drawing/2014/main" id="{69704FAC-0C54-C05B-D20B-9E5F9874307E}"/>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34">
              <a:extLst>
                <a:ext uri="{FF2B5EF4-FFF2-40B4-BE49-F238E27FC236}">
                  <a16:creationId xmlns:a16="http://schemas.microsoft.com/office/drawing/2014/main" id="{0B5DCF8E-FC22-421F-BFD5-A0A99E246B4F}"/>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05;p34">
              <a:extLst>
                <a:ext uri="{FF2B5EF4-FFF2-40B4-BE49-F238E27FC236}">
                  <a16:creationId xmlns:a16="http://schemas.microsoft.com/office/drawing/2014/main" id="{49587726-876C-8074-FE6E-E42DC79C8C7F}"/>
                </a:ext>
              </a:extLst>
            </p:cNvPr>
            <p:cNvGrpSpPr/>
            <p:nvPr/>
          </p:nvGrpSpPr>
          <p:grpSpPr>
            <a:xfrm>
              <a:off x="6882732" y="2040297"/>
              <a:ext cx="1861102" cy="1904111"/>
              <a:chOff x="6882732" y="2040297"/>
              <a:chExt cx="1861102" cy="1904111"/>
            </a:xfrm>
          </p:grpSpPr>
          <p:grpSp>
            <p:nvGrpSpPr>
              <p:cNvPr id="21" name="Google Shape;306;p34">
                <a:extLst>
                  <a:ext uri="{FF2B5EF4-FFF2-40B4-BE49-F238E27FC236}">
                    <a16:creationId xmlns:a16="http://schemas.microsoft.com/office/drawing/2014/main" id="{B427DD41-BB51-8E05-D4D1-AC232F35BD18}"/>
                  </a:ext>
                </a:extLst>
              </p:cNvPr>
              <p:cNvGrpSpPr/>
              <p:nvPr/>
            </p:nvGrpSpPr>
            <p:grpSpPr>
              <a:xfrm rot="1800000">
                <a:off x="7153488" y="2273972"/>
                <a:ext cx="1319590" cy="1436760"/>
                <a:chOff x="2956444" y="-416775"/>
                <a:chExt cx="1627918" cy="1772276"/>
              </a:xfrm>
            </p:grpSpPr>
            <p:sp>
              <p:nvSpPr>
                <p:cNvPr id="23" name="Google Shape;307;p34">
                  <a:extLst>
                    <a:ext uri="{FF2B5EF4-FFF2-40B4-BE49-F238E27FC236}">
                      <a16:creationId xmlns:a16="http://schemas.microsoft.com/office/drawing/2014/main" id="{0EBFC228-42E8-9536-4B72-C54B365F1BAA}"/>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8;p34">
                  <a:extLst>
                    <a:ext uri="{FF2B5EF4-FFF2-40B4-BE49-F238E27FC236}">
                      <a16:creationId xmlns:a16="http://schemas.microsoft.com/office/drawing/2014/main" id="{8D133276-DACE-83DF-A951-90A420F9CA28}"/>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p34">
                  <a:extLst>
                    <a:ext uri="{FF2B5EF4-FFF2-40B4-BE49-F238E27FC236}">
                      <a16:creationId xmlns:a16="http://schemas.microsoft.com/office/drawing/2014/main" id="{32769BDF-B7E6-CDBE-B04C-1AB5CDBB2B01}"/>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p34">
                  <a:extLst>
                    <a:ext uri="{FF2B5EF4-FFF2-40B4-BE49-F238E27FC236}">
                      <a16:creationId xmlns:a16="http://schemas.microsoft.com/office/drawing/2014/main" id="{B6BB3072-B68E-23C3-51A5-EEFD93C747CF}"/>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34">
                  <a:extLst>
                    <a:ext uri="{FF2B5EF4-FFF2-40B4-BE49-F238E27FC236}">
                      <a16:creationId xmlns:a16="http://schemas.microsoft.com/office/drawing/2014/main" id="{5C715A41-C59C-EC7A-D33E-A5C4A47B6761}"/>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34">
                  <a:extLst>
                    <a:ext uri="{FF2B5EF4-FFF2-40B4-BE49-F238E27FC236}">
                      <a16:creationId xmlns:a16="http://schemas.microsoft.com/office/drawing/2014/main" id="{3B7F1454-8B0A-F08C-D0B1-3F9138F91D39}"/>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3;p34">
                  <a:extLst>
                    <a:ext uri="{FF2B5EF4-FFF2-40B4-BE49-F238E27FC236}">
                      <a16:creationId xmlns:a16="http://schemas.microsoft.com/office/drawing/2014/main" id="{69E17476-E8AF-9C0B-A52C-9BA9CB5923BA}"/>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p34">
                  <a:extLst>
                    <a:ext uri="{FF2B5EF4-FFF2-40B4-BE49-F238E27FC236}">
                      <a16:creationId xmlns:a16="http://schemas.microsoft.com/office/drawing/2014/main" id="{DE9E7757-54B7-2E7C-98B4-71621CEBA0A2}"/>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5;p34">
                  <a:extLst>
                    <a:ext uri="{FF2B5EF4-FFF2-40B4-BE49-F238E27FC236}">
                      <a16:creationId xmlns:a16="http://schemas.microsoft.com/office/drawing/2014/main" id="{EBED592C-BA22-F083-AC19-EEA85F188F7B}"/>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p34">
                  <a:extLst>
                    <a:ext uri="{FF2B5EF4-FFF2-40B4-BE49-F238E27FC236}">
                      <a16:creationId xmlns:a16="http://schemas.microsoft.com/office/drawing/2014/main" id="{2BC1E7C8-73A9-3EA0-8A91-AEE306CB0CDE}"/>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7;p34">
                  <a:extLst>
                    <a:ext uri="{FF2B5EF4-FFF2-40B4-BE49-F238E27FC236}">
                      <a16:creationId xmlns:a16="http://schemas.microsoft.com/office/drawing/2014/main" id="{00F1F8A3-F2AD-B529-7EC4-CC19AE8BFD9F}"/>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p34">
                  <a:extLst>
                    <a:ext uri="{FF2B5EF4-FFF2-40B4-BE49-F238E27FC236}">
                      <a16:creationId xmlns:a16="http://schemas.microsoft.com/office/drawing/2014/main" id="{03355398-39EC-AED9-6DF5-5E3547B6FE09}"/>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9;p34">
                  <a:extLst>
                    <a:ext uri="{FF2B5EF4-FFF2-40B4-BE49-F238E27FC236}">
                      <a16:creationId xmlns:a16="http://schemas.microsoft.com/office/drawing/2014/main" id="{30770310-73FF-A33D-B1A1-4E06D9FF0080}"/>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0;p34">
                  <a:extLst>
                    <a:ext uri="{FF2B5EF4-FFF2-40B4-BE49-F238E27FC236}">
                      <a16:creationId xmlns:a16="http://schemas.microsoft.com/office/drawing/2014/main" id="{E8DE4EF5-3F47-04E6-A843-E95FECBC76C8}"/>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21;p34">
                <a:extLst>
                  <a:ext uri="{FF2B5EF4-FFF2-40B4-BE49-F238E27FC236}">
                    <a16:creationId xmlns:a16="http://schemas.microsoft.com/office/drawing/2014/main" id="{EEED3A07-6846-092D-E065-D9551B0ADBF9}"/>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6" name="Google Shape;259;p34">
            <a:extLst>
              <a:ext uri="{FF2B5EF4-FFF2-40B4-BE49-F238E27FC236}">
                <a16:creationId xmlns:a16="http://schemas.microsoft.com/office/drawing/2014/main" id="{78395799-8721-8B5E-7CAA-94D8011DA94A}"/>
              </a:ext>
            </a:extLst>
          </p:cNvPr>
          <p:cNvGrpSpPr/>
          <p:nvPr/>
        </p:nvGrpSpPr>
        <p:grpSpPr>
          <a:xfrm>
            <a:off x="7560527" y="3516351"/>
            <a:ext cx="1509914" cy="1496054"/>
            <a:chOff x="5138089" y="757530"/>
            <a:chExt cx="3605745" cy="3762679"/>
          </a:xfrm>
        </p:grpSpPr>
        <p:sp>
          <p:nvSpPr>
            <p:cNvPr id="1857" name="Google Shape;260;p34">
              <a:extLst>
                <a:ext uri="{FF2B5EF4-FFF2-40B4-BE49-F238E27FC236}">
                  <a16:creationId xmlns:a16="http://schemas.microsoft.com/office/drawing/2014/main" id="{B492D411-C0A5-415F-55D4-CF74130F8F99}"/>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8" name="Google Shape;261;p34">
              <a:extLst>
                <a:ext uri="{FF2B5EF4-FFF2-40B4-BE49-F238E27FC236}">
                  <a16:creationId xmlns:a16="http://schemas.microsoft.com/office/drawing/2014/main" id="{0B5E2F78-6ABE-F661-9EEC-0ECBFD00F9A0}"/>
                </a:ext>
              </a:extLst>
            </p:cNvPr>
            <p:cNvGrpSpPr/>
            <p:nvPr/>
          </p:nvGrpSpPr>
          <p:grpSpPr>
            <a:xfrm>
              <a:off x="5536526" y="2174241"/>
              <a:ext cx="858975" cy="300968"/>
              <a:chOff x="2271950" y="2722775"/>
              <a:chExt cx="575875" cy="201775"/>
            </a:xfrm>
          </p:grpSpPr>
          <p:sp>
            <p:nvSpPr>
              <p:cNvPr id="1921" name="Google Shape;262;p34">
                <a:extLst>
                  <a:ext uri="{FF2B5EF4-FFF2-40B4-BE49-F238E27FC236}">
                    <a16:creationId xmlns:a16="http://schemas.microsoft.com/office/drawing/2014/main" id="{4B505E48-6BEA-5C98-51B0-26DF090073B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63;p34">
                <a:extLst>
                  <a:ext uri="{FF2B5EF4-FFF2-40B4-BE49-F238E27FC236}">
                    <a16:creationId xmlns:a16="http://schemas.microsoft.com/office/drawing/2014/main" id="{549E4ED0-E5DB-D603-4C06-427C59DCECB3}"/>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64;p34">
                <a:extLst>
                  <a:ext uri="{FF2B5EF4-FFF2-40B4-BE49-F238E27FC236}">
                    <a16:creationId xmlns:a16="http://schemas.microsoft.com/office/drawing/2014/main" id="{975A3260-DAFF-BB5A-F859-9A425873B2F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65;p34">
                <a:extLst>
                  <a:ext uri="{FF2B5EF4-FFF2-40B4-BE49-F238E27FC236}">
                    <a16:creationId xmlns:a16="http://schemas.microsoft.com/office/drawing/2014/main" id="{2C138441-8661-6E88-D598-114E7D4E25A6}"/>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66;p34">
                <a:extLst>
                  <a:ext uri="{FF2B5EF4-FFF2-40B4-BE49-F238E27FC236}">
                    <a16:creationId xmlns:a16="http://schemas.microsoft.com/office/drawing/2014/main" id="{8ACA2ADF-9A18-9209-79C1-468E01E4C27E}"/>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9" name="Google Shape;267;p34">
              <a:extLst>
                <a:ext uri="{FF2B5EF4-FFF2-40B4-BE49-F238E27FC236}">
                  <a16:creationId xmlns:a16="http://schemas.microsoft.com/office/drawing/2014/main" id="{CBCCAC02-F5BF-24F7-3BAB-FD579E0E3DCA}"/>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68;p34">
              <a:extLst>
                <a:ext uri="{FF2B5EF4-FFF2-40B4-BE49-F238E27FC236}">
                  <a16:creationId xmlns:a16="http://schemas.microsoft.com/office/drawing/2014/main" id="{B3C3DAEF-6B9A-91A9-D4E1-C7402B2660A4}"/>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1" name="Google Shape;269;p34">
              <a:extLst>
                <a:ext uri="{FF2B5EF4-FFF2-40B4-BE49-F238E27FC236}">
                  <a16:creationId xmlns:a16="http://schemas.microsoft.com/office/drawing/2014/main" id="{BED99CAD-55B5-E92A-7BA5-7B27AC4803F0}"/>
                </a:ext>
              </a:extLst>
            </p:cNvPr>
            <p:cNvGrpSpPr/>
            <p:nvPr/>
          </p:nvGrpSpPr>
          <p:grpSpPr>
            <a:xfrm>
              <a:off x="6056200" y="1535350"/>
              <a:ext cx="2293204" cy="1710167"/>
              <a:chOff x="1062800" y="1986296"/>
              <a:chExt cx="2169540" cy="1617945"/>
            </a:xfrm>
          </p:grpSpPr>
          <p:sp>
            <p:nvSpPr>
              <p:cNvPr id="1907" name="Google Shape;270;p34">
                <a:extLst>
                  <a:ext uri="{FF2B5EF4-FFF2-40B4-BE49-F238E27FC236}">
                    <a16:creationId xmlns:a16="http://schemas.microsoft.com/office/drawing/2014/main" id="{5D0DD4EC-C086-E41C-8D11-7ED968BC734C}"/>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71;p34">
                <a:extLst>
                  <a:ext uri="{FF2B5EF4-FFF2-40B4-BE49-F238E27FC236}">
                    <a16:creationId xmlns:a16="http://schemas.microsoft.com/office/drawing/2014/main" id="{C1D3744C-CEC1-E843-0F28-6F7720D51056}"/>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72;p34">
                <a:extLst>
                  <a:ext uri="{FF2B5EF4-FFF2-40B4-BE49-F238E27FC236}">
                    <a16:creationId xmlns:a16="http://schemas.microsoft.com/office/drawing/2014/main" id="{9F38DF7C-1DC0-A982-2BC1-D36AEC8F9CB1}"/>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73;p34">
                <a:extLst>
                  <a:ext uri="{FF2B5EF4-FFF2-40B4-BE49-F238E27FC236}">
                    <a16:creationId xmlns:a16="http://schemas.microsoft.com/office/drawing/2014/main" id="{FB2EC4BF-F439-B9F9-2384-63E32282ACCB}"/>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74;p34">
                <a:extLst>
                  <a:ext uri="{FF2B5EF4-FFF2-40B4-BE49-F238E27FC236}">
                    <a16:creationId xmlns:a16="http://schemas.microsoft.com/office/drawing/2014/main" id="{B875ED05-64D5-633F-E5E7-31114378E38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75;p34">
                <a:extLst>
                  <a:ext uri="{FF2B5EF4-FFF2-40B4-BE49-F238E27FC236}">
                    <a16:creationId xmlns:a16="http://schemas.microsoft.com/office/drawing/2014/main" id="{58C8D269-34A2-76C2-72A7-070BD60645D0}"/>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76;p34">
                <a:extLst>
                  <a:ext uri="{FF2B5EF4-FFF2-40B4-BE49-F238E27FC236}">
                    <a16:creationId xmlns:a16="http://schemas.microsoft.com/office/drawing/2014/main" id="{3B7948A2-EDD2-9EFC-FD0A-347A774F30E3}"/>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77;p34">
                <a:extLst>
                  <a:ext uri="{FF2B5EF4-FFF2-40B4-BE49-F238E27FC236}">
                    <a16:creationId xmlns:a16="http://schemas.microsoft.com/office/drawing/2014/main" id="{F992DF0C-A925-3E56-EB03-2BC3B086AE47}"/>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78;p34">
                <a:extLst>
                  <a:ext uri="{FF2B5EF4-FFF2-40B4-BE49-F238E27FC236}">
                    <a16:creationId xmlns:a16="http://schemas.microsoft.com/office/drawing/2014/main" id="{9B965F26-C9BE-9C8B-5620-1CDDD8B2CE89}"/>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79;p34">
                <a:extLst>
                  <a:ext uri="{FF2B5EF4-FFF2-40B4-BE49-F238E27FC236}">
                    <a16:creationId xmlns:a16="http://schemas.microsoft.com/office/drawing/2014/main" id="{4118AFB1-16E8-B0DD-D149-B8461FAA5432}"/>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80;p34">
                <a:extLst>
                  <a:ext uri="{FF2B5EF4-FFF2-40B4-BE49-F238E27FC236}">
                    <a16:creationId xmlns:a16="http://schemas.microsoft.com/office/drawing/2014/main" id="{5B899912-09DC-7733-A6DD-862496FB1C81}"/>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81;p34">
                <a:extLst>
                  <a:ext uri="{FF2B5EF4-FFF2-40B4-BE49-F238E27FC236}">
                    <a16:creationId xmlns:a16="http://schemas.microsoft.com/office/drawing/2014/main" id="{9A7DEC70-7D19-51F5-5FCA-3ACFAB8B3FCE}"/>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82;p34">
                <a:extLst>
                  <a:ext uri="{FF2B5EF4-FFF2-40B4-BE49-F238E27FC236}">
                    <a16:creationId xmlns:a16="http://schemas.microsoft.com/office/drawing/2014/main" id="{7C8B1AF6-9BE5-8C38-9EBD-788FECE69DDF}"/>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83;p34">
                <a:extLst>
                  <a:ext uri="{FF2B5EF4-FFF2-40B4-BE49-F238E27FC236}">
                    <a16:creationId xmlns:a16="http://schemas.microsoft.com/office/drawing/2014/main" id="{5216E169-0DCC-1350-62EE-EB0E7C9C6CB6}"/>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284;p34">
              <a:extLst>
                <a:ext uri="{FF2B5EF4-FFF2-40B4-BE49-F238E27FC236}">
                  <a16:creationId xmlns:a16="http://schemas.microsoft.com/office/drawing/2014/main" id="{11536C8C-5ABF-DFD7-E08F-B7762E44E735}"/>
                </a:ext>
              </a:extLst>
            </p:cNvPr>
            <p:cNvGrpSpPr/>
            <p:nvPr/>
          </p:nvGrpSpPr>
          <p:grpSpPr>
            <a:xfrm>
              <a:off x="7524694" y="2964516"/>
              <a:ext cx="953591" cy="334099"/>
              <a:chOff x="2271950" y="2722775"/>
              <a:chExt cx="575875" cy="201775"/>
            </a:xfrm>
          </p:grpSpPr>
          <p:sp>
            <p:nvSpPr>
              <p:cNvPr id="1902" name="Google Shape;285;p34">
                <a:extLst>
                  <a:ext uri="{FF2B5EF4-FFF2-40B4-BE49-F238E27FC236}">
                    <a16:creationId xmlns:a16="http://schemas.microsoft.com/office/drawing/2014/main" id="{F1BFFA7C-C66E-F124-55BB-4EB7088313D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86;p34">
                <a:extLst>
                  <a:ext uri="{FF2B5EF4-FFF2-40B4-BE49-F238E27FC236}">
                    <a16:creationId xmlns:a16="http://schemas.microsoft.com/office/drawing/2014/main" id="{B98DD0B2-4A86-0B0E-2AC9-725CE8F67B6C}"/>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87;p34">
                <a:extLst>
                  <a:ext uri="{FF2B5EF4-FFF2-40B4-BE49-F238E27FC236}">
                    <a16:creationId xmlns:a16="http://schemas.microsoft.com/office/drawing/2014/main" id="{9500A046-5BEF-E897-2328-529CE13FC36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88;p34">
                <a:extLst>
                  <a:ext uri="{FF2B5EF4-FFF2-40B4-BE49-F238E27FC236}">
                    <a16:creationId xmlns:a16="http://schemas.microsoft.com/office/drawing/2014/main" id="{6FD6951B-3E27-4AF9-8E98-86D27123C0E1}"/>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89;p34">
                <a:extLst>
                  <a:ext uri="{FF2B5EF4-FFF2-40B4-BE49-F238E27FC236}">
                    <a16:creationId xmlns:a16="http://schemas.microsoft.com/office/drawing/2014/main" id="{4F5162CA-723A-4A91-7B7E-3ECB46DA8C2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290;p34">
              <a:extLst>
                <a:ext uri="{FF2B5EF4-FFF2-40B4-BE49-F238E27FC236}">
                  <a16:creationId xmlns:a16="http://schemas.microsoft.com/office/drawing/2014/main" id="{A69AAF83-572C-6271-B52A-B89A285AF8AC}"/>
                </a:ext>
              </a:extLst>
            </p:cNvPr>
            <p:cNvGrpSpPr/>
            <p:nvPr/>
          </p:nvGrpSpPr>
          <p:grpSpPr>
            <a:xfrm>
              <a:off x="7653574" y="1141618"/>
              <a:ext cx="695830" cy="643529"/>
              <a:chOff x="3407216" y="1944760"/>
              <a:chExt cx="535831" cy="495479"/>
            </a:xfrm>
          </p:grpSpPr>
          <p:sp>
            <p:nvSpPr>
              <p:cNvPr id="1899" name="Google Shape;291;p34">
                <a:extLst>
                  <a:ext uri="{FF2B5EF4-FFF2-40B4-BE49-F238E27FC236}">
                    <a16:creationId xmlns:a16="http://schemas.microsoft.com/office/drawing/2014/main" id="{CDBCF3F2-7C62-33D5-4484-C253DC297771}"/>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92;p34">
                <a:extLst>
                  <a:ext uri="{FF2B5EF4-FFF2-40B4-BE49-F238E27FC236}">
                    <a16:creationId xmlns:a16="http://schemas.microsoft.com/office/drawing/2014/main" id="{CD7C0DCA-AFFF-C80B-AA46-521BEA6E890C}"/>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93;p34">
                <a:extLst>
                  <a:ext uri="{FF2B5EF4-FFF2-40B4-BE49-F238E27FC236}">
                    <a16:creationId xmlns:a16="http://schemas.microsoft.com/office/drawing/2014/main" id="{F683CDD1-E9E6-421A-4567-9B9C7213FEE4}"/>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4" name="Google Shape;294;p34">
              <a:extLst>
                <a:ext uri="{FF2B5EF4-FFF2-40B4-BE49-F238E27FC236}">
                  <a16:creationId xmlns:a16="http://schemas.microsoft.com/office/drawing/2014/main" id="{30DC39AD-2D97-DE7A-6C1E-FF1A1F73ABF8}"/>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95;p34">
              <a:extLst>
                <a:ext uri="{FF2B5EF4-FFF2-40B4-BE49-F238E27FC236}">
                  <a16:creationId xmlns:a16="http://schemas.microsoft.com/office/drawing/2014/main" id="{FE5CCA15-7F91-3C22-6701-EB95C567A350}"/>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96;p34">
              <a:extLst>
                <a:ext uri="{FF2B5EF4-FFF2-40B4-BE49-F238E27FC236}">
                  <a16:creationId xmlns:a16="http://schemas.microsoft.com/office/drawing/2014/main" id="{689898DC-F78A-4DA8-E8C2-76E68940641F}"/>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97;p34">
              <a:extLst>
                <a:ext uri="{FF2B5EF4-FFF2-40B4-BE49-F238E27FC236}">
                  <a16:creationId xmlns:a16="http://schemas.microsoft.com/office/drawing/2014/main" id="{6FAF127F-DCC3-C918-8B93-BBA574DD7340}"/>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98;p34">
              <a:extLst>
                <a:ext uri="{FF2B5EF4-FFF2-40B4-BE49-F238E27FC236}">
                  <a16:creationId xmlns:a16="http://schemas.microsoft.com/office/drawing/2014/main" id="{F72D1752-07DF-353C-A6D2-EB49DA504441}"/>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00;p34">
              <a:extLst>
                <a:ext uri="{FF2B5EF4-FFF2-40B4-BE49-F238E27FC236}">
                  <a16:creationId xmlns:a16="http://schemas.microsoft.com/office/drawing/2014/main" id="{6BB0446E-9DEF-8EE7-D55F-C4BCD5D21F94}"/>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01;p34">
              <a:extLst>
                <a:ext uri="{FF2B5EF4-FFF2-40B4-BE49-F238E27FC236}">
                  <a16:creationId xmlns:a16="http://schemas.microsoft.com/office/drawing/2014/main" id="{6E529578-9ACC-7932-8C6E-A4EC08ADC178}"/>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02;p34">
              <a:extLst>
                <a:ext uri="{FF2B5EF4-FFF2-40B4-BE49-F238E27FC236}">
                  <a16:creationId xmlns:a16="http://schemas.microsoft.com/office/drawing/2014/main" id="{787E0871-C49A-BE3F-8C9C-470B97B724D1}"/>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03;p34">
              <a:extLst>
                <a:ext uri="{FF2B5EF4-FFF2-40B4-BE49-F238E27FC236}">
                  <a16:creationId xmlns:a16="http://schemas.microsoft.com/office/drawing/2014/main" id="{A5DB7BF9-4600-68E4-43F4-744A46AA2D7E}"/>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04;p34">
              <a:extLst>
                <a:ext uri="{FF2B5EF4-FFF2-40B4-BE49-F238E27FC236}">
                  <a16:creationId xmlns:a16="http://schemas.microsoft.com/office/drawing/2014/main" id="{05A60EB5-43EC-B4EB-7773-ECB0CCCE0130}"/>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4" name="Google Shape;305;p34">
              <a:extLst>
                <a:ext uri="{FF2B5EF4-FFF2-40B4-BE49-F238E27FC236}">
                  <a16:creationId xmlns:a16="http://schemas.microsoft.com/office/drawing/2014/main" id="{9E2C42DE-D6A4-97E2-6BF3-CC7C0BFB768B}"/>
                </a:ext>
              </a:extLst>
            </p:cNvPr>
            <p:cNvGrpSpPr/>
            <p:nvPr/>
          </p:nvGrpSpPr>
          <p:grpSpPr>
            <a:xfrm>
              <a:off x="6882732" y="2040297"/>
              <a:ext cx="1861102" cy="1904111"/>
              <a:chOff x="6882732" y="2040297"/>
              <a:chExt cx="1861102" cy="1904111"/>
            </a:xfrm>
          </p:grpSpPr>
          <p:grpSp>
            <p:nvGrpSpPr>
              <p:cNvPr id="1875" name="Google Shape;306;p34">
                <a:extLst>
                  <a:ext uri="{FF2B5EF4-FFF2-40B4-BE49-F238E27FC236}">
                    <a16:creationId xmlns:a16="http://schemas.microsoft.com/office/drawing/2014/main" id="{39B00FC3-E31B-04C5-DFBF-A5C4668C3854}"/>
                  </a:ext>
                </a:extLst>
              </p:cNvPr>
              <p:cNvGrpSpPr/>
              <p:nvPr/>
            </p:nvGrpSpPr>
            <p:grpSpPr>
              <a:xfrm rot="1800000">
                <a:off x="7153488" y="2273972"/>
                <a:ext cx="1319590" cy="1436760"/>
                <a:chOff x="2956444" y="-416775"/>
                <a:chExt cx="1627918" cy="1772276"/>
              </a:xfrm>
            </p:grpSpPr>
            <p:sp>
              <p:nvSpPr>
                <p:cNvPr id="1877" name="Google Shape;307;p34">
                  <a:extLst>
                    <a:ext uri="{FF2B5EF4-FFF2-40B4-BE49-F238E27FC236}">
                      <a16:creationId xmlns:a16="http://schemas.microsoft.com/office/drawing/2014/main" id="{9282F9EB-2FA7-0F8D-9B27-422B1009E326}"/>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08;p34">
                  <a:extLst>
                    <a:ext uri="{FF2B5EF4-FFF2-40B4-BE49-F238E27FC236}">
                      <a16:creationId xmlns:a16="http://schemas.microsoft.com/office/drawing/2014/main" id="{5199C5F8-3B39-964A-7EA7-D4AE20FA8230}"/>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09;p34">
                  <a:extLst>
                    <a:ext uri="{FF2B5EF4-FFF2-40B4-BE49-F238E27FC236}">
                      <a16:creationId xmlns:a16="http://schemas.microsoft.com/office/drawing/2014/main" id="{C63102AC-EF9A-9923-E8A6-8DA78D18455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10;p34">
                  <a:extLst>
                    <a:ext uri="{FF2B5EF4-FFF2-40B4-BE49-F238E27FC236}">
                      <a16:creationId xmlns:a16="http://schemas.microsoft.com/office/drawing/2014/main" id="{3DBB5248-6A97-1873-4B2F-27E0759AC5FE}"/>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11;p34">
                  <a:extLst>
                    <a:ext uri="{FF2B5EF4-FFF2-40B4-BE49-F238E27FC236}">
                      <a16:creationId xmlns:a16="http://schemas.microsoft.com/office/drawing/2014/main" id="{D29E4DC4-424C-FBEC-76C1-8643BC1038E5}"/>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12;p34">
                  <a:extLst>
                    <a:ext uri="{FF2B5EF4-FFF2-40B4-BE49-F238E27FC236}">
                      <a16:creationId xmlns:a16="http://schemas.microsoft.com/office/drawing/2014/main" id="{C62B0AC3-5CE3-7EE2-56ED-2F243CF99D54}"/>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13;p34">
                  <a:extLst>
                    <a:ext uri="{FF2B5EF4-FFF2-40B4-BE49-F238E27FC236}">
                      <a16:creationId xmlns:a16="http://schemas.microsoft.com/office/drawing/2014/main" id="{8562DDA3-92F4-2223-47AC-33A4CF0ECDBD}"/>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14;p34">
                  <a:extLst>
                    <a:ext uri="{FF2B5EF4-FFF2-40B4-BE49-F238E27FC236}">
                      <a16:creationId xmlns:a16="http://schemas.microsoft.com/office/drawing/2014/main" id="{C51762D3-C066-AFD5-AF46-7F86CE6E9118}"/>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15;p34">
                  <a:extLst>
                    <a:ext uri="{FF2B5EF4-FFF2-40B4-BE49-F238E27FC236}">
                      <a16:creationId xmlns:a16="http://schemas.microsoft.com/office/drawing/2014/main" id="{F221919D-8BED-2445-F1E9-B658E4E4DBB6}"/>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16;p34">
                  <a:extLst>
                    <a:ext uri="{FF2B5EF4-FFF2-40B4-BE49-F238E27FC236}">
                      <a16:creationId xmlns:a16="http://schemas.microsoft.com/office/drawing/2014/main" id="{4CE476EF-BB16-4195-6B72-2FD6B4549344}"/>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17;p34">
                  <a:extLst>
                    <a:ext uri="{FF2B5EF4-FFF2-40B4-BE49-F238E27FC236}">
                      <a16:creationId xmlns:a16="http://schemas.microsoft.com/office/drawing/2014/main" id="{80D35FE8-E64A-0FE4-6663-AE53A3CC5E90}"/>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18;p34">
                  <a:extLst>
                    <a:ext uri="{FF2B5EF4-FFF2-40B4-BE49-F238E27FC236}">
                      <a16:creationId xmlns:a16="http://schemas.microsoft.com/office/drawing/2014/main" id="{81600D43-AACD-A0DA-8380-C159381C74CF}"/>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19;p34">
                  <a:extLst>
                    <a:ext uri="{FF2B5EF4-FFF2-40B4-BE49-F238E27FC236}">
                      <a16:creationId xmlns:a16="http://schemas.microsoft.com/office/drawing/2014/main" id="{048C8386-5921-8CC2-05B4-4FFCE7F8CB18}"/>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0;p34">
                  <a:extLst>
                    <a:ext uri="{FF2B5EF4-FFF2-40B4-BE49-F238E27FC236}">
                      <a16:creationId xmlns:a16="http://schemas.microsoft.com/office/drawing/2014/main" id="{46D2E578-0904-4ACA-0AD4-DEAC8EB8C5EA}"/>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321;p34">
                <a:extLst>
                  <a:ext uri="{FF2B5EF4-FFF2-40B4-BE49-F238E27FC236}">
                    <a16:creationId xmlns:a16="http://schemas.microsoft.com/office/drawing/2014/main" id="{0599C378-4F1D-D970-5F27-C38B66DF551B}"/>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59;p34">
            <a:extLst>
              <a:ext uri="{FF2B5EF4-FFF2-40B4-BE49-F238E27FC236}">
                <a16:creationId xmlns:a16="http://schemas.microsoft.com/office/drawing/2014/main" id="{957D5E9B-3464-8194-C04A-30CB559D2279}"/>
              </a:ext>
            </a:extLst>
          </p:cNvPr>
          <p:cNvGrpSpPr/>
          <p:nvPr/>
        </p:nvGrpSpPr>
        <p:grpSpPr>
          <a:xfrm>
            <a:off x="249164" y="265893"/>
            <a:ext cx="1532091" cy="1340006"/>
            <a:chOff x="5138089" y="757530"/>
            <a:chExt cx="3605745" cy="3762679"/>
          </a:xfrm>
        </p:grpSpPr>
        <p:sp>
          <p:nvSpPr>
            <p:cNvPr id="4" name="Google Shape;260;p34">
              <a:extLst>
                <a:ext uri="{FF2B5EF4-FFF2-40B4-BE49-F238E27FC236}">
                  <a16:creationId xmlns:a16="http://schemas.microsoft.com/office/drawing/2014/main" id="{AD7D4FC4-F2F9-83A1-2EAE-8623F5786DF3}"/>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1;p34">
              <a:extLst>
                <a:ext uri="{FF2B5EF4-FFF2-40B4-BE49-F238E27FC236}">
                  <a16:creationId xmlns:a16="http://schemas.microsoft.com/office/drawing/2014/main" id="{83DD6E6B-370D-9765-33D9-C8B19D536E4D}"/>
                </a:ext>
              </a:extLst>
            </p:cNvPr>
            <p:cNvGrpSpPr/>
            <p:nvPr/>
          </p:nvGrpSpPr>
          <p:grpSpPr>
            <a:xfrm>
              <a:off x="5536526" y="2174241"/>
              <a:ext cx="858975" cy="300968"/>
              <a:chOff x="2271950" y="2722775"/>
              <a:chExt cx="575875" cy="201775"/>
            </a:xfrm>
          </p:grpSpPr>
          <p:sp>
            <p:nvSpPr>
              <p:cNvPr id="60" name="Google Shape;262;p34">
                <a:extLst>
                  <a:ext uri="{FF2B5EF4-FFF2-40B4-BE49-F238E27FC236}">
                    <a16:creationId xmlns:a16="http://schemas.microsoft.com/office/drawing/2014/main" id="{850AE011-9F30-0875-DF17-EC9A94652F9D}"/>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p34">
                <a:extLst>
                  <a:ext uri="{FF2B5EF4-FFF2-40B4-BE49-F238E27FC236}">
                    <a16:creationId xmlns:a16="http://schemas.microsoft.com/office/drawing/2014/main" id="{D9BB4F92-F68A-8D0C-B14B-4ECE65A83E4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p34">
                <a:extLst>
                  <a:ext uri="{FF2B5EF4-FFF2-40B4-BE49-F238E27FC236}">
                    <a16:creationId xmlns:a16="http://schemas.microsoft.com/office/drawing/2014/main" id="{7EFBFC83-0753-14DC-C32B-33ED0A03706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p34">
                <a:extLst>
                  <a:ext uri="{FF2B5EF4-FFF2-40B4-BE49-F238E27FC236}">
                    <a16:creationId xmlns:a16="http://schemas.microsoft.com/office/drawing/2014/main" id="{8D2AF053-6F4F-B149-B930-7104B54E166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6;p34">
                <a:extLst>
                  <a:ext uri="{FF2B5EF4-FFF2-40B4-BE49-F238E27FC236}">
                    <a16:creationId xmlns:a16="http://schemas.microsoft.com/office/drawing/2014/main" id="{780022BD-A428-CE75-6A04-12F016AC109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7;p34">
              <a:extLst>
                <a:ext uri="{FF2B5EF4-FFF2-40B4-BE49-F238E27FC236}">
                  <a16:creationId xmlns:a16="http://schemas.microsoft.com/office/drawing/2014/main" id="{26CCF5DC-5D9D-C08F-4A60-0FCB00FA9D53}"/>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8;p34">
              <a:extLst>
                <a:ext uri="{FF2B5EF4-FFF2-40B4-BE49-F238E27FC236}">
                  <a16:creationId xmlns:a16="http://schemas.microsoft.com/office/drawing/2014/main" id="{B0EE2C29-B193-8EDF-DDBA-0EADED0522BD}"/>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69;p34">
              <a:extLst>
                <a:ext uri="{FF2B5EF4-FFF2-40B4-BE49-F238E27FC236}">
                  <a16:creationId xmlns:a16="http://schemas.microsoft.com/office/drawing/2014/main" id="{E979F06C-1D26-0644-8596-E635262B8325}"/>
                </a:ext>
              </a:extLst>
            </p:cNvPr>
            <p:cNvGrpSpPr/>
            <p:nvPr/>
          </p:nvGrpSpPr>
          <p:grpSpPr>
            <a:xfrm>
              <a:off x="6056200" y="1535350"/>
              <a:ext cx="2293204" cy="1710167"/>
              <a:chOff x="1062800" y="1986296"/>
              <a:chExt cx="2169540" cy="1617945"/>
            </a:xfrm>
          </p:grpSpPr>
          <p:sp>
            <p:nvSpPr>
              <p:cNvPr id="46" name="Google Shape;270;p34">
                <a:extLst>
                  <a:ext uri="{FF2B5EF4-FFF2-40B4-BE49-F238E27FC236}">
                    <a16:creationId xmlns:a16="http://schemas.microsoft.com/office/drawing/2014/main" id="{E136FEDB-480E-9486-6FA1-9C8ADC5421D8}"/>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p34">
                <a:extLst>
                  <a:ext uri="{FF2B5EF4-FFF2-40B4-BE49-F238E27FC236}">
                    <a16:creationId xmlns:a16="http://schemas.microsoft.com/office/drawing/2014/main" id="{C3020CDA-C151-8C9D-C836-386A524ECFA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p34">
                <a:extLst>
                  <a:ext uri="{FF2B5EF4-FFF2-40B4-BE49-F238E27FC236}">
                    <a16:creationId xmlns:a16="http://schemas.microsoft.com/office/drawing/2014/main" id="{46E47E94-B31D-83E1-7B48-9F4981E66DC7}"/>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3;p34">
                <a:extLst>
                  <a:ext uri="{FF2B5EF4-FFF2-40B4-BE49-F238E27FC236}">
                    <a16:creationId xmlns:a16="http://schemas.microsoft.com/office/drawing/2014/main" id="{369E92B6-46B2-68AE-88FA-1112B46FBC17}"/>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4;p34">
                <a:extLst>
                  <a:ext uri="{FF2B5EF4-FFF2-40B4-BE49-F238E27FC236}">
                    <a16:creationId xmlns:a16="http://schemas.microsoft.com/office/drawing/2014/main" id="{F4B68B7E-5275-B7B4-EEB0-7546C5590849}"/>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5;p34">
                <a:extLst>
                  <a:ext uri="{FF2B5EF4-FFF2-40B4-BE49-F238E27FC236}">
                    <a16:creationId xmlns:a16="http://schemas.microsoft.com/office/drawing/2014/main" id="{50F621A1-6786-61DB-2D90-80A819E2D435}"/>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p34">
                <a:extLst>
                  <a:ext uri="{FF2B5EF4-FFF2-40B4-BE49-F238E27FC236}">
                    <a16:creationId xmlns:a16="http://schemas.microsoft.com/office/drawing/2014/main" id="{A7FD1F5B-8085-844D-DA42-AE1789EB899C}"/>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7;p34">
                <a:extLst>
                  <a:ext uri="{FF2B5EF4-FFF2-40B4-BE49-F238E27FC236}">
                    <a16:creationId xmlns:a16="http://schemas.microsoft.com/office/drawing/2014/main" id="{A3ACEF26-E82C-DA5A-AD0E-849402C72D48}"/>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p34">
                <a:extLst>
                  <a:ext uri="{FF2B5EF4-FFF2-40B4-BE49-F238E27FC236}">
                    <a16:creationId xmlns:a16="http://schemas.microsoft.com/office/drawing/2014/main" id="{92ECD973-FD1A-70DD-B706-4ED4ECF7C8F6}"/>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p34">
                <a:extLst>
                  <a:ext uri="{FF2B5EF4-FFF2-40B4-BE49-F238E27FC236}">
                    <a16:creationId xmlns:a16="http://schemas.microsoft.com/office/drawing/2014/main" id="{1AE1670E-132F-9536-3088-D43AD659E55C}"/>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p34">
                <a:extLst>
                  <a:ext uri="{FF2B5EF4-FFF2-40B4-BE49-F238E27FC236}">
                    <a16:creationId xmlns:a16="http://schemas.microsoft.com/office/drawing/2014/main" id="{835E2FA6-1362-E647-1F5E-0D70B680D799}"/>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1;p34">
                <a:extLst>
                  <a:ext uri="{FF2B5EF4-FFF2-40B4-BE49-F238E27FC236}">
                    <a16:creationId xmlns:a16="http://schemas.microsoft.com/office/drawing/2014/main" id="{5308F775-AF76-FECF-C15C-EA8A8650B36A}"/>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p34">
                <a:extLst>
                  <a:ext uri="{FF2B5EF4-FFF2-40B4-BE49-F238E27FC236}">
                    <a16:creationId xmlns:a16="http://schemas.microsoft.com/office/drawing/2014/main" id="{FB8389DE-3E77-5B52-538F-FFF593E1EB46}"/>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3;p34">
                <a:extLst>
                  <a:ext uri="{FF2B5EF4-FFF2-40B4-BE49-F238E27FC236}">
                    <a16:creationId xmlns:a16="http://schemas.microsoft.com/office/drawing/2014/main" id="{DD30F735-5C20-E6CF-0F55-94E6A20C445A}"/>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84;p34">
              <a:extLst>
                <a:ext uri="{FF2B5EF4-FFF2-40B4-BE49-F238E27FC236}">
                  <a16:creationId xmlns:a16="http://schemas.microsoft.com/office/drawing/2014/main" id="{9F61F818-7FEA-068C-BBF5-D49AA897F745}"/>
                </a:ext>
              </a:extLst>
            </p:cNvPr>
            <p:cNvGrpSpPr/>
            <p:nvPr/>
          </p:nvGrpSpPr>
          <p:grpSpPr>
            <a:xfrm>
              <a:off x="7524694" y="2964516"/>
              <a:ext cx="953591" cy="334099"/>
              <a:chOff x="2271950" y="2722775"/>
              <a:chExt cx="575875" cy="201775"/>
            </a:xfrm>
          </p:grpSpPr>
          <p:sp>
            <p:nvSpPr>
              <p:cNvPr id="41" name="Google Shape;285;p34">
                <a:extLst>
                  <a:ext uri="{FF2B5EF4-FFF2-40B4-BE49-F238E27FC236}">
                    <a16:creationId xmlns:a16="http://schemas.microsoft.com/office/drawing/2014/main" id="{D42970B2-AFDA-FBF0-233C-5F391C8A9CCF}"/>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6;p34">
                <a:extLst>
                  <a:ext uri="{FF2B5EF4-FFF2-40B4-BE49-F238E27FC236}">
                    <a16:creationId xmlns:a16="http://schemas.microsoft.com/office/drawing/2014/main" id="{F0DA633C-95FD-17A7-F75D-39634DC199D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p34">
                <a:extLst>
                  <a:ext uri="{FF2B5EF4-FFF2-40B4-BE49-F238E27FC236}">
                    <a16:creationId xmlns:a16="http://schemas.microsoft.com/office/drawing/2014/main" id="{ADC72E71-F68E-D87B-05CA-09873EE9002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8;p34">
                <a:extLst>
                  <a:ext uri="{FF2B5EF4-FFF2-40B4-BE49-F238E27FC236}">
                    <a16:creationId xmlns:a16="http://schemas.microsoft.com/office/drawing/2014/main" id="{E21171AF-A876-BBBA-2901-B4BC16589A1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9;p34">
                <a:extLst>
                  <a:ext uri="{FF2B5EF4-FFF2-40B4-BE49-F238E27FC236}">
                    <a16:creationId xmlns:a16="http://schemas.microsoft.com/office/drawing/2014/main" id="{D7ACA983-AE98-68B1-E746-A1B368938FD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90;p34">
              <a:extLst>
                <a:ext uri="{FF2B5EF4-FFF2-40B4-BE49-F238E27FC236}">
                  <a16:creationId xmlns:a16="http://schemas.microsoft.com/office/drawing/2014/main" id="{79A7EDDB-6FFB-BC9A-A4B2-93937331BD28}"/>
                </a:ext>
              </a:extLst>
            </p:cNvPr>
            <p:cNvGrpSpPr/>
            <p:nvPr/>
          </p:nvGrpSpPr>
          <p:grpSpPr>
            <a:xfrm>
              <a:off x="7653574" y="1141618"/>
              <a:ext cx="695830" cy="643529"/>
              <a:chOff x="3407216" y="1944760"/>
              <a:chExt cx="535831" cy="495479"/>
            </a:xfrm>
          </p:grpSpPr>
          <p:sp>
            <p:nvSpPr>
              <p:cNvPr id="38" name="Google Shape;291;p34">
                <a:extLst>
                  <a:ext uri="{FF2B5EF4-FFF2-40B4-BE49-F238E27FC236}">
                    <a16:creationId xmlns:a16="http://schemas.microsoft.com/office/drawing/2014/main" id="{8E2DBFA2-65AD-5A2D-7183-9F1ABF1B74AC}"/>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p34">
                <a:extLst>
                  <a:ext uri="{FF2B5EF4-FFF2-40B4-BE49-F238E27FC236}">
                    <a16:creationId xmlns:a16="http://schemas.microsoft.com/office/drawing/2014/main" id="{4B4407C7-221C-0FBE-8E87-A2C516B4B7D4}"/>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3;p34">
                <a:extLst>
                  <a:ext uri="{FF2B5EF4-FFF2-40B4-BE49-F238E27FC236}">
                    <a16:creationId xmlns:a16="http://schemas.microsoft.com/office/drawing/2014/main" id="{1C7D4887-D0D3-66C7-0C76-B0A914DFB9A1}"/>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4;p34">
              <a:extLst>
                <a:ext uri="{FF2B5EF4-FFF2-40B4-BE49-F238E27FC236}">
                  <a16:creationId xmlns:a16="http://schemas.microsoft.com/office/drawing/2014/main" id="{75A9B7EE-7F48-AAB4-18CB-3398BEE68C6C}"/>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34">
              <a:extLst>
                <a:ext uri="{FF2B5EF4-FFF2-40B4-BE49-F238E27FC236}">
                  <a16:creationId xmlns:a16="http://schemas.microsoft.com/office/drawing/2014/main" id="{4B00964F-EBF7-A0A1-1A8F-935262EB9ACB}"/>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34">
              <a:extLst>
                <a:ext uri="{FF2B5EF4-FFF2-40B4-BE49-F238E27FC236}">
                  <a16:creationId xmlns:a16="http://schemas.microsoft.com/office/drawing/2014/main" id="{FCB79B50-A7D4-05E1-7BF2-BE6D1CC2247F}"/>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34">
              <a:extLst>
                <a:ext uri="{FF2B5EF4-FFF2-40B4-BE49-F238E27FC236}">
                  <a16:creationId xmlns:a16="http://schemas.microsoft.com/office/drawing/2014/main" id="{CDC615B9-2865-4ACC-54AF-35CA159095A2}"/>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34">
              <a:extLst>
                <a:ext uri="{FF2B5EF4-FFF2-40B4-BE49-F238E27FC236}">
                  <a16:creationId xmlns:a16="http://schemas.microsoft.com/office/drawing/2014/main" id="{E8535455-53DA-18F5-366E-1980ED4D66D7}"/>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34">
              <a:extLst>
                <a:ext uri="{FF2B5EF4-FFF2-40B4-BE49-F238E27FC236}">
                  <a16:creationId xmlns:a16="http://schemas.microsoft.com/office/drawing/2014/main" id="{33AB16BF-0E3D-4BBB-C472-05BB0415ACAD}"/>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34">
              <a:extLst>
                <a:ext uri="{FF2B5EF4-FFF2-40B4-BE49-F238E27FC236}">
                  <a16:creationId xmlns:a16="http://schemas.microsoft.com/office/drawing/2014/main" id="{54D2775B-64A1-357A-8387-B7C6D910B773}"/>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34">
              <a:extLst>
                <a:ext uri="{FF2B5EF4-FFF2-40B4-BE49-F238E27FC236}">
                  <a16:creationId xmlns:a16="http://schemas.microsoft.com/office/drawing/2014/main" id="{74B8C30A-D643-E8DE-CAEB-491C5B1E2982}"/>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34">
              <a:extLst>
                <a:ext uri="{FF2B5EF4-FFF2-40B4-BE49-F238E27FC236}">
                  <a16:creationId xmlns:a16="http://schemas.microsoft.com/office/drawing/2014/main" id="{AD81CEC7-2070-5076-1C6B-B91C54D14F22}"/>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34">
              <a:extLst>
                <a:ext uri="{FF2B5EF4-FFF2-40B4-BE49-F238E27FC236}">
                  <a16:creationId xmlns:a16="http://schemas.microsoft.com/office/drawing/2014/main" id="{614735B2-3ECF-0F86-4517-8859895A09FA}"/>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305;p34">
              <a:extLst>
                <a:ext uri="{FF2B5EF4-FFF2-40B4-BE49-F238E27FC236}">
                  <a16:creationId xmlns:a16="http://schemas.microsoft.com/office/drawing/2014/main" id="{B46699F7-5D74-4D04-E718-E18C71FDF34C}"/>
                </a:ext>
              </a:extLst>
            </p:cNvPr>
            <p:cNvGrpSpPr/>
            <p:nvPr/>
          </p:nvGrpSpPr>
          <p:grpSpPr>
            <a:xfrm>
              <a:off x="6882732" y="2040297"/>
              <a:ext cx="1861102" cy="1904111"/>
              <a:chOff x="6882732" y="2040297"/>
              <a:chExt cx="1861102" cy="1904111"/>
            </a:xfrm>
          </p:grpSpPr>
          <p:grpSp>
            <p:nvGrpSpPr>
              <p:cNvPr id="22" name="Google Shape;306;p34">
                <a:extLst>
                  <a:ext uri="{FF2B5EF4-FFF2-40B4-BE49-F238E27FC236}">
                    <a16:creationId xmlns:a16="http://schemas.microsoft.com/office/drawing/2014/main" id="{64C97D66-C79D-6DE3-0457-07D7CCEEA4F5}"/>
                  </a:ext>
                </a:extLst>
              </p:cNvPr>
              <p:cNvGrpSpPr/>
              <p:nvPr/>
            </p:nvGrpSpPr>
            <p:grpSpPr>
              <a:xfrm rot="1800000">
                <a:off x="7153488" y="2273972"/>
                <a:ext cx="1319590" cy="1436760"/>
                <a:chOff x="2956444" y="-416775"/>
                <a:chExt cx="1627918" cy="1772276"/>
              </a:xfrm>
            </p:grpSpPr>
            <p:sp>
              <p:nvSpPr>
                <p:cNvPr id="24" name="Google Shape;307;p34">
                  <a:extLst>
                    <a:ext uri="{FF2B5EF4-FFF2-40B4-BE49-F238E27FC236}">
                      <a16:creationId xmlns:a16="http://schemas.microsoft.com/office/drawing/2014/main" id="{831AA189-7E7B-9A72-CCD7-B98A86C9C759}"/>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8;p34">
                  <a:extLst>
                    <a:ext uri="{FF2B5EF4-FFF2-40B4-BE49-F238E27FC236}">
                      <a16:creationId xmlns:a16="http://schemas.microsoft.com/office/drawing/2014/main" id="{500F0A97-BDE3-7EF6-983B-379DA57721F9}"/>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p34">
                  <a:extLst>
                    <a:ext uri="{FF2B5EF4-FFF2-40B4-BE49-F238E27FC236}">
                      <a16:creationId xmlns:a16="http://schemas.microsoft.com/office/drawing/2014/main" id="{0605ABAF-034A-8EB3-12A9-8560E5E17B63}"/>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p34">
                  <a:extLst>
                    <a:ext uri="{FF2B5EF4-FFF2-40B4-BE49-F238E27FC236}">
                      <a16:creationId xmlns:a16="http://schemas.microsoft.com/office/drawing/2014/main" id="{56026FA0-6D0B-753C-70BE-8D039C6FF9E5}"/>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p34">
                  <a:extLst>
                    <a:ext uri="{FF2B5EF4-FFF2-40B4-BE49-F238E27FC236}">
                      <a16:creationId xmlns:a16="http://schemas.microsoft.com/office/drawing/2014/main" id="{073774E2-AB3D-628D-FA43-6C5E874842D0}"/>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2;p34">
                  <a:extLst>
                    <a:ext uri="{FF2B5EF4-FFF2-40B4-BE49-F238E27FC236}">
                      <a16:creationId xmlns:a16="http://schemas.microsoft.com/office/drawing/2014/main" id="{3E5DF039-E322-7AE6-7BEA-143EAA2A51D0}"/>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3;p34">
                  <a:extLst>
                    <a:ext uri="{FF2B5EF4-FFF2-40B4-BE49-F238E27FC236}">
                      <a16:creationId xmlns:a16="http://schemas.microsoft.com/office/drawing/2014/main" id="{40C9651B-7E25-3675-4FE5-8F8785EF5D1D}"/>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p34">
                  <a:extLst>
                    <a:ext uri="{FF2B5EF4-FFF2-40B4-BE49-F238E27FC236}">
                      <a16:creationId xmlns:a16="http://schemas.microsoft.com/office/drawing/2014/main" id="{AD6ED027-6321-C347-D073-DF679C3A652C}"/>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p34">
                  <a:extLst>
                    <a:ext uri="{FF2B5EF4-FFF2-40B4-BE49-F238E27FC236}">
                      <a16:creationId xmlns:a16="http://schemas.microsoft.com/office/drawing/2014/main" id="{EB3CA905-6E84-C00F-BDE0-9BEA186245F6}"/>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p34">
                  <a:extLst>
                    <a:ext uri="{FF2B5EF4-FFF2-40B4-BE49-F238E27FC236}">
                      <a16:creationId xmlns:a16="http://schemas.microsoft.com/office/drawing/2014/main" id="{57A21FA6-8D31-86DF-6F0C-A54D86B5144B}"/>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7;p34">
                  <a:extLst>
                    <a:ext uri="{FF2B5EF4-FFF2-40B4-BE49-F238E27FC236}">
                      <a16:creationId xmlns:a16="http://schemas.microsoft.com/office/drawing/2014/main" id="{E4E24423-F988-F75B-9EFF-FC81FFA579F6}"/>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p34">
                  <a:extLst>
                    <a:ext uri="{FF2B5EF4-FFF2-40B4-BE49-F238E27FC236}">
                      <a16:creationId xmlns:a16="http://schemas.microsoft.com/office/drawing/2014/main" id="{6FFE2E4E-EBDC-D3F6-D64E-3EFE0D49B022}"/>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9;p34">
                  <a:extLst>
                    <a:ext uri="{FF2B5EF4-FFF2-40B4-BE49-F238E27FC236}">
                      <a16:creationId xmlns:a16="http://schemas.microsoft.com/office/drawing/2014/main" id="{C887B574-95EE-8AA4-26A7-1574D1C58FC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4">
                  <a:extLst>
                    <a:ext uri="{FF2B5EF4-FFF2-40B4-BE49-F238E27FC236}">
                      <a16:creationId xmlns:a16="http://schemas.microsoft.com/office/drawing/2014/main" id="{654C0618-54A8-FCC0-5292-5404A9BBED60}"/>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21;p34">
                <a:extLst>
                  <a:ext uri="{FF2B5EF4-FFF2-40B4-BE49-F238E27FC236}">
                    <a16:creationId xmlns:a16="http://schemas.microsoft.com/office/drawing/2014/main" id="{B5A12E1F-0ACA-287C-6461-073C1679C0C7}"/>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259;p34">
            <a:extLst>
              <a:ext uri="{FF2B5EF4-FFF2-40B4-BE49-F238E27FC236}">
                <a16:creationId xmlns:a16="http://schemas.microsoft.com/office/drawing/2014/main" id="{EAE714B5-572D-8B5E-F012-F1C93AAD3E29}"/>
              </a:ext>
            </a:extLst>
          </p:cNvPr>
          <p:cNvGrpSpPr/>
          <p:nvPr/>
        </p:nvGrpSpPr>
        <p:grpSpPr>
          <a:xfrm>
            <a:off x="7367239" y="3412273"/>
            <a:ext cx="1509914" cy="1496054"/>
            <a:chOff x="5138089" y="757530"/>
            <a:chExt cx="3605745" cy="3762679"/>
          </a:xfrm>
        </p:grpSpPr>
        <p:sp>
          <p:nvSpPr>
            <p:cNvPr id="66" name="Google Shape;260;p34">
              <a:extLst>
                <a:ext uri="{FF2B5EF4-FFF2-40B4-BE49-F238E27FC236}">
                  <a16:creationId xmlns:a16="http://schemas.microsoft.com/office/drawing/2014/main" id="{4BA70C22-6B97-BB81-203F-857637B26F0F}"/>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261;p34">
              <a:extLst>
                <a:ext uri="{FF2B5EF4-FFF2-40B4-BE49-F238E27FC236}">
                  <a16:creationId xmlns:a16="http://schemas.microsoft.com/office/drawing/2014/main" id="{002DFCF2-8DEF-5CBE-D736-B447FA747180}"/>
                </a:ext>
              </a:extLst>
            </p:cNvPr>
            <p:cNvGrpSpPr/>
            <p:nvPr/>
          </p:nvGrpSpPr>
          <p:grpSpPr>
            <a:xfrm>
              <a:off x="5536526" y="2174241"/>
              <a:ext cx="858975" cy="300968"/>
              <a:chOff x="2271950" y="2722775"/>
              <a:chExt cx="575875" cy="201775"/>
            </a:xfrm>
          </p:grpSpPr>
          <p:sp>
            <p:nvSpPr>
              <p:cNvPr id="122" name="Google Shape;262;p34">
                <a:extLst>
                  <a:ext uri="{FF2B5EF4-FFF2-40B4-BE49-F238E27FC236}">
                    <a16:creationId xmlns:a16="http://schemas.microsoft.com/office/drawing/2014/main" id="{1E6B3151-F757-663F-4FF1-459B9964787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3;p34">
                <a:extLst>
                  <a:ext uri="{FF2B5EF4-FFF2-40B4-BE49-F238E27FC236}">
                    <a16:creationId xmlns:a16="http://schemas.microsoft.com/office/drawing/2014/main" id="{B65A5411-928D-5780-63E6-E4A65495787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4;p34">
                <a:extLst>
                  <a:ext uri="{FF2B5EF4-FFF2-40B4-BE49-F238E27FC236}">
                    <a16:creationId xmlns:a16="http://schemas.microsoft.com/office/drawing/2014/main" id="{0474D9CB-0C43-A63F-C087-AE5D949A179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5;p34">
                <a:extLst>
                  <a:ext uri="{FF2B5EF4-FFF2-40B4-BE49-F238E27FC236}">
                    <a16:creationId xmlns:a16="http://schemas.microsoft.com/office/drawing/2014/main" id="{1DD92C22-8111-7110-2E14-F3394C59E5A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6;p34">
                <a:extLst>
                  <a:ext uri="{FF2B5EF4-FFF2-40B4-BE49-F238E27FC236}">
                    <a16:creationId xmlns:a16="http://schemas.microsoft.com/office/drawing/2014/main" id="{E9B9AC6A-933B-F3C2-96C7-C29794B9DE5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267;p34">
              <a:extLst>
                <a:ext uri="{FF2B5EF4-FFF2-40B4-BE49-F238E27FC236}">
                  <a16:creationId xmlns:a16="http://schemas.microsoft.com/office/drawing/2014/main" id="{9F102816-154A-3575-894E-8EB5F9EE44B7}"/>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8;p34">
              <a:extLst>
                <a:ext uri="{FF2B5EF4-FFF2-40B4-BE49-F238E27FC236}">
                  <a16:creationId xmlns:a16="http://schemas.microsoft.com/office/drawing/2014/main" id="{CB1FB687-4070-D4D8-6080-BCF9A75213C7}"/>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269;p34">
              <a:extLst>
                <a:ext uri="{FF2B5EF4-FFF2-40B4-BE49-F238E27FC236}">
                  <a16:creationId xmlns:a16="http://schemas.microsoft.com/office/drawing/2014/main" id="{1CFF4470-B31B-E64C-4D7F-41C23D44EAC5}"/>
                </a:ext>
              </a:extLst>
            </p:cNvPr>
            <p:cNvGrpSpPr/>
            <p:nvPr/>
          </p:nvGrpSpPr>
          <p:grpSpPr>
            <a:xfrm>
              <a:off x="6056200" y="1535350"/>
              <a:ext cx="2293204" cy="1710167"/>
              <a:chOff x="1062800" y="1986296"/>
              <a:chExt cx="2169540" cy="1617945"/>
            </a:xfrm>
          </p:grpSpPr>
          <p:sp>
            <p:nvSpPr>
              <p:cNvPr id="108" name="Google Shape;270;p34">
                <a:extLst>
                  <a:ext uri="{FF2B5EF4-FFF2-40B4-BE49-F238E27FC236}">
                    <a16:creationId xmlns:a16="http://schemas.microsoft.com/office/drawing/2014/main" id="{015AD59D-D12E-7112-A915-3A5D15696975}"/>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1;p34">
                <a:extLst>
                  <a:ext uri="{FF2B5EF4-FFF2-40B4-BE49-F238E27FC236}">
                    <a16:creationId xmlns:a16="http://schemas.microsoft.com/office/drawing/2014/main" id="{9E56B89D-B362-F7F0-E34E-3A0DE218A3C7}"/>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2;p34">
                <a:extLst>
                  <a:ext uri="{FF2B5EF4-FFF2-40B4-BE49-F238E27FC236}">
                    <a16:creationId xmlns:a16="http://schemas.microsoft.com/office/drawing/2014/main" id="{8DB3433A-1953-3EE7-D9AC-5E27A68CE7F6}"/>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3;p34">
                <a:extLst>
                  <a:ext uri="{FF2B5EF4-FFF2-40B4-BE49-F238E27FC236}">
                    <a16:creationId xmlns:a16="http://schemas.microsoft.com/office/drawing/2014/main" id="{5A834E5D-2289-7C16-12B6-A642D7680D2A}"/>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4;p34">
                <a:extLst>
                  <a:ext uri="{FF2B5EF4-FFF2-40B4-BE49-F238E27FC236}">
                    <a16:creationId xmlns:a16="http://schemas.microsoft.com/office/drawing/2014/main" id="{A1611B42-C1CD-2EC9-BCA4-187561F52630}"/>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5;p34">
                <a:extLst>
                  <a:ext uri="{FF2B5EF4-FFF2-40B4-BE49-F238E27FC236}">
                    <a16:creationId xmlns:a16="http://schemas.microsoft.com/office/drawing/2014/main" id="{1DC12888-2C82-0790-426B-3A4947B93555}"/>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6;p34">
                <a:extLst>
                  <a:ext uri="{FF2B5EF4-FFF2-40B4-BE49-F238E27FC236}">
                    <a16:creationId xmlns:a16="http://schemas.microsoft.com/office/drawing/2014/main" id="{71C33659-A7B1-3DB5-9F34-598772FA1E6A}"/>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7;p34">
                <a:extLst>
                  <a:ext uri="{FF2B5EF4-FFF2-40B4-BE49-F238E27FC236}">
                    <a16:creationId xmlns:a16="http://schemas.microsoft.com/office/drawing/2014/main" id="{00A3F7FA-7AC1-323F-635F-63B95C867709}"/>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8;p34">
                <a:extLst>
                  <a:ext uri="{FF2B5EF4-FFF2-40B4-BE49-F238E27FC236}">
                    <a16:creationId xmlns:a16="http://schemas.microsoft.com/office/drawing/2014/main" id="{69734C43-DDC7-46C2-461A-4400098BD9A9}"/>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9;p34">
                <a:extLst>
                  <a:ext uri="{FF2B5EF4-FFF2-40B4-BE49-F238E27FC236}">
                    <a16:creationId xmlns:a16="http://schemas.microsoft.com/office/drawing/2014/main" id="{DE430510-ABBD-7255-C6AC-D0E19573E3BB}"/>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0;p34">
                <a:extLst>
                  <a:ext uri="{FF2B5EF4-FFF2-40B4-BE49-F238E27FC236}">
                    <a16:creationId xmlns:a16="http://schemas.microsoft.com/office/drawing/2014/main" id="{F977CE84-F733-7FAC-C3F9-C5AD13C963DE}"/>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1;p34">
                <a:extLst>
                  <a:ext uri="{FF2B5EF4-FFF2-40B4-BE49-F238E27FC236}">
                    <a16:creationId xmlns:a16="http://schemas.microsoft.com/office/drawing/2014/main" id="{B898E731-DC73-D93C-D951-BEE74BEF9357}"/>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2;p34">
                <a:extLst>
                  <a:ext uri="{FF2B5EF4-FFF2-40B4-BE49-F238E27FC236}">
                    <a16:creationId xmlns:a16="http://schemas.microsoft.com/office/drawing/2014/main" id="{3070102B-1A36-2829-4259-7B2F3FFFA437}"/>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3;p34">
                <a:extLst>
                  <a:ext uri="{FF2B5EF4-FFF2-40B4-BE49-F238E27FC236}">
                    <a16:creationId xmlns:a16="http://schemas.microsoft.com/office/drawing/2014/main" id="{19D3D69A-D554-1A55-DBA7-123AE4F02CCD}"/>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284;p34">
              <a:extLst>
                <a:ext uri="{FF2B5EF4-FFF2-40B4-BE49-F238E27FC236}">
                  <a16:creationId xmlns:a16="http://schemas.microsoft.com/office/drawing/2014/main" id="{37A67ACD-2ECD-E64E-2718-DFEC67168D89}"/>
                </a:ext>
              </a:extLst>
            </p:cNvPr>
            <p:cNvGrpSpPr/>
            <p:nvPr/>
          </p:nvGrpSpPr>
          <p:grpSpPr>
            <a:xfrm>
              <a:off x="7524694" y="2964516"/>
              <a:ext cx="953591" cy="334099"/>
              <a:chOff x="2271950" y="2722775"/>
              <a:chExt cx="575875" cy="201775"/>
            </a:xfrm>
          </p:grpSpPr>
          <p:sp>
            <p:nvSpPr>
              <p:cNvPr id="103" name="Google Shape;285;p34">
                <a:extLst>
                  <a:ext uri="{FF2B5EF4-FFF2-40B4-BE49-F238E27FC236}">
                    <a16:creationId xmlns:a16="http://schemas.microsoft.com/office/drawing/2014/main" id="{534DA70F-E93D-7457-421C-F162BF977826}"/>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6;p34">
                <a:extLst>
                  <a:ext uri="{FF2B5EF4-FFF2-40B4-BE49-F238E27FC236}">
                    <a16:creationId xmlns:a16="http://schemas.microsoft.com/office/drawing/2014/main" id="{609BF1D9-0002-E41A-9685-FE3A477A742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7;p34">
                <a:extLst>
                  <a:ext uri="{FF2B5EF4-FFF2-40B4-BE49-F238E27FC236}">
                    <a16:creationId xmlns:a16="http://schemas.microsoft.com/office/drawing/2014/main" id="{AA20AC4E-9327-CAEE-0A0B-3698D5736A2A}"/>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8;p34">
                <a:extLst>
                  <a:ext uri="{FF2B5EF4-FFF2-40B4-BE49-F238E27FC236}">
                    <a16:creationId xmlns:a16="http://schemas.microsoft.com/office/drawing/2014/main" id="{BBB195F5-17D0-76B2-847C-CFE5FB4BE54D}"/>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9;p34">
                <a:extLst>
                  <a:ext uri="{FF2B5EF4-FFF2-40B4-BE49-F238E27FC236}">
                    <a16:creationId xmlns:a16="http://schemas.microsoft.com/office/drawing/2014/main" id="{DB84A96C-4CC4-A5A9-7544-4E8ECCB6579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290;p34">
              <a:extLst>
                <a:ext uri="{FF2B5EF4-FFF2-40B4-BE49-F238E27FC236}">
                  <a16:creationId xmlns:a16="http://schemas.microsoft.com/office/drawing/2014/main" id="{9F3889D1-33C9-3323-E194-6AA25E5F9EE8}"/>
                </a:ext>
              </a:extLst>
            </p:cNvPr>
            <p:cNvGrpSpPr/>
            <p:nvPr/>
          </p:nvGrpSpPr>
          <p:grpSpPr>
            <a:xfrm>
              <a:off x="7653574" y="1141618"/>
              <a:ext cx="695830" cy="643529"/>
              <a:chOff x="3407216" y="1944760"/>
              <a:chExt cx="535831" cy="495479"/>
            </a:xfrm>
          </p:grpSpPr>
          <p:sp>
            <p:nvSpPr>
              <p:cNvPr id="100" name="Google Shape;291;p34">
                <a:extLst>
                  <a:ext uri="{FF2B5EF4-FFF2-40B4-BE49-F238E27FC236}">
                    <a16:creationId xmlns:a16="http://schemas.microsoft.com/office/drawing/2014/main" id="{E8404328-EA7E-32EA-5E02-98A82874C720}"/>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2;p34">
                <a:extLst>
                  <a:ext uri="{FF2B5EF4-FFF2-40B4-BE49-F238E27FC236}">
                    <a16:creationId xmlns:a16="http://schemas.microsoft.com/office/drawing/2014/main" id="{BAB40414-92AC-0FA9-2946-452CF6740B1E}"/>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3;p34">
                <a:extLst>
                  <a:ext uri="{FF2B5EF4-FFF2-40B4-BE49-F238E27FC236}">
                    <a16:creationId xmlns:a16="http://schemas.microsoft.com/office/drawing/2014/main" id="{27A07084-7A93-45A3-403F-DC90EA05E44E}"/>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294;p34">
              <a:extLst>
                <a:ext uri="{FF2B5EF4-FFF2-40B4-BE49-F238E27FC236}">
                  <a16:creationId xmlns:a16="http://schemas.microsoft.com/office/drawing/2014/main" id="{0BB8FA4C-4073-E311-BF39-7FFCAE812C6D}"/>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5;p34">
              <a:extLst>
                <a:ext uri="{FF2B5EF4-FFF2-40B4-BE49-F238E27FC236}">
                  <a16:creationId xmlns:a16="http://schemas.microsoft.com/office/drawing/2014/main" id="{6F14642C-ABF5-35DB-40EC-F3EBFC2023A5}"/>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6;p34">
              <a:extLst>
                <a:ext uri="{FF2B5EF4-FFF2-40B4-BE49-F238E27FC236}">
                  <a16:creationId xmlns:a16="http://schemas.microsoft.com/office/drawing/2014/main" id="{D8F7355C-ACD5-3712-FC28-E333CC134A69}"/>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p34">
              <a:extLst>
                <a:ext uri="{FF2B5EF4-FFF2-40B4-BE49-F238E27FC236}">
                  <a16:creationId xmlns:a16="http://schemas.microsoft.com/office/drawing/2014/main" id="{3AFED6BE-60D2-92E9-5643-545360E1A2C3}"/>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8;p34">
              <a:extLst>
                <a:ext uri="{FF2B5EF4-FFF2-40B4-BE49-F238E27FC236}">
                  <a16:creationId xmlns:a16="http://schemas.microsoft.com/office/drawing/2014/main" id="{94157E9D-8C21-23F4-50DB-0526633CBEBC}"/>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0;p34">
              <a:extLst>
                <a:ext uri="{FF2B5EF4-FFF2-40B4-BE49-F238E27FC236}">
                  <a16:creationId xmlns:a16="http://schemas.microsoft.com/office/drawing/2014/main" id="{455E9566-3E1C-D860-BD4B-25D1DF943024}"/>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1;p34">
              <a:extLst>
                <a:ext uri="{FF2B5EF4-FFF2-40B4-BE49-F238E27FC236}">
                  <a16:creationId xmlns:a16="http://schemas.microsoft.com/office/drawing/2014/main" id="{EA4EA49F-DE0E-4836-2B22-A64E82CEEAA5}"/>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02;p34">
              <a:extLst>
                <a:ext uri="{FF2B5EF4-FFF2-40B4-BE49-F238E27FC236}">
                  <a16:creationId xmlns:a16="http://schemas.microsoft.com/office/drawing/2014/main" id="{18E79B65-84FB-B509-37D8-2A843EAE8739}"/>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03;p34">
              <a:extLst>
                <a:ext uri="{FF2B5EF4-FFF2-40B4-BE49-F238E27FC236}">
                  <a16:creationId xmlns:a16="http://schemas.microsoft.com/office/drawing/2014/main" id="{BF16C22E-7EBD-40F9-A4B7-4321E934D9AD}"/>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4;p34">
              <a:extLst>
                <a:ext uri="{FF2B5EF4-FFF2-40B4-BE49-F238E27FC236}">
                  <a16:creationId xmlns:a16="http://schemas.microsoft.com/office/drawing/2014/main" id="{1521AFF5-3AAD-488E-E228-CEB21725B5CF}"/>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305;p34">
              <a:extLst>
                <a:ext uri="{FF2B5EF4-FFF2-40B4-BE49-F238E27FC236}">
                  <a16:creationId xmlns:a16="http://schemas.microsoft.com/office/drawing/2014/main" id="{F3EDA538-E226-14F3-444F-74A32D761C83}"/>
                </a:ext>
              </a:extLst>
            </p:cNvPr>
            <p:cNvGrpSpPr/>
            <p:nvPr/>
          </p:nvGrpSpPr>
          <p:grpSpPr>
            <a:xfrm>
              <a:off x="6882732" y="2040297"/>
              <a:ext cx="1861102" cy="1904111"/>
              <a:chOff x="6882732" y="2040297"/>
              <a:chExt cx="1861102" cy="1904111"/>
            </a:xfrm>
          </p:grpSpPr>
          <p:grpSp>
            <p:nvGrpSpPr>
              <p:cNvPr id="84" name="Google Shape;306;p34">
                <a:extLst>
                  <a:ext uri="{FF2B5EF4-FFF2-40B4-BE49-F238E27FC236}">
                    <a16:creationId xmlns:a16="http://schemas.microsoft.com/office/drawing/2014/main" id="{27F59268-F9EA-F1C0-F371-8C3C5C39A621}"/>
                  </a:ext>
                </a:extLst>
              </p:cNvPr>
              <p:cNvGrpSpPr/>
              <p:nvPr/>
            </p:nvGrpSpPr>
            <p:grpSpPr>
              <a:xfrm rot="1800000">
                <a:off x="7153488" y="2273972"/>
                <a:ext cx="1319590" cy="1436760"/>
                <a:chOff x="2956444" y="-416775"/>
                <a:chExt cx="1627918" cy="1772276"/>
              </a:xfrm>
            </p:grpSpPr>
            <p:sp>
              <p:nvSpPr>
                <p:cNvPr id="86" name="Google Shape;307;p34">
                  <a:extLst>
                    <a:ext uri="{FF2B5EF4-FFF2-40B4-BE49-F238E27FC236}">
                      <a16:creationId xmlns:a16="http://schemas.microsoft.com/office/drawing/2014/main" id="{5D67F852-E598-3C02-2921-EE90C9E87015}"/>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8;p34">
                  <a:extLst>
                    <a:ext uri="{FF2B5EF4-FFF2-40B4-BE49-F238E27FC236}">
                      <a16:creationId xmlns:a16="http://schemas.microsoft.com/office/drawing/2014/main" id="{FCA62092-0DA0-4F3E-F0CA-494E5DECE2D8}"/>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9;p34">
                  <a:extLst>
                    <a:ext uri="{FF2B5EF4-FFF2-40B4-BE49-F238E27FC236}">
                      <a16:creationId xmlns:a16="http://schemas.microsoft.com/office/drawing/2014/main" id="{85140CF6-9B0B-4408-F126-A80C3E0BFF49}"/>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0;p34">
                  <a:extLst>
                    <a:ext uri="{FF2B5EF4-FFF2-40B4-BE49-F238E27FC236}">
                      <a16:creationId xmlns:a16="http://schemas.microsoft.com/office/drawing/2014/main" id="{1D360227-6FD6-EC89-19FB-963A854D6717}"/>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1;p34">
                  <a:extLst>
                    <a:ext uri="{FF2B5EF4-FFF2-40B4-BE49-F238E27FC236}">
                      <a16:creationId xmlns:a16="http://schemas.microsoft.com/office/drawing/2014/main" id="{C47FB0FE-ADF3-31BC-D057-882B11BCE1BE}"/>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2;p34">
                  <a:extLst>
                    <a:ext uri="{FF2B5EF4-FFF2-40B4-BE49-F238E27FC236}">
                      <a16:creationId xmlns:a16="http://schemas.microsoft.com/office/drawing/2014/main" id="{251D6922-6628-3364-8A41-FC05E8E7E02D}"/>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3;p34">
                  <a:extLst>
                    <a:ext uri="{FF2B5EF4-FFF2-40B4-BE49-F238E27FC236}">
                      <a16:creationId xmlns:a16="http://schemas.microsoft.com/office/drawing/2014/main" id="{FA5631CD-A834-609A-1E50-5DA736AB972D}"/>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4;p34">
                  <a:extLst>
                    <a:ext uri="{FF2B5EF4-FFF2-40B4-BE49-F238E27FC236}">
                      <a16:creationId xmlns:a16="http://schemas.microsoft.com/office/drawing/2014/main" id="{BC2AD02D-66BA-7EF9-D1A9-7A431FEA35FC}"/>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5;p34">
                  <a:extLst>
                    <a:ext uri="{FF2B5EF4-FFF2-40B4-BE49-F238E27FC236}">
                      <a16:creationId xmlns:a16="http://schemas.microsoft.com/office/drawing/2014/main" id="{3181AF7E-11B7-1A04-2903-1B1874EA8886}"/>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6;p34">
                  <a:extLst>
                    <a:ext uri="{FF2B5EF4-FFF2-40B4-BE49-F238E27FC236}">
                      <a16:creationId xmlns:a16="http://schemas.microsoft.com/office/drawing/2014/main" id="{F58D64F9-A267-BBF6-7C12-EE68EDE4226B}"/>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7;p34">
                  <a:extLst>
                    <a:ext uri="{FF2B5EF4-FFF2-40B4-BE49-F238E27FC236}">
                      <a16:creationId xmlns:a16="http://schemas.microsoft.com/office/drawing/2014/main" id="{9C859541-871B-10A1-6D77-9C6B40C5D630}"/>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8;p34">
                  <a:extLst>
                    <a:ext uri="{FF2B5EF4-FFF2-40B4-BE49-F238E27FC236}">
                      <a16:creationId xmlns:a16="http://schemas.microsoft.com/office/drawing/2014/main" id="{7248D800-2103-8068-F781-F24DDCFD5481}"/>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9;p34">
                  <a:extLst>
                    <a:ext uri="{FF2B5EF4-FFF2-40B4-BE49-F238E27FC236}">
                      <a16:creationId xmlns:a16="http://schemas.microsoft.com/office/drawing/2014/main" id="{0969AC61-1458-1E68-DC07-D3BF1FF19F67}"/>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0;p34">
                  <a:extLst>
                    <a:ext uri="{FF2B5EF4-FFF2-40B4-BE49-F238E27FC236}">
                      <a16:creationId xmlns:a16="http://schemas.microsoft.com/office/drawing/2014/main" id="{E3BDF186-1E7E-8BE0-09D6-00C1295B01A7}"/>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21;p34">
                <a:extLst>
                  <a:ext uri="{FF2B5EF4-FFF2-40B4-BE49-F238E27FC236}">
                    <a16:creationId xmlns:a16="http://schemas.microsoft.com/office/drawing/2014/main" id="{C53EF37B-3D22-56F6-9859-BE0C8C5AEE54}"/>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7" name="Picture 126">
            <a:extLst>
              <a:ext uri="{FF2B5EF4-FFF2-40B4-BE49-F238E27FC236}">
                <a16:creationId xmlns:a16="http://schemas.microsoft.com/office/drawing/2014/main" id="{14CA8C3F-E7B5-87D0-B4F1-890553FBFCE4}"/>
              </a:ext>
            </a:extLst>
          </p:cNvPr>
          <p:cNvPicPr>
            <a:picLocks noChangeAspect="1"/>
          </p:cNvPicPr>
          <p:nvPr/>
        </p:nvPicPr>
        <p:blipFill>
          <a:blip r:embed="rId2"/>
          <a:stretch>
            <a:fillRect/>
          </a:stretch>
        </p:blipFill>
        <p:spPr>
          <a:xfrm>
            <a:off x="2467696" y="946418"/>
            <a:ext cx="3642360" cy="3352165"/>
          </a:xfrm>
          <a:prstGeom prst="rect">
            <a:avLst/>
          </a:prstGeom>
        </p:spPr>
      </p:pic>
    </p:spTree>
    <p:extLst>
      <p:ext uri="{BB962C8B-B14F-4D97-AF65-F5344CB8AC3E}">
        <p14:creationId xmlns:p14="http://schemas.microsoft.com/office/powerpoint/2010/main" val="44416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u="sng" dirty="0">
                <a:latin typeface="Times New Roman" panose="02020603050405020304" pitchFamily="18" charset="0"/>
                <a:cs typeface="Times New Roman" panose="02020603050405020304" pitchFamily="18" charset="0"/>
              </a:rPr>
              <a:t>YEAR WISE CHURN RATE</a:t>
            </a:r>
            <a:endParaRPr b="1" u="sng" dirty="0">
              <a:latin typeface="Times New Roman" panose="02020603050405020304" pitchFamily="18" charset="0"/>
              <a:cs typeface="Times New Roman" panose="02020603050405020304" pitchFamily="18" charset="0"/>
            </a:endParaRPr>
          </a:p>
        </p:txBody>
      </p:sp>
      <p:sp>
        <p:nvSpPr>
          <p:cNvPr id="1504" name="Google Shape;1504;p55"/>
          <p:cNvSpPr txBox="1"/>
          <p:nvPr/>
        </p:nvSpPr>
        <p:spPr>
          <a:xfrm>
            <a:off x="1393062" y="3332569"/>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u="sng" dirty="0">
                <a:solidFill>
                  <a:schemeClr val="dk1"/>
                </a:solidFill>
                <a:latin typeface="Times New Roman" panose="02020603050405020304" pitchFamily="18" charset="0"/>
                <a:cs typeface="Times New Roman" panose="02020603050405020304" pitchFamily="18" charset="0"/>
                <a:sym typeface="Bebas Neue"/>
              </a:rPr>
              <a:t>2018</a:t>
            </a:r>
            <a:endParaRPr sz="2700" u="sng" dirty="0">
              <a:solidFill>
                <a:schemeClr val="dk1"/>
              </a:solidFill>
              <a:latin typeface="Times New Roman" panose="02020603050405020304" pitchFamily="18" charset="0"/>
              <a:cs typeface="Times New Roman" panose="02020603050405020304" pitchFamily="18" charset="0"/>
              <a:sym typeface="Bebas Neue"/>
            </a:endParaRPr>
          </a:p>
        </p:txBody>
      </p:sp>
      <p:sp>
        <p:nvSpPr>
          <p:cNvPr id="1505" name="Google Shape;1505;p55"/>
          <p:cNvSpPr txBox="1"/>
          <p:nvPr/>
        </p:nvSpPr>
        <p:spPr>
          <a:xfrm>
            <a:off x="1462750" y="3718612"/>
            <a:ext cx="1974300" cy="766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1"/>
                </a:solidFill>
                <a:latin typeface="Times New Roman" panose="02020603050405020304" pitchFamily="18" charset="0"/>
                <a:cs typeface="Times New Roman" panose="02020603050405020304" pitchFamily="18" charset="0"/>
                <a:sym typeface="Arimo"/>
              </a:rPr>
              <a:t>In the year 2018, 524 accounts have been churned</a:t>
            </a:r>
            <a:endParaRPr sz="1600" dirty="0">
              <a:solidFill>
                <a:schemeClr val="dk1"/>
              </a:solidFill>
              <a:latin typeface="Times New Roman" panose="02020603050405020304" pitchFamily="18" charset="0"/>
              <a:cs typeface="Times New Roman" panose="02020603050405020304" pitchFamily="18" charset="0"/>
              <a:sym typeface="Arimo"/>
            </a:endParaRPr>
          </a:p>
        </p:txBody>
      </p:sp>
      <p:sp>
        <p:nvSpPr>
          <p:cNvPr id="1506" name="Google Shape;1506;p55"/>
          <p:cNvSpPr/>
          <p:nvPr/>
        </p:nvSpPr>
        <p:spPr>
          <a:xfrm>
            <a:off x="922450" y="2503425"/>
            <a:ext cx="715800" cy="715800"/>
          </a:xfrm>
          <a:prstGeom prst="ellipse">
            <a:avLst/>
          </a:pr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4"/>
          </p:cNvCxnSpPr>
          <p:nvPr/>
        </p:nvCxnSpPr>
        <p:spPr>
          <a:xfrm>
            <a:off x="1280350"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08" name="Google Shape;1508;p55"/>
          <p:cNvSpPr/>
          <p:nvPr/>
        </p:nvSpPr>
        <p:spPr>
          <a:xfrm>
            <a:off x="2589325" y="2503425"/>
            <a:ext cx="715800" cy="715800"/>
          </a:xfrm>
          <a:prstGeom prst="ellipse">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5"/>
          <p:cNvCxnSpPr>
            <a:stCxn id="1506" idx="6"/>
            <a:endCxn id="1508" idx="2"/>
          </p:cNvCxnSpPr>
          <p:nvPr/>
        </p:nvCxnSpPr>
        <p:spPr>
          <a:xfrm>
            <a:off x="1638250"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0" name="Google Shape;1510;p55"/>
          <p:cNvSpPr txBox="1"/>
          <p:nvPr/>
        </p:nvSpPr>
        <p:spPr>
          <a:xfrm>
            <a:off x="3132542"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u="sng" dirty="0">
                <a:solidFill>
                  <a:schemeClr val="dk1"/>
                </a:solidFill>
                <a:latin typeface="Times New Roman" panose="02020603050405020304" pitchFamily="18" charset="0"/>
                <a:ea typeface="Bebas Neue"/>
                <a:cs typeface="Times New Roman" panose="02020603050405020304" pitchFamily="18" charset="0"/>
                <a:sym typeface="Bebas Neue"/>
              </a:rPr>
              <a:t>2016</a:t>
            </a:r>
            <a:endParaRPr sz="2700" u="sng"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11" name="Google Shape;1511;p55"/>
          <p:cNvSpPr txBox="1"/>
          <p:nvPr/>
        </p:nvSpPr>
        <p:spPr>
          <a:xfrm>
            <a:off x="3096392" y="1879762"/>
            <a:ext cx="219637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sym typeface="Arimo"/>
              </a:rPr>
              <a:t>376 customers have exited in the year 2016</a:t>
            </a:r>
            <a:endParaRPr sz="1600" dirty="0">
              <a:solidFill>
                <a:schemeClr val="dk1"/>
              </a:solidFill>
              <a:latin typeface="Times New Roman" panose="02020603050405020304" pitchFamily="18" charset="0"/>
              <a:cs typeface="Times New Roman" panose="02020603050405020304" pitchFamily="18" charset="0"/>
              <a:sym typeface="Arimo"/>
            </a:endParaRPr>
          </a:p>
        </p:txBody>
      </p:sp>
      <p:cxnSp>
        <p:nvCxnSpPr>
          <p:cNvPr id="1512" name="Google Shape;1512;p55"/>
          <p:cNvCxnSpPr>
            <a:endCxn id="1508" idx="0"/>
          </p:cNvCxnSpPr>
          <p:nvPr/>
        </p:nvCxnSpPr>
        <p:spPr>
          <a:xfrm flipH="1">
            <a:off x="2947225" y="1510425"/>
            <a:ext cx="3000" cy="993000"/>
          </a:xfrm>
          <a:prstGeom prst="straightConnector1">
            <a:avLst/>
          </a:prstGeom>
          <a:noFill/>
          <a:ln w="9525" cap="flat" cmpd="sng">
            <a:solidFill>
              <a:schemeClr val="dk1"/>
            </a:solidFill>
            <a:prstDash val="solid"/>
            <a:round/>
            <a:headEnd type="none" w="med" len="med"/>
            <a:tailEnd type="none" w="med" len="med"/>
          </a:ln>
        </p:spPr>
      </p:cxnSp>
      <p:cxnSp>
        <p:nvCxnSpPr>
          <p:cNvPr id="1513" name="Google Shape;1513;p55"/>
          <p:cNvCxnSpPr>
            <a:stCxn id="1508" idx="6"/>
            <a:endCxn id="1514" idx="2"/>
          </p:cNvCxnSpPr>
          <p:nvPr/>
        </p:nvCxnSpPr>
        <p:spPr>
          <a:xfrm>
            <a:off x="33051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5" name="Google Shape;1515;p55"/>
          <p:cNvSpPr txBox="1"/>
          <p:nvPr/>
        </p:nvSpPr>
        <p:spPr>
          <a:xfrm>
            <a:off x="4796425" y="3340988"/>
            <a:ext cx="1974300" cy="300900"/>
          </a:xfrm>
          <a:prstGeom prst="rect">
            <a:avLst/>
          </a:prstGeom>
          <a:noFill/>
          <a:ln>
            <a:noFill/>
          </a:ln>
        </p:spPr>
        <p:txBody>
          <a:bodyPr spcFirstLastPara="1" wrap="square" lIns="91425" tIns="91425" rIns="91425" bIns="91425" anchor="ctr" anchorCtr="0">
            <a:noAutofit/>
          </a:bodyPr>
          <a:lstStyle>
            <a:defPPr>
              <a:defRPr lang="en-US"/>
            </a:defPPr>
            <a:lvl1pPr lvl="0" indent="0">
              <a:spcBef>
                <a:spcPts val="0"/>
              </a:spcBef>
              <a:spcAft>
                <a:spcPts val="0"/>
              </a:spcAft>
              <a:buNone/>
              <a:defRPr sz="2700">
                <a:solidFill>
                  <a:schemeClr val="dk1"/>
                </a:solidFill>
                <a:latin typeface="Times New Roman" panose="02020603050405020304" pitchFamily="18" charset="0"/>
                <a:ea typeface="Bebas Neue"/>
                <a:cs typeface="Times New Roman" panose="02020603050405020304" pitchFamily="18" charset="0"/>
              </a:defRPr>
            </a:lvl1pPr>
          </a:lstStyle>
          <a:p>
            <a:r>
              <a:rPr lang="en" u="sng" dirty="0">
                <a:sym typeface="Bebas Neue"/>
              </a:rPr>
              <a:t>2019</a:t>
            </a:r>
            <a:endParaRPr u="sng" dirty="0">
              <a:sym typeface="Bebas Neue"/>
            </a:endParaRPr>
          </a:p>
        </p:txBody>
      </p:sp>
      <p:sp>
        <p:nvSpPr>
          <p:cNvPr id="1516" name="Google Shape;1516;p55"/>
          <p:cNvSpPr txBox="1"/>
          <p:nvPr/>
        </p:nvSpPr>
        <p:spPr>
          <a:xfrm>
            <a:off x="4755222" y="3641888"/>
            <a:ext cx="1974300" cy="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dk1"/>
                </a:solidFill>
                <a:latin typeface="Times New Roman" panose="02020603050405020304" pitchFamily="18" charset="0"/>
                <a:cs typeface="Times New Roman" panose="02020603050405020304" pitchFamily="18" charset="0"/>
                <a:sym typeface="Arimo"/>
              </a:rPr>
              <a:t>We are facing highest churn rate as 658 accounts in the current year</a:t>
            </a:r>
            <a:endParaRPr sz="1600" dirty="0">
              <a:solidFill>
                <a:schemeClr val="dk1"/>
              </a:solidFill>
              <a:latin typeface="Times New Roman" panose="02020603050405020304" pitchFamily="18" charset="0"/>
              <a:cs typeface="Times New Roman" panose="02020603050405020304" pitchFamily="18" charset="0"/>
              <a:sym typeface="Arimo"/>
            </a:endParaRPr>
          </a:p>
        </p:txBody>
      </p:sp>
      <p:sp>
        <p:nvSpPr>
          <p:cNvPr id="1514" name="Google Shape;1514;p55"/>
          <p:cNvSpPr/>
          <p:nvPr/>
        </p:nvSpPr>
        <p:spPr>
          <a:xfrm>
            <a:off x="4256125" y="2503425"/>
            <a:ext cx="715800" cy="7158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7" name="Google Shape;1517;p55"/>
          <p:cNvCxnSpPr>
            <a:stCxn id="1514" idx="4"/>
          </p:cNvCxnSpPr>
          <p:nvPr/>
        </p:nvCxnSpPr>
        <p:spPr>
          <a:xfrm>
            <a:off x="4614025"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18" name="Google Shape;1518;p55"/>
          <p:cNvSpPr/>
          <p:nvPr/>
        </p:nvSpPr>
        <p:spPr>
          <a:xfrm>
            <a:off x="5923000" y="2503425"/>
            <a:ext cx="715800" cy="715800"/>
          </a:xfrm>
          <a:prstGeom prst="ellipse">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9" name="Google Shape;1519;p55"/>
          <p:cNvCxnSpPr>
            <a:stCxn id="1514" idx="6"/>
            <a:endCxn id="1518" idx="2"/>
          </p:cNvCxnSpPr>
          <p:nvPr/>
        </p:nvCxnSpPr>
        <p:spPr>
          <a:xfrm>
            <a:off x="49719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20" name="Google Shape;1520;p55"/>
          <p:cNvSpPr txBox="1"/>
          <p:nvPr/>
        </p:nvSpPr>
        <p:spPr>
          <a:xfrm>
            <a:off x="6432518" y="1537632"/>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u="sng" dirty="0">
                <a:solidFill>
                  <a:schemeClr val="dk1"/>
                </a:solidFill>
                <a:latin typeface="Times New Roman" panose="02020603050405020304" pitchFamily="18" charset="0"/>
                <a:cs typeface="Times New Roman" panose="02020603050405020304" pitchFamily="18" charset="0"/>
                <a:sym typeface="Bebas Neue"/>
              </a:rPr>
              <a:t>2017</a:t>
            </a:r>
            <a:endParaRPr sz="2700" u="sng" dirty="0">
              <a:solidFill>
                <a:schemeClr val="dk1"/>
              </a:solidFill>
              <a:latin typeface="Times New Roman" panose="02020603050405020304" pitchFamily="18" charset="0"/>
              <a:cs typeface="Times New Roman" panose="02020603050405020304" pitchFamily="18" charset="0"/>
              <a:sym typeface="Bebas Neue"/>
            </a:endParaRPr>
          </a:p>
        </p:txBody>
      </p:sp>
      <p:sp>
        <p:nvSpPr>
          <p:cNvPr id="1521" name="Google Shape;1521;p55"/>
          <p:cNvSpPr txBox="1"/>
          <p:nvPr/>
        </p:nvSpPr>
        <p:spPr>
          <a:xfrm>
            <a:off x="6466217" y="1879763"/>
            <a:ext cx="1974300" cy="541200"/>
          </a:xfrm>
          <a:prstGeom prst="rect">
            <a:avLst/>
          </a:prstGeom>
          <a:noFill/>
          <a:ln>
            <a:noFill/>
          </a:ln>
        </p:spPr>
        <p:txBody>
          <a:bodyPr spcFirstLastPara="1" wrap="square" lIns="91425" tIns="91425" rIns="91425" bIns="91425" anchor="ctr" anchorCtr="0">
            <a:noAutofit/>
          </a:bodyPr>
          <a:lstStyle>
            <a:defPPr>
              <a:defRPr lang="en-US"/>
            </a:defPPr>
            <a:lvl1pPr lvl="0" indent="0">
              <a:spcBef>
                <a:spcPts val="0"/>
              </a:spcBef>
              <a:spcAft>
                <a:spcPts val="0"/>
              </a:spcAft>
              <a:buNone/>
              <a:defRPr sz="2700">
                <a:solidFill>
                  <a:schemeClr val="dk1"/>
                </a:solidFill>
                <a:latin typeface="Times New Roman" panose="02020603050405020304" pitchFamily="18" charset="0"/>
                <a:ea typeface="Bebas Neue"/>
                <a:cs typeface="Times New Roman" panose="02020603050405020304" pitchFamily="18" charset="0"/>
              </a:defRPr>
            </a:lvl1pPr>
          </a:lstStyle>
          <a:p>
            <a:r>
              <a:rPr lang="en" sz="1800" dirty="0">
                <a:sym typeface="Arimo"/>
              </a:rPr>
              <a:t>479 </a:t>
            </a:r>
            <a:r>
              <a:rPr lang="en-IN" sz="1800" dirty="0">
                <a:sym typeface="Arimo"/>
              </a:rPr>
              <a:t>accounts are exited</a:t>
            </a:r>
            <a:endParaRPr sz="1800" dirty="0">
              <a:sym typeface="Arimo"/>
            </a:endParaRPr>
          </a:p>
        </p:txBody>
      </p:sp>
      <p:cxnSp>
        <p:nvCxnSpPr>
          <p:cNvPr id="1522" name="Google Shape;1522;p55"/>
          <p:cNvCxnSpPr>
            <a:endCxn id="1518" idx="0"/>
          </p:cNvCxnSpPr>
          <p:nvPr/>
        </p:nvCxnSpPr>
        <p:spPr>
          <a:xfrm flipH="1">
            <a:off x="6280900" y="1510425"/>
            <a:ext cx="3000" cy="993000"/>
          </a:xfrm>
          <a:prstGeom prst="straightConnector1">
            <a:avLst/>
          </a:prstGeom>
          <a:noFill/>
          <a:ln w="9525" cap="flat" cmpd="sng">
            <a:solidFill>
              <a:schemeClr val="dk1"/>
            </a:solidFill>
            <a:prstDash val="solid"/>
            <a:round/>
            <a:headEnd type="none" w="med" len="med"/>
            <a:tailEnd type="none" w="med" len="med"/>
          </a:ln>
        </p:spPr>
      </p:cxnSp>
      <p:grpSp>
        <p:nvGrpSpPr>
          <p:cNvPr id="1523" name="Google Shape;1523;p55"/>
          <p:cNvGrpSpPr/>
          <p:nvPr/>
        </p:nvGrpSpPr>
        <p:grpSpPr>
          <a:xfrm>
            <a:off x="6060833" y="2660908"/>
            <a:ext cx="438779" cy="400835"/>
            <a:chOff x="718806" y="1190925"/>
            <a:chExt cx="437728" cy="399875"/>
          </a:xfrm>
        </p:grpSpPr>
        <p:sp>
          <p:nvSpPr>
            <p:cNvPr id="1524" name="Google Shape;1524;p55"/>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55"/>
          <p:cNvSpPr/>
          <p:nvPr/>
        </p:nvSpPr>
        <p:spPr>
          <a:xfrm>
            <a:off x="1061184" y="2652463"/>
            <a:ext cx="438332" cy="438757"/>
          </a:xfrm>
          <a:custGeom>
            <a:avLst/>
            <a:gdLst/>
            <a:ahLst/>
            <a:cxnLst/>
            <a:rect l="l" t="t" r="r" b="b"/>
            <a:pathLst>
              <a:path w="21638" h="21659" extrusionOk="0">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55"/>
          <p:cNvGrpSpPr/>
          <p:nvPr/>
        </p:nvGrpSpPr>
        <p:grpSpPr>
          <a:xfrm>
            <a:off x="4394026" y="2652401"/>
            <a:ext cx="439994" cy="438880"/>
            <a:chOff x="1926899" y="1770972"/>
            <a:chExt cx="438941" cy="437829"/>
          </a:xfrm>
        </p:grpSpPr>
        <p:sp>
          <p:nvSpPr>
            <p:cNvPr id="1529" name="Google Shape;1529;p55"/>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5"/>
          <p:cNvGrpSpPr/>
          <p:nvPr/>
        </p:nvGrpSpPr>
        <p:grpSpPr>
          <a:xfrm>
            <a:off x="2727804" y="2738398"/>
            <a:ext cx="438759" cy="266886"/>
            <a:chOff x="2530733" y="1257780"/>
            <a:chExt cx="437708" cy="266247"/>
          </a:xfrm>
        </p:grpSpPr>
        <p:sp>
          <p:nvSpPr>
            <p:cNvPr id="1534" name="Google Shape;1534;p55"/>
            <p:cNvSpPr/>
            <p:nvPr/>
          </p:nvSpPr>
          <p:spPr>
            <a:xfrm>
              <a:off x="2839623" y="1334497"/>
              <a:ext cx="25444" cy="59902"/>
            </a:xfrm>
            <a:custGeom>
              <a:avLst/>
              <a:gdLst/>
              <a:ahLst/>
              <a:cxnLst/>
              <a:rect l="l" t="t" r="r" b="b"/>
              <a:pathLst>
                <a:path w="1259" h="2964" extrusionOk="0">
                  <a:moveTo>
                    <a:pt x="0" y="0"/>
                  </a:moveTo>
                  <a:lnTo>
                    <a:pt x="0" y="2964"/>
                  </a:lnTo>
                  <a:lnTo>
                    <a:pt x="1259" y="2964"/>
                  </a:lnTo>
                  <a:lnTo>
                    <a:pt x="1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530733" y="1257780"/>
              <a:ext cx="437708" cy="266247"/>
            </a:xfrm>
            <a:custGeom>
              <a:avLst/>
              <a:gdLst/>
              <a:ahLst/>
              <a:cxnLst/>
              <a:rect l="l" t="t" r="r" b="b"/>
              <a:pathLst>
                <a:path w="21658" h="13174" extrusionOk="0">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55"/>
          <p:cNvSpPr/>
          <p:nvPr/>
        </p:nvSpPr>
        <p:spPr>
          <a:xfrm>
            <a:off x="8216263" y="3641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rot="-1685758">
            <a:off x="7430328" y="41891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8216263" y="2660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7733849" y="3341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rot="-1685758">
            <a:off x="1473403" y="2031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59;p34">
            <a:extLst>
              <a:ext uri="{FF2B5EF4-FFF2-40B4-BE49-F238E27FC236}">
                <a16:creationId xmlns:a16="http://schemas.microsoft.com/office/drawing/2014/main" id="{B57A725F-269C-E445-903D-C5BDCA03F8DC}"/>
              </a:ext>
            </a:extLst>
          </p:cNvPr>
          <p:cNvGrpSpPr/>
          <p:nvPr/>
        </p:nvGrpSpPr>
        <p:grpSpPr>
          <a:xfrm>
            <a:off x="106159" y="54662"/>
            <a:ext cx="1532091" cy="1340006"/>
            <a:chOff x="5138089" y="757530"/>
            <a:chExt cx="3605745" cy="3762679"/>
          </a:xfrm>
        </p:grpSpPr>
        <p:sp>
          <p:nvSpPr>
            <p:cNvPr id="3" name="Google Shape;260;p34">
              <a:extLst>
                <a:ext uri="{FF2B5EF4-FFF2-40B4-BE49-F238E27FC236}">
                  <a16:creationId xmlns:a16="http://schemas.microsoft.com/office/drawing/2014/main" id="{CC034FCB-D4F8-4B53-0C3A-CA429FB75AE2}"/>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61;p34">
              <a:extLst>
                <a:ext uri="{FF2B5EF4-FFF2-40B4-BE49-F238E27FC236}">
                  <a16:creationId xmlns:a16="http://schemas.microsoft.com/office/drawing/2014/main" id="{C560D112-8B2D-7BA5-5283-8555D12B7F12}"/>
                </a:ext>
              </a:extLst>
            </p:cNvPr>
            <p:cNvGrpSpPr/>
            <p:nvPr/>
          </p:nvGrpSpPr>
          <p:grpSpPr>
            <a:xfrm>
              <a:off x="5536526" y="2174241"/>
              <a:ext cx="858975" cy="300968"/>
              <a:chOff x="2271950" y="2722775"/>
              <a:chExt cx="575875" cy="201775"/>
            </a:xfrm>
          </p:grpSpPr>
          <p:sp>
            <p:nvSpPr>
              <p:cNvPr id="59" name="Google Shape;262;p34">
                <a:extLst>
                  <a:ext uri="{FF2B5EF4-FFF2-40B4-BE49-F238E27FC236}">
                    <a16:creationId xmlns:a16="http://schemas.microsoft.com/office/drawing/2014/main" id="{02028E21-F893-9736-BCC7-976A41FFC444}"/>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3;p34">
                <a:extLst>
                  <a:ext uri="{FF2B5EF4-FFF2-40B4-BE49-F238E27FC236}">
                    <a16:creationId xmlns:a16="http://schemas.microsoft.com/office/drawing/2014/main" id="{1AA039A3-DA57-281B-E2EE-1765FB82FAD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4;p34">
                <a:extLst>
                  <a:ext uri="{FF2B5EF4-FFF2-40B4-BE49-F238E27FC236}">
                    <a16:creationId xmlns:a16="http://schemas.microsoft.com/office/drawing/2014/main" id="{555BA52C-8685-ED02-74F8-9FA0D2DD228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5;p34">
                <a:extLst>
                  <a:ext uri="{FF2B5EF4-FFF2-40B4-BE49-F238E27FC236}">
                    <a16:creationId xmlns:a16="http://schemas.microsoft.com/office/drawing/2014/main" id="{5DD3D887-7AA5-2427-8EA5-37C9FD5A4CA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6;p34">
                <a:extLst>
                  <a:ext uri="{FF2B5EF4-FFF2-40B4-BE49-F238E27FC236}">
                    <a16:creationId xmlns:a16="http://schemas.microsoft.com/office/drawing/2014/main" id="{BB812940-DBF2-88A4-09F4-CFBB4BA0A62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67;p34">
              <a:extLst>
                <a:ext uri="{FF2B5EF4-FFF2-40B4-BE49-F238E27FC236}">
                  <a16:creationId xmlns:a16="http://schemas.microsoft.com/office/drawing/2014/main" id="{68574E09-2C83-EB1B-3B4B-B1815077C74F}"/>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8;p34">
              <a:extLst>
                <a:ext uri="{FF2B5EF4-FFF2-40B4-BE49-F238E27FC236}">
                  <a16:creationId xmlns:a16="http://schemas.microsoft.com/office/drawing/2014/main" id="{FABA92A9-86A4-8C33-73AA-1F8C818C6E87}"/>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9;p34">
              <a:extLst>
                <a:ext uri="{FF2B5EF4-FFF2-40B4-BE49-F238E27FC236}">
                  <a16:creationId xmlns:a16="http://schemas.microsoft.com/office/drawing/2014/main" id="{37508E9C-749D-A32E-3346-E28DB620B76C}"/>
                </a:ext>
              </a:extLst>
            </p:cNvPr>
            <p:cNvGrpSpPr/>
            <p:nvPr/>
          </p:nvGrpSpPr>
          <p:grpSpPr>
            <a:xfrm>
              <a:off x="6056200" y="1535350"/>
              <a:ext cx="2293204" cy="1710167"/>
              <a:chOff x="1062800" y="1986296"/>
              <a:chExt cx="2169540" cy="1617945"/>
            </a:xfrm>
          </p:grpSpPr>
          <p:sp>
            <p:nvSpPr>
              <p:cNvPr id="45" name="Google Shape;270;p34">
                <a:extLst>
                  <a:ext uri="{FF2B5EF4-FFF2-40B4-BE49-F238E27FC236}">
                    <a16:creationId xmlns:a16="http://schemas.microsoft.com/office/drawing/2014/main" id="{412375D8-7D54-D60A-1B91-DD2BE35EF0C7}"/>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1;p34">
                <a:extLst>
                  <a:ext uri="{FF2B5EF4-FFF2-40B4-BE49-F238E27FC236}">
                    <a16:creationId xmlns:a16="http://schemas.microsoft.com/office/drawing/2014/main" id="{D7C5ADC8-9B99-64AC-B71A-22523EE2967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2;p34">
                <a:extLst>
                  <a:ext uri="{FF2B5EF4-FFF2-40B4-BE49-F238E27FC236}">
                    <a16:creationId xmlns:a16="http://schemas.microsoft.com/office/drawing/2014/main" id="{A703F87C-E18F-C677-811B-94DC3F13E4CE}"/>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3;p34">
                <a:extLst>
                  <a:ext uri="{FF2B5EF4-FFF2-40B4-BE49-F238E27FC236}">
                    <a16:creationId xmlns:a16="http://schemas.microsoft.com/office/drawing/2014/main" id="{63D96460-5506-C9A4-78BD-A927BD2527FE}"/>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4;p34">
                <a:extLst>
                  <a:ext uri="{FF2B5EF4-FFF2-40B4-BE49-F238E27FC236}">
                    <a16:creationId xmlns:a16="http://schemas.microsoft.com/office/drawing/2014/main" id="{33F75B39-A697-B601-A666-691ACC07FB74}"/>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5;p34">
                <a:extLst>
                  <a:ext uri="{FF2B5EF4-FFF2-40B4-BE49-F238E27FC236}">
                    <a16:creationId xmlns:a16="http://schemas.microsoft.com/office/drawing/2014/main" id="{53968944-5C6A-8859-DDBA-D3A33A4C1825}"/>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p34">
                <a:extLst>
                  <a:ext uri="{FF2B5EF4-FFF2-40B4-BE49-F238E27FC236}">
                    <a16:creationId xmlns:a16="http://schemas.microsoft.com/office/drawing/2014/main" id="{6E6F0A0E-2F4C-7638-E60A-70669BA5997C}"/>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7;p34">
                <a:extLst>
                  <a:ext uri="{FF2B5EF4-FFF2-40B4-BE49-F238E27FC236}">
                    <a16:creationId xmlns:a16="http://schemas.microsoft.com/office/drawing/2014/main" id="{45EB0A57-CFB4-8A97-2028-BA1C3E37640E}"/>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p34">
                <a:extLst>
                  <a:ext uri="{FF2B5EF4-FFF2-40B4-BE49-F238E27FC236}">
                    <a16:creationId xmlns:a16="http://schemas.microsoft.com/office/drawing/2014/main" id="{2288666D-77A2-CB0B-01B6-5EAE6C60B1EF}"/>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p34">
                <a:extLst>
                  <a:ext uri="{FF2B5EF4-FFF2-40B4-BE49-F238E27FC236}">
                    <a16:creationId xmlns:a16="http://schemas.microsoft.com/office/drawing/2014/main" id="{2FEDB3B0-79C9-0C44-062F-BF92529D7406}"/>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0;p34">
                <a:extLst>
                  <a:ext uri="{FF2B5EF4-FFF2-40B4-BE49-F238E27FC236}">
                    <a16:creationId xmlns:a16="http://schemas.microsoft.com/office/drawing/2014/main" id="{B7568CD1-B548-F6F3-85CB-B8582DB36AF7}"/>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1;p34">
                <a:extLst>
                  <a:ext uri="{FF2B5EF4-FFF2-40B4-BE49-F238E27FC236}">
                    <a16:creationId xmlns:a16="http://schemas.microsoft.com/office/drawing/2014/main" id="{F40D05F6-618D-C2A4-7C5F-3149BACCA87B}"/>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2;p34">
                <a:extLst>
                  <a:ext uri="{FF2B5EF4-FFF2-40B4-BE49-F238E27FC236}">
                    <a16:creationId xmlns:a16="http://schemas.microsoft.com/office/drawing/2014/main" id="{9D1FBE95-56ED-7B84-4DF2-F032C015BEDA}"/>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3;p34">
                <a:extLst>
                  <a:ext uri="{FF2B5EF4-FFF2-40B4-BE49-F238E27FC236}">
                    <a16:creationId xmlns:a16="http://schemas.microsoft.com/office/drawing/2014/main" id="{0AB90171-156A-20FF-B589-C0B41A38AB78}"/>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84;p34">
              <a:extLst>
                <a:ext uri="{FF2B5EF4-FFF2-40B4-BE49-F238E27FC236}">
                  <a16:creationId xmlns:a16="http://schemas.microsoft.com/office/drawing/2014/main" id="{9BAF6F57-115D-EE3A-B485-A6DB8C2790B6}"/>
                </a:ext>
              </a:extLst>
            </p:cNvPr>
            <p:cNvGrpSpPr/>
            <p:nvPr/>
          </p:nvGrpSpPr>
          <p:grpSpPr>
            <a:xfrm>
              <a:off x="7524694" y="2964516"/>
              <a:ext cx="953591" cy="334099"/>
              <a:chOff x="2271950" y="2722775"/>
              <a:chExt cx="575875" cy="201775"/>
            </a:xfrm>
          </p:grpSpPr>
          <p:sp>
            <p:nvSpPr>
              <p:cNvPr id="40" name="Google Shape;285;p34">
                <a:extLst>
                  <a:ext uri="{FF2B5EF4-FFF2-40B4-BE49-F238E27FC236}">
                    <a16:creationId xmlns:a16="http://schemas.microsoft.com/office/drawing/2014/main" id="{547BB963-C012-9135-3624-ABDB9762BFE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6;p34">
                <a:extLst>
                  <a:ext uri="{FF2B5EF4-FFF2-40B4-BE49-F238E27FC236}">
                    <a16:creationId xmlns:a16="http://schemas.microsoft.com/office/drawing/2014/main" id="{BB987B51-5EC0-F82E-0551-2338DB6D848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7;p34">
                <a:extLst>
                  <a:ext uri="{FF2B5EF4-FFF2-40B4-BE49-F238E27FC236}">
                    <a16:creationId xmlns:a16="http://schemas.microsoft.com/office/drawing/2014/main" id="{D54089BA-C7C5-A692-92A9-A318DB3C95FA}"/>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8;p34">
                <a:extLst>
                  <a:ext uri="{FF2B5EF4-FFF2-40B4-BE49-F238E27FC236}">
                    <a16:creationId xmlns:a16="http://schemas.microsoft.com/office/drawing/2014/main" id="{D7DD8869-ADD0-3ED0-A641-19878DF20E2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9;p34">
                <a:extLst>
                  <a:ext uri="{FF2B5EF4-FFF2-40B4-BE49-F238E27FC236}">
                    <a16:creationId xmlns:a16="http://schemas.microsoft.com/office/drawing/2014/main" id="{3659DA05-9126-25CD-698A-67618B3AA2FE}"/>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90;p34">
              <a:extLst>
                <a:ext uri="{FF2B5EF4-FFF2-40B4-BE49-F238E27FC236}">
                  <a16:creationId xmlns:a16="http://schemas.microsoft.com/office/drawing/2014/main" id="{29E1084E-4ACE-2313-EE27-D6A61B093F49}"/>
                </a:ext>
              </a:extLst>
            </p:cNvPr>
            <p:cNvGrpSpPr/>
            <p:nvPr/>
          </p:nvGrpSpPr>
          <p:grpSpPr>
            <a:xfrm>
              <a:off x="7653574" y="1141618"/>
              <a:ext cx="695830" cy="643529"/>
              <a:chOff x="3407216" y="1944760"/>
              <a:chExt cx="535831" cy="495479"/>
            </a:xfrm>
          </p:grpSpPr>
          <p:sp>
            <p:nvSpPr>
              <p:cNvPr id="37" name="Google Shape;291;p34">
                <a:extLst>
                  <a:ext uri="{FF2B5EF4-FFF2-40B4-BE49-F238E27FC236}">
                    <a16:creationId xmlns:a16="http://schemas.microsoft.com/office/drawing/2014/main" id="{1D33464E-DE56-A008-EB53-58564E74CFBB}"/>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p34">
                <a:extLst>
                  <a:ext uri="{FF2B5EF4-FFF2-40B4-BE49-F238E27FC236}">
                    <a16:creationId xmlns:a16="http://schemas.microsoft.com/office/drawing/2014/main" id="{A2D10E1A-D17B-5011-DB6D-9E3B072135D4}"/>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3;p34">
                <a:extLst>
                  <a:ext uri="{FF2B5EF4-FFF2-40B4-BE49-F238E27FC236}">
                    <a16:creationId xmlns:a16="http://schemas.microsoft.com/office/drawing/2014/main" id="{DFCED263-5A49-77E6-0EED-9A8FF61FB3CA}"/>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94;p34">
              <a:extLst>
                <a:ext uri="{FF2B5EF4-FFF2-40B4-BE49-F238E27FC236}">
                  <a16:creationId xmlns:a16="http://schemas.microsoft.com/office/drawing/2014/main" id="{960E2AFA-7341-E3DD-ACA9-698DDA25747E}"/>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p34">
              <a:extLst>
                <a:ext uri="{FF2B5EF4-FFF2-40B4-BE49-F238E27FC236}">
                  <a16:creationId xmlns:a16="http://schemas.microsoft.com/office/drawing/2014/main" id="{B600A48C-2DAB-B26F-215F-D368E7B7E407}"/>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p34">
              <a:extLst>
                <a:ext uri="{FF2B5EF4-FFF2-40B4-BE49-F238E27FC236}">
                  <a16:creationId xmlns:a16="http://schemas.microsoft.com/office/drawing/2014/main" id="{54295FF5-CF7A-B0B3-4E7B-A052CF360465}"/>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p34">
              <a:extLst>
                <a:ext uri="{FF2B5EF4-FFF2-40B4-BE49-F238E27FC236}">
                  <a16:creationId xmlns:a16="http://schemas.microsoft.com/office/drawing/2014/main" id="{928E660C-E73D-9622-BE66-5C1B1F51807D}"/>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8;p34">
              <a:extLst>
                <a:ext uri="{FF2B5EF4-FFF2-40B4-BE49-F238E27FC236}">
                  <a16:creationId xmlns:a16="http://schemas.microsoft.com/office/drawing/2014/main" id="{EC6D00F2-F1B4-F0C8-B779-6B5B09635E5A}"/>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0;p34">
              <a:extLst>
                <a:ext uri="{FF2B5EF4-FFF2-40B4-BE49-F238E27FC236}">
                  <a16:creationId xmlns:a16="http://schemas.microsoft.com/office/drawing/2014/main" id="{0FE18ED3-2E73-7FC9-7686-49D7A7D3936D}"/>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1;p34">
              <a:extLst>
                <a:ext uri="{FF2B5EF4-FFF2-40B4-BE49-F238E27FC236}">
                  <a16:creationId xmlns:a16="http://schemas.microsoft.com/office/drawing/2014/main" id="{37917F6E-94A3-680F-CF42-8FCF4C7D8B04}"/>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p34">
              <a:extLst>
                <a:ext uri="{FF2B5EF4-FFF2-40B4-BE49-F238E27FC236}">
                  <a16:creationId xmlns:a16="http://schemas.microsoft.com/office/drawing/2014/main" id="{D4A4554C-B5D5-F6E4-F2B2-63F97FA4BFE2}"/>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p34">
              <a:extLst>
                <a:ext uri="{FF2B5EF4-FFF2-40B4-BE49-F238E27FC236}">
                  <a16:creationId xmlns:a16="http://schemas.microsoft.com/office/drawing/2014/main" id="{2608AEF7-CB46-B3DB-0EE2-3585770AE52B}"/>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4;p34">
              <a:extLst>
                <a:ext uri="{FF2B5EF4-FFF2-40B4-BE49-F238E27FC236}">
                  <a16:creationId xmlns:a16="http://schemas.microsoft.com/office/drawing/2014/main" id="{73C35648-4028-7482-ECA4-16B2F4B7EF3E}"/>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05;p34">
              <a:extLst>
                <a:ext uri="{FF2B5EF4-FFF2-40B4-BE49-F238E27FC236}">
                  <a16:creationId xmlns:a16="http://schemas.microsoft.com/office/drawing/2014/main" id="{BFF2B769-AD1C-4894-A3C3-528DB496F1B0}"/>
                </a:ext>
              </a:extLst>
            </p:cNvPr>
            <p:cNvGrpSpPr/>
            <p:nvPr/>
          </p:nvGrpSpPr>
          <p:grpSpPr>
            <a:xfrm>
              <a:off x="6882732" y="2040297"/>
              <a:ext cx="1861102" cy="1904111"/>
              <a:chOff x="6882732" y="2040297"/>
              <a:chExt cx="1861102" cy="1904111"/>
            </a:xfrm>
          </p:grpSpPr>
          <p:grpSp>
            <p:nvGrpSpPr>
              <p:cNvPr id="21" name="Google Shape;306;p34">
                <a:extLst>
                  <a:ext uri="{FF2B5EF4-FFF2-40B4-BE49-F238E27FC236}">
                    <a16:creationId xmlns:a16="http://schemas.microsoft.com/office/drawing/2014/main" id="{14766C10-6A2F-42C9-61CD-5370CD6892B8}"/>
                  </a:ext>
                </a:extLst>
              </p:cNvPr>
              <p:cNvGrpSpPr/>
              <p:nvPr/>
            </p:nvGrpSpPr>
            <p:grpSpPr>
              <a:xfrm rot="1800000">
                <a:off x="7153488" y="2273972"/>
                <a:ext cx="1319590" cy="1436760"/>
                <a:chOff x="2956444" y="-416775"/>
                <a:chExt cx="1627918" cy="1772276"/>
              </a:xfrm>
            </p:grpSpPr>
            <p:sp>
              <p:nvSpPr>
                <p:cNvPr id="23" name="Google Shape;307;p34">
                  <a:extLst>
                    <a:ext uri="{FF2B5EF4-FFF2-40B4-BE49-F238E27FC236}">
                      <a16:creationId xmlns:a16="http://schemas.microsoft.com/office/drawing/2014/main" id="{4666D228-2480-FFBC-015B-851FAE7CFFCC}"/>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8;p34">
                  <a:extLst>
                    <a:ext uri="{FF2B5EF4-FFF2-40B4-BE49-F238E27FC236}">
                      <a16:creationId xmlns:a16="http://schemas.microsoft.com/office/drawing/2014/main" id="{A7587172-ACD0-705F-9CF3-6EC0DB7EDD0B}"/>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p34">
                  <a:extLst>
                    <a:ext uri="{FF2B5EF4-FFF2-40B4-BE49-F238E27FC236}">
                      <a16:creationId xmlns:a16="http://schemas.microsoft.com/office/drawing/2014/main" id="{33E51F32-140C-6E70-10A3-BEF92F827467}"/>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p34">
                  <a:extLst>
                    <a:ext uri="{FF2B5EF4-FFF2-40B4-BE49-F238E27FC236}">
                      <a16:creationId xmlns:a16="http://schemas.microsoft.com/office/drawing/2014/main" id="{09F6CF3E-3854-1140-341E-D494A9650249}"/>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34">
                  <a:extLst>
                    <a:ext uri="{FF2B5EF4-FFF2-40B4-BE49-F238E27FC236}">
                      <a16:creationId xmlns:a16="http://schemas.microsoft.com/office/drawing/2014/main" id="{C7CE1BB4-8486-63C5-2089-FE57742BE2DD}"/>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34">
                  <a:extLst>
                    <a:ext uri="{FF2B5EF4-FFF2-40B4-BE49-F238E27FC236}">
                      <a16:creationId xmlns:a16="http://schemas.microsoft.com/office/drawing/2014/main" id="{0D228F88-882B-2E81-12A5-97DD99C18876}"/>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3;p34">
                  <a:extLst>
                    <a:ext uri="{FF2B5EF4-FFF2-40B4-BE49-F238E27FC236}">
                      <a16:creationId xmlns:a16="http://schemas.microsoft.com/office/drawing/2014/main" id="{E9819618-4FA3-ABB2-AF6D-C8327A38168E}"/>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p34">
                  <a:extLst>
                    <a:ext uri="{FF2B5EF4-FFF2-40B4-BE49-F238E27FC236}">
                      <a16:creationId xmlns:a16="http://schemas.microsoft.com/office/drawing/2014/main" id="{9F1C32E6-3A27-112C-3E53-E13094BBF90E}"/>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5;p34">
                  <a:extLst>
                    <a:ext uri="{FF2B5EF4-FFF2-40B4-BE49-F238E27FC236}">
                      <a16:creationId xmlns:a16="http://schemas.microsoft.com/office/drawing/2014/main" id="{E21DCD3B-E4DE-B4D3-C733-2252FD2D29BE}"/>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p34">
                  <a:extLst>
                    <a:ext uri="{FF2B5EF4-FFF2-40B4-BE49-F238E27FC236}">
                      <a16:creationId xmlns:a16="http://schemas.microsoft.com/office/drawing/2014/main" id="{B4E462E1-B514-BD16-934B-FAD6D9B3958A}"/>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7;p34">
                  <a:extLst>
                    <a:ext uri="{FF2B5EF4-FFF2-40B4-BE49-F238E27FC236}">
                      <a16:creationId xmlns:a16="http://schemas.microsoft.com/office/drawing/2014/main" id="{C37552F7-2BCD-E70B-69DA-D0D89FDEF658}"/>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p34">
                  <a:extLst>
                    <a:ext uri="{FF2B5EF4-FFF2-40B4-BE49-F238E27FC236}">
                      <a16:creationId xmlns:a16="http://schemas.microsoft.com/office/drawing/2014/main" id="{11A52577-25D8-0AC7-AC68-6E23FFFA5255}"/>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9;p34">
                  <a:extLst>
                    <a:ext uri="{FF2B5EF4-FFF2-40B4-BE49-F238E27FC236}">
                      <a16:creationId xmlns:a16="http://schemas.microsoft.com/office/drawing/2014/main" id="{68788BBA-520B-D923-6E79-F0BADD9EE272}"/>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0;p34">
                  <a:extLst>
                    <a:ext uri="{FF2B5EF4-FFF2-40B4-BE49-F238E27FC236}">
                      <a16:creationId xmlns:a16="http://schemas.microsoft.com/office/drawing/2014/main" id="{43A3368E-8534-463D-2A3E-A259B4B0502B}"/>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21;p34">
                <a:extLst>
                  <a:ext uri="{FF2B5EF4-FFF2-40B4-BE49-F238E27FC236}">
                    <a16:creationId xmlns:a16="http://schemas.microsoft.com/office/drawing/2014/main" id="{F8C061E1-F962-E212-C586-309282B78DB7}"/>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8" name="Google Shape;259;p34">
            <a:extLst>
              <a:ext uri="{FF2B5EF4-FFF2-40B4-BE49-F238E27FC236}">
                <a16:creationId xmlns:a16="http://schemas.microsoft.com/office/drawing/2014/main" id="{F6E9257D-95FE-3E6A-13E1-1A445400043E}"/>
              </a:ext>
            </a:extLst>
          </p:cNvPr>
          <p:cNvGrpSpPr/>
          <p:nvPr/>
        </p:nvGrpSpPr>
        <p:grpSpPr>
          <a:xfrm>
            <a:off x="7453367" y="3511803"/>
            <a:ext cx="1509914" cy="1496054"/>
            <a:chOff x="5138089" y="757530"/>
            <a:chExt cx="3605745" cy="3762679"/>
          </a:xfrm>
        </p:grpSpPr>
        <p:sp>
          <p:nvSpPr>
            <p:cNvPr id="1479" name="Google Shape;260;p34">
              <a:extLst>
                <a:ext uri="{FF2B5EF4-FFF2-40B4-BE49-F238E27FC236}">
                  <a16:creationId xmlns:a16="http://schemas.microsoft.com/office/drawing/2014/main" id="{0F2586F8-9310-5232-6CCE-7F7A61BE10C3}"/>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 name="Google Shape;261;p34">
              <a:extLst>
                <a:ext uri="{FF2B5EF4-FFF2-40B4-BE49-F238E27FC236}">
                  <a16:creationId xmlns:a16="http://schemas.microsoft.com/office/drawing/2014/main" id="{CE813C12-6CDE-33DD-C173-0E803B0D1542}"/>
                </a:ext>
              </a:extLst>
            </p:cNvPr>
            <p:cNvGrpSpPr/>
            <p:nvPr/>
          </p:nvGrpSpPr>
          <p:grpSpPr>
            <a:xfrm>
              <a:off x="5536526" y="2174241"/>
              <a:ext cx="858975" cy="300968"/>
              <a:chOff x="2271950" y="2722775"/>
              <a:chExt cx="575875" cy="201775"/>
            </a:xfrm>
          </p:grpSpPr>
          <p:sp>
            <p:nvSpPr>
              <p:cNvPr id="1582" name="Google Shape;262;p34">
                <a:extLst>
                  <a:ext uri="{FF2B5EF4-FFF2-40B4-BE49-F238E27FC236}">
                    <a16:creationId xmlns:a16="http://schemas.microsoft.com/office/drawing/2014/main" id="{A8BA3F8D-DF94-379D-D0BF-5CB33230DFE0}"/>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63;p34">
                <a:extLst>
                  <a:ext uri="{FF2B5EF4-FFF2-40B4-BE49-F238E27FC236}">
                    <a16:creationId xmlns:a16="http://schemas.microsoft.com/office/drawing/2014/main" id="{D44CCC72-87FA-7AC9-5A03-6177325A4D1D}"/>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64;p34">
                <a:extLst>
                  <a:ext uri="{FF2B5EF4-FFF2-40B4-BE49-F238E27FC236}">
                    <a16:creationId xmlns:a16="http://schemas.microsoft.com/office/drawing/2014/main" id="{349F4B60-83E2-02F8-DA76-8E83C9B69B9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65;p34">
                <a:extLst>
                  <a:ext uri="{FF2B5EF4-FFF2-40B4-BE49-F238E27FC236}">
                    <a16:creationId xmlns:a16="http://schemas.microsoft.com/office/drawing/2014/main" id="{C1E3FE5D-B3DD-B52A-752E-846A9F9376F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66;p34">
                <a:extLst>
                  <a:ext uri="{FF2B5EF4-FFF2-40B4-BE49-F238E27FC236}">
                    <a16:creationId xmlns:a16="http://schemas.microsoft.com/office/drawing/2014/main" id="{461B7296-3B9B-BA70-2379-51D30634989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1" name="Google Shape;267;p34">
              <a:extLst>
                <a:ext uri="{FF2B5EF4-FFF2-40B4-BE49-F238E27FC236}">
                  <a16:creationId xmlns:a16="http://schemas.microsoft.com/office/drawing/2014/main" id="{9B742F19-2A15-284D-04CD-A322DD8DBF1E}"/>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68;p34">
              <a:extLst>
                <a:ext uri="{FF2B5EF4-FFF2-40B4-BE49-F238E27FC236}">
                  <a16:creationId xmlns:a16="http://schemas.microsoft.com/office/drawing/2014/main" id="{25B794CE-9B94-5F65-598A-5E88F1EEB09D}"/>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3" name="Google Shape;269;p34">
              <a:extLst>
                <a:ext uri="{FF2B5EF4-FFF2-40B4-BE49-F238E27FC236}">
                  <a16:creationId xmlns:a16="http://schemas.microsoft.com/office/drawing/2014/main" id="{BA557DF4-23A0-DF60-A64E-D3267724B778}"/>
                </a:ext>
              </a:extLst>
            </p:cNvPr>
            <p:cNvGrpSpPr/>
            <p:nvPr/>
          </p:nvGrpSpPr>
          <p:grpSpPr>
            <a:xfrm>
              <a:off x="6056200" y="1535350"/>
              <a:ext cx="2293204" cy="1710167"/>
              <a:chOff x="1062800" y="1986296"/>
              <a:chExt cx="2169540" cy="1617945"/>
            </a:xfrm>
          </p:grpSpPr>
          <p:sp>
            <p:nvSpPr>
              <p:cNvPr id="1568" name="Google Shape;270;p34">
                <a:extLst>
                  <a:ext uri="{FF2B5EF4-FFF2-40B4-BE49-F238E27FC236}">
                    <a16:creationId xmlns:a16="http://schemas.microsoft.com/office/drawing/2014/main" id="{040D3DDE-2E2E-9882-F568-FD6C5D91B2EF}"/>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71;p34">
                <a:extLst>
                  <a:ext uri="{FF2B5EF4-FFF2-40B4-BE49-F238E27FC236}">
                    <a16:creationId xmlns:a16="http://schemas.microsoft.com/office/drawing/2014/main" id="{0244B38B-2494-4292-E5EB-B6037D22593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72;p34">
                <a:extLst>
                  <a:ext uri="{FF2B5EF4-FFF2-40B4-BE49-F238E27FC236}">
                    <a16:creationId xmlns:a16="http://schemas.microsoft.com/office/drawing/2014/main" id="{92C6FFB0-E984-547D-E889-9F3A9ED447EF}"/>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73;p34">
                <a:extLst>
                  <a:ext uri="{FF2B5EF4-FFF2-40B4-BE49-F238E27FC236}">
                    <a16:creationId xmlns:a16="http://schemas.microsoft.com/office/drawing/2014/main" id="{126FE2DE-1D21-C730-A4EB-07DE47EDD7C4}"/>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74;p34">
                <a:extLst>
                  <a:ext uri="{FF2B5EF4-FFF2-40B4-BE49-F238E27FC236}">
                    <a16:creationId xmlns:a16="http://schemas.microsoft.com/office/drawing/2014/main" id="{C2BD32BC-91F0-1D0C-A3E2-97923D44F5B5}"/>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75;p34">
                <a:extLst>
                  <a:ext uri="{FF2B5EF4-FFF2-40B4-BE49-F238E27FC236}">
                    <a16:creationId xmlns:a16="http://schemas.microsoft.com/office/drawing/2014/main" id="{3EF6F69E-A2BE-8F7B-1907-B5B926CAD1BC}"/>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76;p34">
                <a:extLst>
                  <a:ext uri="{FF2B5EF4-FFF2-40B4-BE49-F238E27FC236}">
                    <a16:creationId xmlns:a16="http://schemas.microsoft.com/office/drawing/2014/main" id="{AEF07C57-5415-8D22-F982-53E87FF8F0F7}"/>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77;p34">
                <a:extLst>
                  <a:ext uri="{FF2B5EF4-FFF2-40B4-BE49-F238E27FC236}">
                    <a16:creationId xmlns:a16="http://schemas.microsoft.com/office/drawing/2014/main" id="{8FA6BCCC-E23F-CC85-0188-5E8A25120566}"/>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78;p34">
                <a:extLst>
                  <a:ext uri="{FF2B5EF4-FFF2-40B4-BE49-F238E27FC236}">
                    <a16:creationId xmlns:a16="http://schemas.microsoft.com/office/drawing/2014/main" id="{9EF79697-675C-A9B8-95E6-E84FBE76E402}"/>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79;p34">
                <a:extLst>
                  <a:ext uri="{FF2B5EF4-FFF2-40B4-BE49-F238E27FC236}">
                    <a16:creationId xmlns:a16="http://schemas.microsoft.com/office/drawing/2014/main" id="{E476264E-D5FB-6AF1-FA38-19EB44EFDFE2}"/>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80;p34">
                <a:extLst>
                  <a:ext uri="{FF2B5EF4-FFF2-40B4-BE49-F238E27FC236}">
                    <a16:creationId xmlns:a16="http://schemas.microsoft.com/office/drawing/2014/main" id="{7CB2FFD2-60BF-74E3-9A47-2F140D600A51}"/>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81;p34">
                <a:extLst>
                  <a:ext uri="{FF2B5EF4-FFF2-40B4-BE49-F238E27FC236}">
                    <a16:creationId xmlns:a16="http://schemas.microsoft.com/office/drawing/2014/main" id="{4438CA06-26BA-8C58-9812-773904CDAC43}"/>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82;p34">
                <a:extLst>
                  <a:ext uri="{FF2B5EF4-FFF2-40B4-BE49-F238E27FC236}">
                    <a16:creationId xmlns:a16="http://schemas.microsoft.com/office/drawing/2014/main" id="{59FF9E0A-03E1-9D9A-8019-7EA14331789D}"/>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83;p34">
                <a:extLst>
                  <a:ext uri="{FF2B5EF4-FFF2-40B4-BE49-F238E27FC236}">
                    <a16:creationId xmlns:a16="http://schemas.microsoft.com/office/drawing/2014/main" id="{350E0166-AE19-3985-BEFC-5723311DF644}"/>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284;p34">
              <a:extLst>
                <a:ext uri="{FF2B5EF4-FFF2-40B4-BE49-F238E27FC236}">
                  <a16:creationId xmlns:a16="http://schemas.microsoft.com/office/drawing/2014/main" id="{A598CBB8-69C1-E24C-C4A8-8CECEC99E0FD}"/>
                </a:ext>
              </a:extLst>
            </p:cNvPr>
            <p:cNvGrpSpPr/>
            <p:nvPr/>
          </p:nvGrpSpPr>
          <p:grpSpPr>
            <a:xfrm>
              <a:off x="7524694" y="2964516"/>
              <a:ext cx="953591" cy="334099"/>
              <a:chOff x="2271950" y="2722775"/>
              <a:chExt cx="575875" cy="201775"/>
            </a:xfrm>
          </p:grpSpPr>
          <p:sp>
            <p:nvSpPr>
              <p:cNvPr id="1563" name="Google Shape;285;p34">
                <a:extLst>
                  <a:ext uri="{FF2B5EF4-FFF2-40B4-BE49-F238E27FC236}">
                    <a16:creationId xmlns:a16="http://schemas.microsoft.com/office/drawing/2014/main" id="{0B677694-9570-45CF-0E7B-C6C3746A32A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86;p34">
                <a:extLst>
                  <a:ext uri="{FF2B5EF4-FFF2-40B4-BE49-F238E27FC236}">
                    <a16:creationId xmlns:a16="http://schemas.microsoft.com/office/drawing/2014/main" id="{AA8D4382-AD24-34FE-691D-BCA0343231FA}"/>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87;p34">
                <a:extLst>
                  <a:ext uri="{FF2B5EF4-FFF2-40B4-BE49-F238E27FC236}">
                    <a16:creationId xmlns:a16="http://schemas.microsoft.com/office/drawing/2014/main" id="{FC19DAAE-F2C3-D96A-916A-DCF3438DEC6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88;p34">
                <a:extLst>
                  <a:ext uri="{FF2B5EF4-FFF2-40B4-BE49-F238E27FC236}">
                    <a16:creationId xmlns:a16="http://schemas.microsoft.com/office/drawing/2014/main" id="{33D21E95-5CEF-9C8E-49BF-763415A19E0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89;p34">
                <a:extLst>
                  <a:ext uri="{FF2B5EF4-FFF2-40B4-BE49-F238E27FC236}">
                    <a16:creationId xmlns:a16="http://schemas.microsoft.com/office/drawing/2014/main" id="{98283662-6818-A1E2-90FF-0F51CB3A9A24}"/>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290;p34">
              <a:extLst>
                <a:ext uri="{FF2B5EF4-FFF2-40B4-BE49-F238E27FC236}">
                  <a16:creationId xmlns:a16="http://schemas.microsoft.com/office/drawing/2014/main" id="{603EC878-7A0F-950E-E791-E6651974ACB2}"/>
                </a:ext>
              </a:extLst>
            </p:cNvPr>
            <p:cNvGrpSpPr/>
            <p:nvPr/>
          </p:nvGrpSpPr>
          <p:grpSpPr>
            <a:xfrm>
              <a:off x="7653574" y="1141618"/>
              <a:ext cx="695830" cy="643529"/>
              <a:chOff x="3407216" y="1944760"/>
              <a:chExt cx="535831" cy="495479"/>
            </a:xfrm>
          </p:grpSpPr>
          <p:sp>
            <p:nvSpPr>
              <p:cNvPr id="1560" name="Google Shape;291;p34">
                <a:extLst>
                  <a:ext uri="{FF2B5EF4-FFF2-40B4-BE49-F238E27FC236}">
                    <a16:creationId xmlns:a16="http://schemas.microsoft.com/office/drawing/2014/main" id="{88F3F694-1D19-8A96-CE07-6D5DF0A79E2B}"/>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92;p34">
                <a:extLst>
                  <a:ext uri="{FF2B5EF4-FFF2-40B4-BE49-F238E27FC236}">
                    <a16:creationId xmlns:a16="http://schemas.microsoft.com/office/drawing/2014/main" id="{06886C85-D0D2-55E9-4FB1-CCB60EBDC0FA}"/>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93;p34">
                <a:extLst>
                  <a:ext uri="{FF2B5EF4-FFF2-40B4-BE49-F238E27FC236}">
                    <a16:creationId xmlns:a16="http://schemas.microsoft.com/office/drawing/2014/main" id="{F71983D1-1288-1913-1E71-E1A90AEBE262}"/>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294;p34">
              <a:extLst>
                <a:ext uri="{FF2B5EF4-FFF2-40B4-BE49-F238E27FC236}">
                  <a16:creationId xmlns:a16="http://schemas.microsoft.com/office/drawing/2014/main" id="{8899D998-C2F4-DE71-EC5C-B53E8E882C85}"/>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95;p34">
              <a:extLst>
                <a:ext uri="{FF2B5EF4-FFF2-40B4-BE49-F238E27FC236}">
                  <a16:creationId xmlns:a16="http://schemas.microsoft.com/office/drawing/2014/main" id="{D8FB36F9-0258-E78A-9869-2F945FF7D551}"/>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96;p34">
              <a:extLst>
                <a:ext uri="{FF2B5EF4-FFF2-40B4-BE49-F238E27FC236}">
                  <a16:creationId xmlns:a16="http://schemas.microsoft.com/office/drawing/2014/main" id="{E16320EE-8794-100A-7B57-477165DCD7AE}"/>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97;p34">
              <a:extLst>
                <a:ext uri="{FF2B5EF4-FFF2-40B4-BE49-F238E27FC236}">
                  <a16:creationId xmlns:a16="http://schemas.microsoft.com/office/drawing/2014/main" id="{F874A70F-2CBF-6C27-E9C5-F5CEDC9356D9}"/>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98;p34">
              <a:extLst>
                <a:ext uri="{FF2B5EF4-FFF2-40B4-BE49-F238E27FC236}">
                  <a16:creationId xmlns:a16="http://schemas.microsoft.com/office/drawing/2014/main" id="{890450E0-0817-6F5A-941F-6978C835FF54}"/>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00;p34">
              <a:extLst>
                <a:ext uri="{FF2B5EF4-FFF2-40B4-BE49-F238E27FC236}">
                  <a16:creationId xmlns:a16="http://schemas.microsoft.com/office/drawing/2014/main" id="{0900E60C-64C3-5816-B310-E27C66FE7813}"/>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01;p34">
              <a:extLst>
                <a:ext uri="{FF2B5EF4-FFF2-40B4-BE49-F238E27FC236}">
                  <a16:creationId xmlns:a16="http://schemas.microsoft.com/office/drawing/2014/main" id="{7713D1EF-A6FA-F27D-0444-85F6F69EFBD5}"/>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02;p34">
              <a:extLst>
                <a:ext uri="{FF2B5EF4-FFF2-40B4-BE49-F238E27FC236}">
                  <a16:creationId xmlns:a16="http://schemas.microsoft.com/office/drawing/2014/main" id="{D276C730-D22E-D93D-DA8A-148B577A4504}"/>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03;p34">
              <a:extLst>
                <a:ext uri="{FF2B5EF4-FFF2-40B4-BE49-F238E27FC236}">
                  <a16:creationId xmlns:a16="http://schemas.microsoft.com/office/drawing/2014/main" id="{66931BC5-A6F9-4CEE-779A-70699FD710FB}"/>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04;p34">
              <a:extLst>
                <a:ext uri="{FF2B5EF4-FFF2-40B4-BE49-F238E27FC236}">
                  <a16:creationId xmlns:a16="http://schemas.microsoft.com/office/drawing/2014/main" id="{993C6416-EA09-D43F-23E9-0430786C6CA0}"/>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6" name="Google Shape;305;p34">
              <a:extLst>
                <a:ext uri="{FF2B5EF4-FFF2-40B4-BE49-F238E27FC236}">
                  <a16:creationId xmlns:a16="http://schemas.microsoft.com/office/drawing/2014/main" id="{712FC9AE-F4E0-27F1-620A-E8176B800915}"/>
                </a:ext>
              </a:extLst>
            </p:cNvPr>
            <p:cNvGrpSpPr/>
            <p:nvPr/>
          </p:nvGrpSpPr>
          <p:grpSpPr>
            <a:xfrm>
              <a:off x="6882732" y="2040297"/>
              <a:ext cx="1861102" cy="1904111"/>
              <a:chOff x="6882732" y="2040297"/>
              <a:chExt cx="1861102" cy="1904111"/>
            </a:xfrm>
          </p:grpSpPr>
          <p:grpSp>
            <p:nvGrpSpPr>
              <p:cNvPr id="1497" name="Google Shape;306;p34">
                <a:extLst>
                  <a:ext uri="{FF2B5EF4-FFF2-40B4-BE49-F238E27FC236}">
                    <a16:creationId xmlns:a16="http://schemas.microsoft.com/office/drawing/2014/main" id="{BF64E545-F101-5C11-81EC-EEE8676DF0DB}"/>
                  </a:ext>
                </a:extLst>
              </p:cNvPr>
              <p:cNvGrpSpPr/>
              <p:nvPr/>
            </p:nvGrpSpPr>
            <p:grpSpPr>
              <a:xfrm rot="1800000">
                <a:off x="7153488" y="2273972"/>
                <a:ext cx="1319590" cy="1436760"/>
                <a:chOff x="2956444" y="-416775"/>
                <a:chExt cx="1627918" cy="1772276"/>
              </a:xfrm>
            </p:grpSpPr>
            <p:sp>
              <p:nvSpPr>
                <p:cNvPr id="1499" name="Google Shape;307;p34">
                  <a:extLst>
                    <a:ext uri="{FF2B5EF4-FFF2-40B4-BE49-F238E27FC236}">
                      <a16:creationId xmlns:a16="http://schemas.microsoft.com/office/drawing/2014/main" id="{D55FA23C-8C43-3572-84FA-EFB8A8F9F69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08;p34">
                  <a:extLst>
                    <a:ext uri="{FF2B5EF4-FFF2-40B4-BE49-F238E27FC236}">
                      <a16:creationId xmlns:a16="http://schemas.microsoft.com/office/drawing/2014/main" id="{1B9DCF5C-32CE-D7AC-1C62-456CD447CBBF}"/>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09;p34">
                  <a:extLst>
                    <a:ext uri="{FF2B5EF4-FFF2-40B4-BE49-F238E27FC236}">
                      <a16:creationId xmlns:a16="http://schemas.microsoft.com/office/drawing/2014/main" id="{ECB92F3A-248C-BAD3-C854-5AE227B8D32A}"/>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10;p34">
                  <a:extLst>
                    <a:ext uri="{FF2B5EF4-FFF2-40B4-BE49-F238E27FC236}">
                      <a16:creationId xmlns:a16="http://schemas.microsoft.com/office/drawing/2014/main" id="{5D65117A-A11B-9B11-609B-38B4EA28B10D}"/>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11;p34">
                  <a:extLst>
                    <a:ext uri="{FF2B5EF4-FFF2-40B4-BE49-F238E27FC236}">
                      <a16:creationId xmlns:a16="http://schemas.microsoft.com/office/drawing/2014/main" id="{3500C825-7F3A-A559-DA16-BA6755B353F3}"/>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12;p34">
                  <a:extLst>
                    <a:ext uri="{FF2B5EF4-FFF2-40B4-BE49-F238E27FC236}">
                      <a16:creationId xmlns:a16="http://schemas.microsoft.com/office/drawing/2014/main" id="{A28598BC-A7B4-7350-CB5D-731E3357521F}"/>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13;p34">
                  <a:extLst>
                    <a:ext uri="{FF2B5EF4-FFF2-40B4-BE49-F238E27FC236}">
                      <a16:creationId xmlns:a16="http://schemas.microsoft.com/office/drawing/2014/main" id="{2ADE1A51-2A22-6C82-D827-2492C9B8F883}"/>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14;p34">
                  <a:extLst>
                    <a:ext uri="{FF2B5EF4-FFF2-40B4-BE49-F238E27FC236}">
                      <a16:creationId xmlns:a16="http://schemas.microsoft.com/office/drawing/2014/main" id="{3C7408D7-B072-4230-385B-52D6A17AD032}"/>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15;p34">
                  <a:extLst>
                    <a:ext uri="{FF2B5EF4-FFF2-40B4-BE49-F238E27FC236}">
                      <a16:creationId xmlns:a16="http://schemas.microsoft.com/office/drawing/2014/main" id="{26BC6EC8-BA19-A0DF-4A4D-CDA9F5FA114B}"/>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16;p34">
                  <a:extLst>
                    <a:ext uri="{FF2B5EF4-FFF2-40B4-BE49-F238E27FC236}">
                      <a16:creationId xmlns:a16="http://schemas.microsoft.com/office/drawing/2014/main" id="{8ECFDA20-CA02-3A27-5272-8A8610904484}"/>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17;p34">
                  <a:extLst>
                    <a:ext uri="{FF2B5EF4-FFF2-40B4-BE49-F238E27FC236}">
                      <a16:creationId xmlns:a16="http://schemas.microsoft.com/office/drawing/2014/main" id="{1885DCB8-8DBB-F6F5-117A-2F048E02E25E}"/>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18;p34">
                  <a:extLst>
                    <a:ext uri="{FF2B5EF4-FFF2-40B4-BE49-F238E27FC236}">
                      <a16:creationId xmlns:a16="http://schemas.microsoft.com/office/drawing/2014/main" id="{5ACF87A5-E958-B5CE-B038-1345A12B40C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19;p34">
                  <a:extLst>
                    <a:ext uri="{FF2B5EF4-FFF2-40B4-BE49-F238E27FC236}">
                      <a16:creationId xmlns:a16="http://schemas.microsoft.com/office/drawing/2014/main" id="{E5DA7F4D-787A-185B-CF30-3F9314D894AA}"/>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0;p34">
                  <a:extLst>
                    <a:ext uri="{FF2B5EF4-FFF2-40B4-BE49-F238E27FC236}">
                      <a16:creationId xmlns:a16="http://schemas.microsoft.com/office/drawing/2014/main" id="{802FB243-AD50-0FD4-DB5D-07D2BC5C602D}"/>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8" name="Google Shape;321;p34">
                <a:extLst>
                  <a:ext uri="{FF2B5EF4-FFF2-40B4-BE49-F238E27FC236}">
                    <a16:creationId xmlns:a16="http://schemas.microsoft.com/office/drawing/2014/main" id="{383DE999-FD15-1638-80AF-8AB3C79DA395}"/>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62"/>
          <p:cNvSpPr txBox="1">
            <a:spLocks noGrp="1"/>
          </p:cNvSpPr>
          <p:nvPr>
            <p:ph type="title"/>
          </p:nvPr>
        </p:nvSpPr>
        <p:spPr>
          <a:xfrm>
            <a:off x="2574542" y="155788"/>
            <a:ext cx="3244540" cy="9941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u="sng" dirty="0">
                <a:latin typeface="Times New Roman" panose="02020603050405020304" pitchFamily="18" charset="0"/>
                <a:cs typeface="Times New Roman" panose="02020603050405020304" pitchFamily="18" charset="0"/>
              </a:rPr>
              <a:t>RISK ANALYSIS</a:t>
            </a:r>
            <a:endParaRPr sz="2800" b="1" u="sng" dirty="0">
              <a:latin typeface="Times New Roman" panose="02020603050405020304" pitchFamily="18" charset="0"/>
              <a:cs typeface="Times New Roman" panose="02020603050405020304" pitchFamily="18" charset="0"/>
            </a:endParaRPr>
          </a:p>
        </p:txBody>
      </p:sp>
      <p:sp>
        <p:nvSpPr>
          <p:cNvPr id="1919" name="Google Shape;1919;p62"/>
          <p:cNvSpPr/>
          <p:nvPr/>
        </p:nvSpPr>
        <p:spPr>
          <a:xfrm>
            <a:off x="8210700" y="3510850"/>
            <a:ext cx="214800" cy="21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rot="-1685758">
            <a:off x="4793066" y="907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997FCB0-13AB-D95C-0F4E-07B645B87FF7}"/>
              </a:ext>
            </a:extLst>
          </p:cNvPr>
          <p:cNvPicPr>
            <a:picLocks noChangeAspect="1"/>
          </p:cNvPicPr>
          <p:nvPr/>
        </p:nvPicPr>
        <p:blipFill>
          <a:blip r:embed="rId3"/>
          <a:stretch>
            <a:fillRect/>
          </a:stretch>
        </p:blipFill>
        <p:spPr>
          <a:xfrm>
            <a:off x="152869" y="1679694"/>
            <a:ext cx="3640026" cy="2313454"/>
          </a:xfrm>
          <a:prstGeom prst="rect">
            <a:avLst/>
          </a:prstGeom>
        </p:spPr>
      </p:pic>
      <p:grpSp>
        <p:nvGrpSpPr>
          <p:cNvPr id="5" name="Google Shape;259;p34">
            <a:extLst>
              <a:ext uri="{FF2B5EF4-FFF2-40B4-BE49-F238E27FC236}">
                <a16:creationId xmlns:a16="http://schemas.microsoft.com/office/drawing/2014/main" id="{61C1CE49-F752-74D0-C4EF-D513205CDD35}"/>
              </a:ext>
            </a:extLst>
          </p:cNvPr>
          <p:cNvGrpSpPr/>
          <p:nvPr/>
        </p:nvGrpSpPr>
        <p:grpSpPr>
          <a:xfrm>
            <a:off x="152869" y="108994"/>
            <a:ext cx="1532091" cy="1340006"/>
            <a:chOff x="5138089" y="757530"/>
            <a:chExt cx="3605745" cy="3762679"/>
          </a:xfrm>
        </p:grpSpPr>
        <p:sp>
          <p:nvSpPr>
            <p:cNvPr id="6" name="Google Shape;260;p34">
              <a:extLst>
                <a:ext uri="{FF2B5EF4-FFF2-40B4-BE49-F238E27FC236}">
                  <a16:creationId xmlns:a16="http://schemas.microsoft.com/office/drawing/2014/main" id="{119174A8-5E3D-CD0F-1050-0528DE5454F9}"/>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1;p34">
              <a:extLst>
                <a:ext uri="{FF2B5EF4-FFF2-40B4-BE49-F238E27FC236}">
                  <a16:creationId xmlns:a16="http://schemas.microsoft.com/office/drawing/2014/main" id="{826598D8-5539-D840-AAE6-E40F2AD90B16}"/>
                </a:ext>
              </a:extLst>
            </p:cNvPr>
            <p:cNvGrpSpPr/>
            <p:nvPr/>
          </p:nvGrpSpPr>
          <p:grpSpPr>
            <a:xfrm>
              <a:off x="5536526" y="2174241"/>
              <a:ext cx="858975" cy="300968"/>
              <a:chOff x="2271950" y="2722775"/>
              <a:chExt cx="575875" cy="201775"/>
            </a:xfrm>
          </p:grpSpPr>
          <p:sp>
            <p:nvSpPr>
              <p:cNvPr id="62" name="Google Shape;262;p34">
                <a:extLst>
                  <a:ext uri="{FF2B5EF4-FFF2-40B4-BE49-F238E27FC236}">
                    <a16:creationId xmlns:a16="http://schemas.microsoft.com/office/drawing/2014/main" id="{6D426030-B142-7AF8-B2D4-BD4F07C334C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p34">
                <a:extLst>
                  <a:ext uri="{FF2B5EF4-FFF2-40B4-BE49-F238E27FC236}">
                    <a16:creationId xmlns:a16="http://schemas.microsoft.com/office/drawing/2014/main" id="{721E1F1A-506D-196E-4EF7-74AE79AC9AE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64;p34">
                <a:extLst>
                  <a:ext uri="{FF2B5EF4-FFF2-40B4-BE49-F238E27FC236}">
                    <a16:creationId xmlns:a16="http://schemas.microsoft.com/office/drawing/2014/main" id="{3EC514FE-7D17-6A67-2F68-7DE12A20BDB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65;p34">
                <a:extLst>
                  <a:ext uri="{FF2B5EF4-FFF2-40B4-BE49-F238E27FC236}">
                    <a16:creationId xmlns:a16="http://schemas.microsoft.com/office/drawing/2014/main" id="{1384D5B9-D92A-50E3-F07E-735C0E73385D}"/>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66;p34">
                <a:extLst>
                  <a:ext uri="{FF2B5EF4-FFF2-40B4-BE49-F238E27FC236}">
                    <a16:creationId xmlns:a16="http://schemas.microsoft.com/office/drawing/2014/main" id="{30CA8C59-B90B-9322-D5CA-F6BB31FC2D72}"/>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67;p34">
              <a:extLst>
                <a:ext uri="{FF2B5EF4-FFF2-40B4-BE49-F238E27FC236}">
                  <a16:creationId xmlns:a16="http://schemas.microsoft.com/office/drawing/2014/main" id="{C4CF6707-F5F0-059E-54BE-83AEBDB14AF9}"/>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p34">
              <a:extLst>
                <a:ext uri="{FF2B5EF4-FFF2-40B4-BE49-F238E27FC236}">
                  <a16:creationId xmlns:a16="http://schemas.microsoft.com/office/drawing/2014/main" id="{7003BE24-4455-857B-3D3F-970F2CC10E90}"/>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69;p34">
              <a:extLst>
                <a:ext uri="{FF2B5EF4-FFF2-40B4-BE49-F238E27FC236}">
                  <a16:creationId xmlns:a16="http://schemas.microsoft.com/office/drawing/2014/main" id="{F5B61C66-ACBE-DC0A-996B-4B83375072CF}"/>
                </a:ext>
              </a:extLst>
            </p:cNvPr>
            <p:cNvGrpSpPr/>
            <p:nvPr/>
          </p:nvGrpSpPr>
          <p:grpSpPr>
            <a:xfrm>
              <a:off x="6056200" y="1535350"/>
              <a:ext cx="2293204" cy="1710167"/>
              <a:chOff x="1062800" y="1986296"/>
              <a:chExt cx="2169540" cy="1617945"/>
            </a:xfrm>
          </p:grpSpPr>
          <p:sp>
            <p:nvSpPr>
              <p:cNvPr id="48" name="Google Shape;270;p34">
                <a:extLst>
                  <a:ext uri="{FF2B5EF4-FFF2-40B4-BE49-F238E27FC236}">
                    <a16:creationId xmlns:a16="http://schemas.microsoft.com/office/drawing/2014/main" id="{4435FDF6-6D81-8693-0D63-7DF050D3E404}"/>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p34">
                <a:extLst>
                  <a:ext uri="{FF2B5EF4-FFF2-40B4-BE49-F238E27FC236}">
                    <a16:creationId xmlns:a16="http://schemas.microsoft.com/office/drawing/2014/main" id="{3A207F35-A22F-149A-96E5-A12374A22BCE}"/>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p34">
                <a:extLst>
                  <a:ext uri="{FF2B5EF4-FFF2-40B4-BE49-F238E27FC236}">
                    <a16:creationId xmlns:a16="http://schemas.microsoft.com/office/drawing/2014/main" id="{78C837E2-B0C9-AA1B-4791-306831C61139}"/>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p34">
                <a:extLst>
                  <a:ext uri="{FF2B5EF4-FFF2-40B4-BE49-F238E27FC236}">
                    <a16:creationId xmlns:a16="http://schemas.microsoft.com/office/drawing/2014/main" id="{2E4D4EFE-B7B5-E9EA-AF81-F097A742C5A4}"/>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p34">
                <a:extLst>
                  <a:ext uri="{FF2B5EF4-FFF2-40B4-BE49-F238E27FC236}">
                    <a16:creationId xmlns:a16="http://schemas.microsoft.com/office/drawing/2014/main" id="{12C0F523-115E-5E10-2FB8-080A0627AFEF}"/>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5;p34">
                <a:extLst>
                  <a:ext uri="{FF2B5EF4-FFF2-40B4-BE49-F238E27FC236}">
                    <a16:creationId xmlns:a16="http://schemas.microsoft.com/office/drawing/2014/main" id="{3BF9C8B4-B18E-FDAD-E0C7-C8ED2B9DAC87}"/>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6;p34">
                <a:extLst>
                  <a:ext uri="{FF2B5EF4-FFF2-40B4-BE49-F238E27FC236}">
                    <a16:creationId xmlns:a16="http://schemas.microsoft.com/office/drawing/2014/main" id="{1E25D20C-5608-4A47-A6DD-0C3C42B42C34}"/>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p34">
                <a:extLst>
                  <a:ext uri="{FF2B5EF4-FFF2-40B4-BE49-F238E27FC236}">
                    <a16:creationId xmlns:a16="http://schemas.microsoft.com/office/drawing/2014/main" id="{3997B2C0-ADE0-41CB-D086-6E64EBACB13D}"/>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p34">
                <a:extLst>
                  <a:ext uri="{FF2B5EF4-FFF2-40B4-BE49-F238E27FC236}">
                    <a16:creationId xmlns:a16="http://schemas.microsoft.com/office/drawing/2014/main" id="{2BA5F03F-ADF8-EEB3-A2CD-216D4DF1F7FA}"/>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p34">
                <a:extLst>
                  <a:ext uri="{FF2B5EF4-FFF2-40B4-BE49-F238E27FC236}">
                    <a16:creationId xmlns:a16="http://schemas.microsoft.com/office/drawing/2014/main" id="{43E477A4-F052-E46B-70E3-9013A66028AE}"/>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p34">
                <a:extLst>
                  <a:ext uri="{FF2B5EF4-FFF2-40B4-BE49-F238E27FC236}">
                    <a16:creationId xmlns:a16="http://schemas.microsoft.com/office/drawing/2014/main" id="{8E02B3DE-14D8-CA5E-6992-C8EF61C40494}"/>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1;p34">
                <a:extLst>
                  <a:ext uri="{FF2B5EF4-FFF2-40B4-BE49-F238E27FC236}">
                    <a16:creationId xmlns:a16="http://schemas.microsoft.com/office/drawing/2014/main" id="{0393C7BB-DEAB-CC30-DC43-AD781CC3DFF4}"/>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2;p34">
                <a:extLst>
                  <a:ext uri="{FF2B5EF4-FFF2-40B4-BE49-F238E27FC236}">
                    <a16:creationId xmlns:a16="http://schemas.microsoft.com/office/drawing/2014/main" id="{CF314013-CE0F-3E46-ACA8-4F657D0B5C57}"/>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p34">
                <a:extLst>
                  <a:ext uri="{FF2B5EF4-FFF2-40B4-BE49-F238E27FC236}">
                    <a16:creationId xmlns:a16="http://schemas.microsoft.com/office/drawing/2014/main" id="{32B53805-759D-D433-8AE3-9C23F52E7E8D}"/>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4;p34">
              <a:extLst>
                <a:ext uri="{FF2B5EF4-FFF2-40B4-BE49-F238E27FC236}">
                  <a16:creationId xmlns:a16="http://schemas.microsoft.com/office/drawing/2014/main" id="{D728DD19-434A-7E85-DCB8-18C949555DE4}"/>
                </a:ext>
              </a:extLst>
            </p:cNvPr>
            <p:cNvGrpSpPr/>
            <p:nvPr/>
          </p:nvGrpSpPr>
          <p:grpSpPr>
            <a:xfrm>
              <a:off x="7524694" y="2964516"/>
              <a:ext cx="953591" cy="334099"/>
              <a:chOff x="2271950" y="2722775"/>
              <a:chExt cx="575875" cy="201775"/>
            </a:xfrm>
          </p:grpSpPr>
          <p:sp>
            <p:nvSpPr>
              <p:cNvPr id="43" name="Google Shape;285;p34">
                <a:extLst>
                  <a:ext uri="{FF2B5EF4-FFF2-40B4-BE49-F238E27FC236}">
                    <a16:creationId xmlns:a16="http://schemas.microsoft.com/office/drawing/2014/main" id="{B7927B6C-A019-6907-5C7E-0A1315F1051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6;p34">
                <a:extLst>
                  <a:ext uri="{FF2B5EF4-FFF2-40B4-BE49-F238E27FC236}">
                    <a16:creationId xmlns:a16="http://schemas.microsoft.com/office/drawing/2014/main" id="{780C3369-9F83-5991-5B07-A14A99AB58E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7;p34">
                <a:extLst>
                  <a:ext uri="{FF2B5EF4-FFF2-40B4-BE49-F238E27FC236}">
                    <a16:creationId xmlns:a16="http://schemas.microsoft.com/office/drawing/2014/main" id="{325BB881-34CD-1153-6255-3574469141C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8;p34">
                <a:extLst>
                  <a:ext uri="{FF2B5EF4-FFF2-40B4-BE49-F238E27FC236}">
                    <a16:creationId xmlns:a16="http://schemas.microsoft.com/office/drawing/2014/main" id="{38430E53-3B7E-1AAD-C135-3BBC81BCA03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9;p34">
                <a:extLst>
                  <a:ext uri="{FF2B5EF4-FFF2-40B4-BE49-F238E27FC236}">
                    <a16:creationId xmlns:a16="http://schemas.microsoft.com/office/drawing/2014/main" id="{75362166-C6DB-515B-709C-23CE342DE652}"/>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90;p34">
              <a:extLst>
                <a:ext uri="{FF2B5EF4-FFF2-40B4-BE49-F238E27FC236}">
                  <a16:creationId xmlns:a16="http://schemas.microsoft.com/office/drawing/2014/main" id="{D4B7B076-6934-EED1-202F-643DD696CE1C}"/>
                </a:ext>
              </a:extLst>
            </p:cNvPr>
            <p:cNvGrpSpPr/>
            <p:nvPr/>
          </p:nvGrpSpPr>
          <p:grpSpPr>
            <a:xfrm>
              <a:off x="7653574" y="1141618"/>
              <a:ext cx="695830" cy="643529"/>
              <a:chOff x="3407216" y="1944760"/>
              <a:chExt cx="535831" cy="495479"/>
            </a:xfrm>
          </p:grpSpPr>
          <p:sp>
            <p:nvSpPr>
              <p:cNvPr id="40" name="Google Shape;291;p34">
                <a:extLst>
                  <a:ext uri="{FF2B5EF4-FFF2-40B4-BE49-F238E27FC236}">
                    <a16:creationId xmlns:a16="http://schemas.microsoft.com/office/drawing/2014/main" id="{5536A6BC-A293-82CE-2693-88C330BB3788}"/>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2;p34">
                <a:extLst>
                  <a:ext uri="{FF2B5EF4-FFF2-40B4-BE49-F238E27FC236}">
                    <a16:creationId xmlns:a16="http://schemas.microsoft.com/office/drawing/2014/main" id="{B461A394-72DC-EF90-F77D-88C49E3FE590}"/>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p34">
                <a:extLst>
                  <a:ext uri="{FF2B5EF4-FFF2-40B4-BE49-F238E27FC236}">
                    <a16:creationId xmlns:a16="http://schemas.microsoft.com/office/drawing/2014/main" id="{BC9BB0C3-BFAC-7B7D-E2CA-D821542B5B57}"/>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4;p34">
              <a:extLst>
                <a:ext uri="{FF2B5EF4-FFF2-40B4-BE49-F238E27FC236}">
                  <a16:creationId xmlns:a16="http://schemas.microsoft.com/office/drawing/2014/main" id="{EEC61DD2-12ED-78D1-4BC8-994B345F04D4}"/>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34">
              <a:extLst>
                <a:ext uri="{FF2B5EF4-FFF2-40B4-BE49-F238E27FC236}">
                  <a16:creationId xmlns:a16="http://schemas.microsoft.com/office/drawing/2014/main" id="{2D2EE752-FFD8-099C-925F-F69E56353ABA}"/>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34">
              <a:extLst>
                <a:ext uri="{FF2B5EF4-FFF2-40B4-BE49-F238E27FC236}">
                  <a16:creationId xmlns:a16="http://schemas.microsoft.com/office/drawing/2014/main" id="{D75B7B56-2B1E-E551-E35C-4A4D4F1A32BB}"/>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34">
              <a:extLst>
                <a:ext uri="{FF2B5EF4-FFF2-40B4-BE49-F238E27FC236}">
                  <a16:creationId xmlns:a16="http://schemas.microsoft.com/office/drawing/2014/main" id="{F187D5CD-847E-F8F7-F3A7-AEEAAC343C28}"/>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34">
              <a:extLst>
                <a:ext uri="{FF2B5EF4-FFF2-40B4-BE49-F238E27FC236}">
                  <a16:creationId xmlns:a16="http://schemas.microsoft.com/office/drawing/2014/main" id="{565C4A86-C66E-2C19-347B-0753B235F5E5}"/>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p34">
              <a:extLst>
                <a:ext uri="{FF2B5EF4-FFF2-40B4-BE49-F238E27FC236}">
                  <a16:creationId xmlns:a16="http://schemas.microsoft.com/office/drawing/2014/main" id="{9AD0592A-D756-2647-7C07-5A7C727D74B2}"/>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1;p34">
              <a:extLst>
                <a:ext uri="{FF2B5EF4-FFF2-40B4-BE49-F238E27FC236}">
                  <a16:creationId xmlns:a16="http://schemas.microsoft.com/office/drawing/2014/main" id="{EA52CCE5-EEEC-CFE3-3162-E52CB6966EEE}"/>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p34">
              <a:extLst>
                <a:ext uri="{FF2B5EF4-FFF2-40B4-BE49-F238E27FC236}">
                  <a16:creationId xmlns:a16="http://schemas.microsoft.com/office/drawing/2014/main" id="{FC14A3C8-423F-3C8B-56EA-AB64E51797EB}"/>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p34">
              <a:extLst>
                <a:ext uri="{FF2B5EF4-FFF2-40B4-BE49-F238E27FC236}">
                  <a16:creationId xmlns:a16="http://schemas.microsoft.com/office/drawing/2014/main" id="{E9DDC8EA-33F3-3FE5-8906-3BB9DF3674CA}"/>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4;p34">
              <a:extLst>
                <a:ext uri="{FF2B5EF4-FFF2-40B4-BE49-F238E27FC236}">
                  <a16:creationId xmlns:a16="http://schemas.microsoft.com/office/drawing/2014/main" id="{199C1B01-4A9B-4D23-974D-B85680C930F1}"/>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05;p34">
              <a:extLst>
                <a:ext uri="{FF2B5EF4-FFF2-40B4-BE49-F238E27FC236}">
                  <a16:creationId xmlns:a16="http://schemas.microsoft.com/office/drawing/2014/main" id="{3B21C8F1-89C1-3E5D-AF6B-A14B0AFC6B9F}"/>
                </a:ext>
              </a:extLst>
            </p:cNvPr>
            <p:cNvGrpSpPr/>
            <p:nvPr/>
          </p:nvGrpSpPr>
          <p:grpSpPr>
            <a:xfrm>
              <a:off x="6882732" y="2040297"/>
              <a:ext cx="1861102" cy="1904111"/>
              <a:chOff x="6882732" y="2040297"/>
              <a:chExt cx="1861102" cy="1904111"/>
            </a:xfrm>
          </p:grpSpPr>
          <p:grpSp>
            <p:nvGrpSpPr>
              <p:cNvPr id="24" name="Google Shape;306;p34">
                <a:extLst>
                  <a:ext uri="{FF2B5EF4-FFF2-40B4-BE49-F238E27FC236}">
                    <a16:creationId xmlns:a16="http://schemas.microsoft.com/office/drawing/2014/main" id="{59864744-1D48-89D2-1015-4AB3D3F69D93}"/>
                  </a:ext>
                </a:extLst>
              </p:cNvPr>
              <p:cNvGrpSpPr/>
              <p:nvPr/>
            </p:nvGrpSpPr>
            <p:grpSpPr>
              <a:xfrm rot="1800000">
                <a:off x="7153488" y="2273972"/>
                <a:ext cx="1319590" cy="1436760"/>
                <a:chOff x="2956444" y="-416775"/>
                <a:chExt cx="1627918" cy="1772276"/>
              </a:xfrm>
            </p:grpSpPr>
            <p:sp>
              <p:nvSpPr>
                <p:cNvPr id="26" name="Google Shape;307;p34">
                  <a:extLst>
                    <a:ext uri="{FF2B5EF4-FFF2-40B4-BE49-F238E27FC236}">
                      <a16:creationId xmlns:a16="http://schemas.microsoft.com/office/drawing/2014/main" id="{4F3D6ED7-318D-7933-C6B6-56BBE6FB4CF9}"/>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8;p34">
                  <a:extLst>
                    <a:ext uri="{FF2B5EF4-FFF2-40B4-BE49-F238E27FC236}">
                      <a16:creationId xmlns:a16="http://schemas.microsoft.com/office/drawing/2014/main" id="{0887E747-D332-76E4-6407-8DDAA3DF6F93}"/>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p34">
                  <a:extLst>
                    <a:ext uri="{FF2B5EF4-FFF2-40B4-BE49-F238E27FC236}">
                      <a16:creationId xmlns:a16="http://schemas.microsoft.com/office/drawing/2014/main" id="{D29C21F6-2E9A-EBFD-6D91-25B65FF4CF41}"/>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p34">
                  <a:extLst>
                    <a:ext uri="{FF2B5EF4-FFF2-40B4-BE49-F238E27FC236}">
                      <a16:creationId xmlns:a16="http://schemas.microsoft.com/office/drawing/2014/main" id="{D815B391-4BF7-4123-B86A-F38E28B8E28A}"/>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p34">
                  <a:extLst>
                    <a:ext uri="{FF2B5EF4-FFF2-40B4-BE49-F238E27FC236}">
                      <a16:creationId xmlns:a16="http://schemas.microsoft.com/office/drawing/2014/main" id="{EC0B87DE-F661-331C-C922-2054E4221C8E}"/>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2;p34">
                  <a:extLst>
                    <a:ext uri="{FF2B5EF4-FFF2-40B4-BE49-F238E27FC236}">
                      <a16:creationId xmlns:a16="http://schemas.microsoft.com/office/drawing/2014/main" id="{606DBE77-0C39-01E2-E471-47545040E600}"/>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3;p34">
                  <a:extLst>
                    <a:ext uri="{FF2B5EF4-FFF2-40B4-BE49-F238E27FC236}">
                      <a16:creationId xmlns:a16="http://schemas.microsoft.com/office/drawing/2014/main" id="{8260EC38-FB3F-567E-93A8-5AD23CCD2351}"/>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p34">
                  <a:extLst>
                    <a:ext uri="{FF2B5EF4-FFF2-40B4-BE49-F238E27FC236}">
                      <a16:creationId xmlns:a16="http://schemas.microsoft.com/office/drawing/2014/main" id="{B0E3D8FD-19F3-FBEC-9FF0-DEC0911CDC64}"/>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p34">
                  <a:extLst>
                    <a:ext uri="{FF2B5EF4-FFF2-40B4-BE49-F238E27FC236}">
                      <a16:creationId xmlns:a16="http://schemas.microsoft.com/office/drawing/2014/main" id="{F5C35F25-21B9-C685-22E4-653E7F85EB82}"/>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p34">
                  <a:extLst>
                    <a:ext uri="{FF2B5EF4-FFF2-40B4-BE49-F238E27FC236}">
                      <a16:creationId xmlns:a16="http://schemas.microsoft.com/office/drawing/2014/main" id="{92DE62E2-73E3-879E-FF2D-8FDEE40F9CCA}"/>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7;p34">
                  <a:extLst>
                    <a:ext uri="{FF2B5EF4-FFF2-40B4-BE49-F238E27FC236}">
                      <a16:creationId xmlns:a16="http://schemas.microsoft.com/office/drawing/2014/main" id="{A039A631-60E0-4D81-DB66-5305A8BE08AF}"/>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p34">
                  <a:extLst>
                    <a:ext uri="{FF2B5EF4-FFF2-40B4-BE49-F238E27FC236}">
                      <a16:creationId xmlns:a16="http://schemas.microsoft.com/office/drawing/2014/main" id="{E4807A4E-C435-F31A-BAC4-01A33B990FC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9;p34">
                  <a:extLst>
                    <a:ext uri="{FF2B5EF4-FFF2-40B4-BE49-F238E27FC236}">
                      <a16:creationId xmlns:a16="http://schemas.microsoft.com/office/drawing/2014/main" id="{98E5CAC1-52CA-30CF-657C-B18571492DB1}"/>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0;p34">
                  <a:extLst>
                    <a:ext uri="{FF2B5EF4-FFF2-40B4-BE49-F238E27FC236}">
                      <a16:creationId xmlns:a16="http://schemas.microsoft.com/office/drawing/2014/main" id="{F6195FFE-CC13-941E-8F15-AC2851B056FE}"/>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21;p34">
                <a:extLst>
                  <a:ext uri="{FF2B5EF4-FFF2-40B4-BE49-F238E27FC236}">
                    <a16:creationId xmlns:a16="http://schemas.microsoft.com/office/drawing/2014/main" id="{E3239070-714B-5230-247F-714A89CFED95}"/>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6285DD86-D393-A427-0DD6-64C93B4AFBF4}"/>
              </a:ext>
            </a:extLst>
          </p:cNvPr>
          <p:cNvSpPr txBox="1"/>
          <p:nvPr/>
        </p:nvSpPr>
        <p:spPr>
          <a:xfrm>
            <a:off x="3866529" y="1319098"/>
            <a:ext cx="4899102" cy="2893100"/>
          </a:xfrm>
          <a:prstGeom prst="rect">
            <a:avLst/>
          </a:prstGeom>
          <a:noFill/>
        </p:spPr>
        <p:txBody>
          <a:bodyPr wrap="square">
            <a:spAutoFit/>
          </a:bodyPr>
          <a:lstStyle/>
          <a:p>
            <a:pPr algn="ctr"/>
            <a:r>
              <a:rPr lang="en-US" sz="1400" b="0" i="0" dirty="0">
                <a:effectLst/>
                <a:latin typeface="Times New Roman" panose="02020603050405020304" pitchFamily="18" charset="0"/>
                <a:cs typeface="Times New Roman" panose="02020603050405020304" pitchFamily="18" charset="0"/>
              </a:rPr>
              <a:t>The decision to focus on demographic segmentation, specifically age &amp; year , stems from its universal relevance to both male and female customers, making it a crucial factor in assessing the bank's financial risk. The visualizations highlight that individuals in </a:t>
            </a:r>
            <a:r>
              <a:rPr lang="en-US" sz="1400" dirty="0">
                <a:latin typeface="Times New Roman" panose="02020603050405020304" pitchFamily="18" charset="0"/>
                <a:cs typeface="Times New Roman" panose="02020603050405020304" pitchFamily="18" charset="0"/>
              </a:rPr>
              <a:t>year </a:t>
            </a:r>
            <a:r>
              <a:rPr lang="en-US" sz="1400" b="0" i="0" dirty="0">
                <a:effectLst/>
                <a:latin typeface="Times New Roman" panose="02020603050405020304" pitchFamily="18" charset="0"/>
                <a:cs typeface="Times New Roman" panose="02020603050405020304" pitchFamily="18" charset="0"/>
              </a:rPr>
              <a:t>exhibit the highest churn rates, particularly noticeable from the increasing exit rates since 2017. This trend poses a significant financial risk to the bank. Moreover, upon analyzing the salary and balance data of customers, it becomes evident that there is a correlation between declining financial stability and increased churn rates. This correlation underscores the importance of addressing the financial health of customers in risk management strategies to mitigate the adverse effects on the bank's financial stability.</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9"/>
          <p:cNvSpPr txBox="1">
            <a:spLocks noGrp="1"/>
          </p:cNvSpPr>
          <p:nvPr>
            <p:ph type="subTitle" idx="1"/>
          </p:nvPr>
        </p:nvSpPr>
        <p:spPr>
          <a:xfrm>
            <a:off x="227141" y="3465195"/>
            <a:ext cx="4045200" cy="16238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effectLst/>
                <a:latin typeface="Times New Roman" panose="02020603050405020304" pitchFamily="18" charset="0"/>
                <a:cs typeface="Times New Roman" panose="02020603050405020304" pitchFamily="18" charset="0"/>
              </a:rPr>
              <a:t>The analysis reveals a notable decline in the average salary of customers from the years 2017 to 2019. This trend correlates with an increase in the churn rate during the same period.</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a:cxnSpLocks/>
          </p:cNvCxnSpPr>
          <p:nvPr/>
        </p:nvCxnSpPr>
        <p:spPr>
          <a:xfrm>
            <a:off x="4436539" y="3404839"/>
            <a:ext cx="0" cy="1254595"/>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6;p39">
            <a:extLst>
              <a:ext uri="{FF2B5EF4-FFF2-40B4-BE49-F238E27FC236}">
                <a16:creationId xmlns:a16="http://schemas.microsoft.com/office/drawing/2014/main" id="{A67513B7-5D29-4566-A7A9-31009A25B993}"/>
              </a:ext>
            </a:extLst>
          </p:cNvPr>
          <p:cNvSpPr txBox="1">
            <a:spLocks/>
          </p:cNvSpPr>
          <p:nvPr/>
        </p:nvSpPr>
        <p:spPr>
          <a:xfrm>
            <a:off x="4593904" y="3465195"/>
            <a:ext cx="4045200" cy="14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ctr"/>
            <a:r>
              <a:rPr lang="en-US" dirty="0">
                <a:solidFill>
                  <a:schemeClr val="tx1"/>
                </a:solidFill>
                <a:latin typeface="Times New Roman" panose="02020603050405020304" pitchFamily="18" charset="0"/>
                <a:ea typeface="+mn-ea"/>
                <a:cs typeface="Times New Roman" panose="02020603050405020304" pitchFamily="18" charset="0"/>
              </a:rPr>
              <a:t>Conversely, there is a decrease in balance relative to salary. This decline in balance could lead to a reduction in the credit score range or overall creditworthiness of the customers</a:t>
            </a:r>
            <a:r>
              <a:rPr lang="en-US" b="0" i="0" dirty="0">
                <a:solidFill>
                  <a:srgbClr val="ECECEC"/>
                </a:solidFill>
                <a:effectLst/>
                <a:latin typeface="Söhne"/>
              </a:rPr>
              <a:t>.</a:t>
            </a:r>
            <a:r>
              <a:rPr lang="en-US" dirty="0"/>
              <a:t>.</a:t>
            </a:r>
          </a:p>
        </p:txBody>
      </p:sp>
      <p:grpSp>
        <p:nvGrpSpPr>
          <p:cNvPr id="3" name="Google Shape;259;p34">
            <a:extLst>
              <a:ext uri="{FF2B5EF4-FFF2-40B4-BE49-F238E27FC236}">
                <a16:creationId xmlns:a16="http://schemas.microsoft.com/office/drawing/2014/main" id="{663BC4BB-F6EB-8456-01BA-FBA9F724FD06}"/>
              </a:ext>
            </a:extLst>
          </p:cNvPr>
          <p:cNvGrpSpPr/>
          <p:nvPr/>
        </p:nvGrpSpPr>
        <p:grpSpPr>
          <a:xfrm>
            <a:off x="2315079" y="0"/>
            <a:ext cx="3773475" cy="3315332"/>
            <a:chOff x="5138089" y="757530"/>
            <a:chExt cx="3605745" cy="3762679"/>
          </a:xfrm>
        </p:grpSpPr>
        <p:sp>
          <p:nvSpPr>
            <p:cNvPr id="4" name="Google Shape;260;p34">
              <a:extLst>
                <a:ext uri="{FF2B5EF4-FFF2-40B4-BE49-F238E27FC236}">
                  <a16:creationId xmlns:a16="http://schemas.microsoft.com/office/drawing/2014/main" id="{438186F5-9E57-35CD-CE08-CC1F8DF89DA7}"/>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1;p34">
              <a:extLst>
                <a:ext uri="{FF2B5EF4-FFF2-40B4-BE49-F238E27FC236}">
                  <a16:creationId xmlns:a16="http://schemas.microsoft.com/office/drawing/2014/main" id="{F0615502-984E-7F18-9FC7-0D056943EC18}"/>
                </a:ext>
              </a:extLst>
            </p:cNvPr>
            <p:cNvGrpSpPr/>
            <p:nvPr/>
          </p:nvGrpSpPr>
          <p:grpSpPr>
            <a:xfrm>
              <a:off x="5536526" y="2174241"/>
              <a:ext cx="858975" cy="300968"/>
              <a:chOff x="2271950" y="2722775"/>
              <a:chExt cx="575875" cy="201775"/>
            </a:xfrm>
          </p:grpSpPr>
          <p:sp>
            <p:nvSpPr>
              <p:cNvPr id="60" name="Google Shape;262;p34">
                <a:extLst>
                  <a:ext uri="{FF2B5EF4-FFF2-40B4-BE49-F238E27FC236}">
                    <a16:creationId xmlns:a16="http://schemas.microsoft.com/office/drawing/2014/main" id="{9849C397-E91B-D896-9E06-8FCF748E545A}"/>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p34">
                <a:extLst>
                  <a:ext uri="{FF2B5EF4-FFF2-40B4-BE49-F238E27FC236}">
                    <a16:creationId xmlns:a16="http://schemas.microsoft.com/office/drawing/2014/main" id="{3C84C47A-41EF-2546-9E3E-4AF6E6D02E58}"/>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p34">
                <a:extLst>
                  <a:ext uri="{FF2B5EF4-FFF2-40B4-BE49-F238E27FC236}">
                    <a16:creationId xmlns:a16="http://schemas.microsoft.com/office/drawing/2014/main" id="{5EA97680-F801-B8E1-7C9F-69F399C973F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p34">
                <a:extLst>
                  <a:ext uri="{FF2B5EF4-FFF2-40B4-BE49-F238E27FC236}">
                    <a16:creationId xmlns:a16="http://schemas.microsoft.com/office/drawing/2014/main" id="{211A11A7-9FD8-459F-8AEC-00C4CBA1EBF1}"/>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66;p34">
                <a:extLst>
                  <a:ext uri="{FF2B5EF4-FFF2-40B4-BE49-F238E27FC236}">
                    <a16:creationId xmlns:a16="http://schemas.microsoft.com/office/drawing/2014/main" id="{FF632F52-990C-483A-202A-84D580DB3B4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7;p34">
              <a:extLst>
                <a:ext uri="{FF2B5EF4-FFF2-40B4-BE49-F238E27FC236}">
                  <a16:creationId xmlns:a16="http://schemas.microsoft.com/office/drawing/2014/main" id="{0864B44C-0343-0984-0B4A-84992CDF730D}"/>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8;p34">
              <a:extLst>
                <a:ext uri="{FF2B5EF4-FFF2-40B4-BE49-F238E27FC236}">
                  <a16:creationId xmlns:a16="http://schemas.microsoft.com/office/drawing/2014/main" id="{D2B2BDFC-F57E-58E1-EED4-A8477A08831B}"/>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69;p34">
              <a:extLst>
                <a:ext uri="{FF2B5EF4-FFF2-40B4-BE49-F238E27FC236}">
                  <a16:creationId xmlns:a16="http://schemas.microsoft.com/office/drawing/2014/main" id="{C3D892E0-95A4-98B8-6642-39BECB555834}"/>
                </a:ext>
              </a:extLst>
            </p:cNvPr>
            <p:cNvGrpSpPr/>
            <p:nvPr/>
          </p:nvGrpSpPr>
          <p:grpSpPr>
            <a:xfrm>
              <a:off x="6056200" y="1535350"/>
              <a:ext cx="2293204" cy="1710167"/>
              <a:chOff x="1062800" y="1986296"/>
              <a:chExt cx="2169540" cy="1617945"/>
            </a:xfrm>
          </p:grpSpPr>
          <p:sp>
            <p:nvSpPr>
              <p:cNvPr id="46" name="Google Shape;270;p34">
                <a:extLst>
                  <a:ext uri="{FF2B5EF4-FFF2-40B4-BE49-F238E27FC236}">
                    <a16:creationId xmlns:a16="http://schemas.microsoft.com/office/drawing/2014/main" id="{EE4F3BD3-0ADC-96DC-AE4A-317B4D7476E5}"/>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p34">
                <a:extLst>
                  <a:ext uri="{FF2B5EF4-FFF2-40B4-BE49-F238E27FC236}">
                    <a16:creationId xmlns:a16="http://schemas.microsoft.com/office/drawing/2014/main" id="{599B95F1-EDF9-CFFB-5171-87E462FDCDBB}"/>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p34">
                <a:extLst>
                  <a:ext uri="{FF2B5EF4-FFF2-40B4-BE49-F238E27FC236}">
                    <a16:creationId xmlns:a16="http://schemas.microsoft.com/office/drawing/2014/main" id="{295E4E63-580F-80BB-560F-0652AC60ECB7}"/>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3;p34">
                <a:extLst>
                  <a:ext uri="{FF2B5EF4-FFF2-40B4-BE49-F238E27FC236}">
                    <a16:creationId xmlns:a16="http://schemas.microsoft.com/office/drawing/2014/main" id="{9DC63E03-1B13-193A-7675-0A9C4A71E501}"/>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4;p34">
                <a:extLst>
                  <a:ext uri="{FF2B5EF4-FFF2-40B4-BE49-F238E27FC236}">
                    <a16:creationId xmlns:a16="http://schemas.microsoft.com/office/drawing/2014/main" id="{55F395A3-662B-90A6-A383-806F795B73CA}"/>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5;p34">
                <a:extLst>
                  <a:ext uri="{FF2B5EF4-FFF2-40B4-BE49-F238E27FC236}">
                    <a16:creationId xmlns:a16="http://schemas.microsoft.com/office/drawing/2014/main" id="{FEC0834C-2CE1-90F4-83B0-1196A0B9D7EF}"/>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p34">
                <a:extLst>
                  <a:ext uri="{FF2B5EF4-FFF2-40B4-BE49-F238E27FC236}">
                    <a16:creationId xmlns:a16="http://schemas.microsoft.com/office/drawing/2014/main" id="{F8582406-149B-D840-1B94-51F010F1DDE2}"/>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7;p34">
                <a:extLst>
                  <a:ext uri="{FF2B5EF4-FFF2-40B4-BE49-F238E27FC236}">
                    <a16:creationId xmlns:a16="http://schemas.microsoft.com/office/drawing/2014/main" id="{CA12C685-5824-F270-FC45-A3DD0826E1FC}"/>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p34">
                <a:extLst>
                  <a:ext uri="{FF2B5EF4-FFF2-40B4-BE49-F238E27FC236}">
                    <a16:creationId xmlns:a16="http://schemas.microsoft.com/office/drawing/2014/main" id="{B5F18BA6-8314-A126-230F-0202C148168D}"/>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p34">
                <a:extLst>
                  <a:ext uri="{FF2B5EF4-FFF2-40B4-BE49-F238E27FC236}">
                    <a16:creationId xmlns:a16="http://schemas.microsoft.com/office/drawing/2014/main" id="{96D30A47-34C0-8258-84D1-68E6C9572B46}"/>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p34">
                <a:extLst>
                  <a:ext uri="{FF2B5EF4-FFF2-40B4-BE49-F238E27FC236}">
                    <a16:creationId xmlns:a16="http://schemas.microsoft.com/office/drawing/2014/main" id="{11D63AD4-9088-9FE3-BD45-F694A9FAFD39}"/>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1;p34">
                <a:extLst>
                  <a:ext uri="{FF2B5EF4-FFF2-40B4-BE49-F238E27FC236}">
                    <a16:creationId xmlns:a16="http://schemas.microsoft.com/office/drawing/2014/main" id="{E2132DFA-4E55-0678-F7D0-9DDDF5477C95}"/>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p34">
                <a:extLst>
                  <a:ext uri="{FF2B5EF4-FFF2-40B4-BE49-F238E27FC236}">
                    <a16:creationId xmlns:a16="http://schemas.microsoft.com/office/drawing/2014/main" id="{AD4A196C-5F9D-681A-859E-A01AA07DD8F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3;p34">
                <a:extLst>
                  <a:ext uri="{FF2B5EF4-FFF2-40B4-BE49-F238E27FC236}">
                    <a16:creationId xmlns:a16="http://schemas.microsoft.com/office/drawing/2014/main" id="{1CE18E09-70F5-13AB-EC3D-708BE9067E0D}"/>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84;p34">
              <a:extLst>
                <a:ext uri="{FF2B5EF4-FFF2-40B4-BE49-F238E27FC236}">
                  <a16:creationId xmlns:a16="http://schemas.microsoft.com/office/drawing/2014/main" id="{25898C25-E9E7-4844-A8C7-7A18F40E8A92}"/>
                </a:ext>
              </a:extLst>
            </p:cNvPr>
            <p:cNvGrpSpPr/>
            <p:nvPr/>
          </p:nvGrpSpPr>
          <p:grpSpPr>
            <a:xfrm>
              <a:off x="7524694" y="2964516"/>
              <a:ext cx="953591" cy="334099"/>
              <a:chOff x="2271950" y="2722775"/>
              <a:chExt cx="575875" cy="201775"/>
            </a:xfrm>
          </p:grpSpPr>
          <p:sp>
            <p:nvSpPr>
              <p:cNvPr id="41" name="Google Shape;285;p34">
                <a:extLst>
                  <a:ext uri="{FF2B5EF4-FFF2-40B4-BE49-F238E27FC236}">
                    <a16:creationId xmlns:a16="http://schemas.microsoft.com/office/drawing/2014/main" id="{EBA5C7D9-D4DA-6A40-A588-282CAB5D85CC}"/>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6;p34">
                <a:extLst>
                  <a:ext uri="{FF2B5EF4-FFF2-40B4-BE49-F238E27FC236}">
                    <a16:creationId xmlns:a16="http://schemas.microsoft.com/office/drawing/2014/main" id="{7B067BF4-86D2-3044-1E3C-A658087032E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p34">
                <a:extLst>
                  <a:ext uri="{FF2B5EF4-FFF2-40B4-BE49-F238E27FC236}">
                    <a16:creationId xmlns:a16="http://schemas.microsoft.com/office/drawing/2014/main" id="{6FB902A1-48AB-0A0A-70C9-858AF0CD144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8;p34">
                <a:extLst>
                  <a:ext uri="{FF2B5EF4-FFF2-40B4-BE49-F238E27FC236}">
                    <a16:creationId xmlns:a16="http://schemas.microsoft.com/office/drawing/2014/main" id="{FFD4C53E-BFD8-3C0B-9707-2ABCA5BC2826}"/>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9;p34">
                <a:extLst>
                  <a:ext uri="{FF2B5EF4-FFF2-40B4-BE49-F238E27FC236}">
                    <a16:creationId xmlns:a16="http://schemas.microsoft.com/office/drawing/2014/main" id="{BFFF6AEC-9FBB-A3DC-8935-F5B715A3D535}"/>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90;p34">
              <a:extLst>
                <a:ext uri="{FF2B5EF4-FFF2-40B4-BE49-F238E27FC236}">
                  <a16:creationId xmlns:a16="http://schemas.microsoft.com/office/drawing/2014/main" id="{E29A7DCA-C0AD-88EE-B657-C3F3B1E7D870}"/>
                </a:ext>
              </a:extLst>
            </p:cNvPr>
            <p:cNvGrpSpPr/>
            <p:nvPr/>
          </p:nvGrpSpPr>
          <p:grpSpPr>
            <a:xfrm>
              <a:off x="7653574" y="1141618"/>
              <a:ext cx="695830" cy="643529"/>
              <a:chOff x="3407216" y="1944760"/>
              <a:chExt cx="535831" cy="495479"/>
            </a:xfrm>
          </p:grpSpPr>
          <p:sp>
            <p:nvSpPr>
              <p:cNvPr id="38" name="Google Shape;291;p34">
                <a:extLst>
                  <a:ext uri="{FF2B5EF4-FFF2-40B4-BE49-F238E27FC236}">
                    <a16:creationId xmlns:a16="http://schemas.microsoft.com/office/drawing/2014/main" id="{BA951C6B-6384-02E1-4224-37BFFACFB453}"/>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p34">
                <a:extLst>
                  <a:ext uri="{FF2B5EF4-FFF2-40B4-BE49-F238E27FC236}">
                    <a16:creationId xmlns:a16="http://schemas.microsoft.com/office/drawing/2014/main" id="{0F212177-DC39-22ED-228D-963EFAB84C1D}"/>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3;p34">
                <a:extLst>
                  <a:ext uri="{FF2B5EF4-FFF2-40B4-BE49-F238E27FC236}">
                    <a16:creationId xmlns:a16="http://schemas.microsoft.com/office/drawing/2014/main" id="{1E6A9B26-85AB-CDC1-0360-7AB0D229DADA}"/>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4;p34">
              <a:extLst>
                <a:ext uri="{FF2B5EF4-FFF2-40B4-BE49-F238E27FC236}">
                  <a16:creationId xmlns:a16="http://schemas.microsoft.com/office/drawing/2014/main" id="{DB624E87-0E94-C698-530B-DB90BF6F82CE}"/>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34">
              <a:extLst>
                <a:ext uri="{FF2B5EF4-FFF2-40B4-BE49-F238E27FC236}">
                  <a16:creationId xmlns:a16="http://schemas.microsoft.com/office/drawing/2014/main" id="{C63DA266-0590-4D70-8AF3-CFA3380C791B}"/>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34">
              <a:extLst>
                <a:ext uri="{FF2B5EF4-FFF2-40B4-BE49-F238E27FC236}">
                  <a16:creationId xmlns:a16="http://schemas.microsoft.com/office/drawing/2014/main" id="{B38D097B-32D5-1E95-6B0B-B920ACE6B4E0}"/>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34">
              <a:extLst>
                <a:ext uri="{FF2B5EF4-FFF2-40B4-BE49-F238E27FC236}">
                  <a16:creationId xmlns:a16="http://schemas.microsoft.com/office/drawing/2014/main" id="{FE0B52EE-A8C1-0BE2-CECF-E411E69995BB}"/>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34">
              <a:extLst>
                <a:ext uri="{FF2B5EF4-FFF2-40B4-BE49-F238E27FC236}">
                  <a16:creationId xmlns:a16="http://schemas.microsoft.com/office/drawing/2014/main" id="{9D828639-41C7-53DC-C9C6-6476BDC6D38C}"/>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34">
              <a:extLst>
                <a:ext uri="{FF2B5EF4-FFF2-40B4-BE49-F238E27FC236}">
                  <a16:creationId xmlns:a16="http://schemas.microsoft.com/office/drawing/2014/main" id="{51976E39-AFA5-F698-01CE-290BDBAA6F0E}"/>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34">
              <a:extLst>
                <a:ext uri="{FF2B5EF4-FFF2-40B4-BE49-F238E27FC236}">
                  <a16:creationId xmlns:a16="http://schemas.microsoft.com/office/drawing/2014/main" id="{EB4DCF33-5871-7BF6-B7B3-9186202FFAAE}"/>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34">
              <a:extLst>
                <a:ext uri="{FF2B5EF4-FFF2-40B4-BE49-F238E27FC236}">
                  <a16:creationId xmlns:a16="http://schemas.microsoft.com/office/drawing/2014/main" id="{D8699DD4-536D-A8F5-2859-FF8CC057EB94}"/>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34">
              <a:extLst>
                <a:ext uri="{FF2B5EF4-FFF2-40B4-BE49-F238E27FC236}">
                  <a16:creationId xmlns:a16="http://schemas.microsoft.com/office/drawing/2014/main" id="{615D2EA6-8917-9F4E-99DB-ACC956CC090B}"/>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34">
              <a:extLst>
                <a:ext uri="{FF2B5EF4-FFF2-40B4-BE49-F238E27FC236}">
                  <a16:creationId xmlns:a16="http://schemas.microsoft.com/office/drawing/2014/main" id="{83FCEA1D-43A8-92DE-4679-B1F2CD9FE26B}"/>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305;p34">
              <a:extLst>
                <a:ext uri="{FF2B5EF4-FFF2-40B4-BE49-F238E27FC236}">
                  <a16:creationId xmlns:a16="http://schemas.microsoft.com/office/drawing/2014/main" id="{287419CF-7E06-3673-A24A-C205FD3ECE5C}"/>
                </a:ext>
              </a:extLst>
            </p:cNvPr>
            <p:cNvGrpSpPr/>
            <p:nvPr/>
          </p:nvGrpSpPr>
          <p:grpSpPr>
            <a:xfrm>
              <a:off x="6882732" y="2040297"/>
              <a:ext cx="1861102" cy="1904111"/>
              <a:chOff x="6882732" y="2040297"/>
              <a:chExt cx="1861102" cy="1904111"/>
            </a:xfrm>
          </p:grpSpPr>
          <p:grpSp>
            <p:nvGrpSpPr>
              <p:cNvPr id="22" name="Google Shape;306;p34">
                <a:extLst>
                  <a:ext uri="{FF2B5EF4-FFF2-40B4-BE49-F238E27FC236}">
                    <a16:creationId xmlns:a16="http://schemas.microsoft.com/office/drawing/2014/main" id="{1308FFF7-4751-30EE-18BB-663C9E1E3A4A}"/>
                  </a:ext>
                </a:extLst>
              </p:cNvPr>
              <p:cNvGrpSpPr/>
              <p:nvPr/>
            </p:nvGrpSpPr>
            <p:grpSpPr>
              <a:xfrm rot="1800000">
                <a:off x="7153488" y="2273972"/>
                <a:ext cx="1319590" cy="1436760"/>
                <a:chOff x="2956444" y="-416775"/>
                <a:chExt cx="1627918" cy="1772276"/>
              </a:xfrm>
            </p:grpSpPr>
            <p:sp>
              <p:nvSpPr>
                <p:cNvPr id="24" name="Google Shape;307;p34">
                  <a:extLst>
                    <a:ext uri="{FF2B5EF4-FFF2-40B4-BE49-F238E27FC236}">
                      <a16:creationId xmlns:a16="http://schemas.microsoft.com/office/drawing/2014/main" id="{6AA4E85C-8AB5-1C39-F045-0980EB382674}"/>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8;p34">
                  <a:extLst>
                    <a:ext uri="{FF2B5EF4-FFF2-40B4-BE49-F238E27FC236}">
                      <a16:creationId xmlns:a16="http://schemas.microsoft.com/office/drawing/2014/main" id="{80F9121A-B1F8-6233-3C1D-D013645EA10D}"/>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p34">
                  <a:extLst>
                    <a:ext uri="{FF2B5EF4-FFF2-40B4-BE49-F238E27FC236}">
                      <a16:creationId xmlns:a16="http://schemas.microsoft.com/office/drawing/2014/main" id="{268C8133-88C9-DFD5-A203-1D1DDD5B16FE}"/>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p34">
                  <a:extLst>
                    <a:ext uri="{FF2B5EF4-FFF2-40B4-BE49-F238E27FC236}">
                      <a16:creationId xmlns:a16="http://schemas.microsoft.com/office/drawing/2014/main" id="{F53BA3A3-D639-0A01-3F9F-7B605BC3B498}"/>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p34">
                  <a:extLst>
                    <a:ext uri="{FF2B5EF4-FFF2-40B4-BE49-F238E27FC236}">
                      <a16:creationId xmlns:a16="http://schemas.microsoft.com/office/drawing/2014/main" id="{B80D0ACB-DDE7-B406-0CB1-3C8ECBB577C4}"/>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2;p34">
                  <a:extLst>
                    <a:ext uri="{FF2B5EF4-FFF2-40B4-BE49-F238E27FC236}">
                      <a16:creationId xmlns:a16="http://schemas.microsoft.com/office/drawing/2014/main" id="{BC555763-C885-58E3-4F59-BD878FD7C691}"/>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3;p34">
                  <a:extLst>
                    <a:ext uri="{FF2B5EF4-FFF2-40B4-BE49-F238E27FC236}">
                      <a16:creationId xmlns:a16="http://schemas.microsoft.com/office/drawing/2014/main" id="{5A65011E-5933-67DF-E7AD-252DCCC99AE3}"/>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p34">
                  <a:extLst>
                    <a:ext uri="{FF2B5EF4-FFF2-40B4-BE49-F238E27FC236}">
                      <a16:creationId xmlns:a16="http://schemas.microsoft.com/office/drawing/2014/main" id="{BE18D3BE-4789-E152-0CFD-BD61B962C5E0}"/>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p34">
                  <a:extLst>
                    <a:ext uri="{FF2B5EF4-FFF2-40B4-BE49-F238E27FC236}">
                      <a16:creationId xmlns:a16="http://schemas.microsoft.com/office/drawing/2014/main" id="{85792003-3688-24A2-F723-79EFECC904B6}"/>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p34">
                  <a:extLst>
                    <a:ext uri="{FF2B5EF4-FFF2-40B4-BE49-F238E27FC236}">
                      <a16:creationId xmlns:a16="http://schemas.microsoft.com/office/drawing/2014/main" id="{C85F321C-D94C-00AA-E165-667A9A3B2408}"/>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7;p34">
                  <a:extLst>
                    <a:ext uri="{FF2B5EF4-FFF2-40B4-BE49-F238E27FC236}">
                      <a16:creationId xmlns:a16="http://schemas.microsoft.com/office/drawing/2014/main" id="{234B507F-6625-E15B-1077-6C4C4756F776}"/>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p34">
                  <a:extLst>
                    <a:ext uri="{FF2B5EF4-FFF2-40B4-BE49-F238E27FC236}">
                      <a16:creationId xmlns:a16="http://schemas.microsoft.com/office/drawing/2014/main" id="{C43305D3-9C5D-BA6B-99B5-9665A50ADA60}"/>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9;p34">
                  <a:extLst>
                    <a:ext uri="{FF2B5EF4-FFF2-40B4-BE49-F238E27FC236}">
                      <a16:creationId xmlns:a16="http://schemas.microsoft.com/office/drawing/2014/main" id="{DA63B11F-0C38-4B3C-4CB7-84F33F36D757}"/>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4">
                  <a:extLst>
                    <a:ext uri="{FF2B5EF4-FFF2-40B4-BE49-F238E27FC236}">
                      <a16:creationId xmlns:a16="http://schemas.microsoft.com/office/drawing/2014/main" id="{CB6DA398-E71C-F6CF-3449-B761F426D15D}"/>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21;p34">
                <a:extLst>
                  <a:ext uri="{FF2B5EF4-FFF2-40B4-BE49-F238E27FC236}">
                    <a16:creationId xmlns:a16="http://schemas.microsoft.com/office/drawing/2014/main" id="{54B7581A-16B8-D0CC-3EE9-D951B059F107}"/>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5071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93A1A6-1702-AE31-164B-1906494E98C2}"/>
              </a:ext>
            </a:extLst>
          </p:cNvPr>
          <p:cNvSpPr txBox="1"/>
          <p:nvPr/>
        </p:nvSpPr>
        <p:spPr>
          <a:xfrm>
            <a:off x="111511" y="803850"/>
            <a:ext cx="8645914" cy="4339650"/>
          </a:xfrm>
          <a:prstGeom prst="rect">
            <a:avLst/>
          </a:prstGeom>
          <a:noFill/>
        </p:spPr>
        <p:txBody>
          <a:bodyPr wrap="square">
            <a:spAutoFit/>
          </a:bodyPr>
          <a:lstStyle/>
          <a:p>
            <a:pPr algn="ctr"/>
            <a:r>
              <a:rPr lang="en-US" sz="1200" b="0" i="0" dirty="0">
                <a:effectLst/>
                <a:latin typeface="Times New Roman" panose="02020603050405020304" pitchFamily="18" charset="0"/>
                <a:cs typeface="Times New Roman" panose="02020603050405020304" pitchFamily="18" charset="0"/>
              </a:rPr>
              <a:t>In conclusion, the CRM bank churn  has provided invaluable insights into the dynamics of customer attrition and has equipped us with actionable strategies to effectively control churn rates. Through meticulous data analysis and observation, several key takeaways have emerged:</a:t>
            </a:r>
          </a:p>
          <a:p>
            <a:pPr algn="ctr"/>
            <a:endParaRPr lang="en-US" sz="1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200" b="1" i="0" dirty="0">
                <a:effectLst/>
                <a:latin typeface="Times New Roman" panose="02020603050405020304" pitchFamily="18" charset="0"/>
                <a:cs typeface="Times New Roman" panose="02020603050405020304" pitchFamily="18" charset="0"/>
              </a:rPr>
              <a:t>Identification of Churn Patterns:</a:t>
            </a:r>
            <a:r>
              <a:rPr lang="en-US" sz="1200" b="0" i="0" dirty="0">
                <a:effectLst/>
                <a:latin typeface="Times New Roman" panose="02020603050405020304" pitchFamily="18" charset="0"/>
                <a:cs typeface="Times New Roman" panose="02020603050405020304" pitchFamily="18" charset="0"/>
              </a:rPr>
              <a:t> By examining demographic segments and financial metrics, we've identified patterns indicating which customer groups are most prone to churn. This understanding forms the basis for targeted interventions.</a:t>
            </a:r>
          </a:p>
          <a:p>
            <a:pPr algn="l">
              <a:buFont typeface="+mj-lt"/>
              <a:buAutoNum type="arabicPeriod"/>
            </a:pPr>
            <a:r>
              <a:rPr lang="en-US" sz="1200" b="1" i="0" dirty="0">
                <a:effectLst/>
                <a:latin typeface="Times New Roman" panose="02020603050405020304" pitchFamily="18" charset="0"/>
                <a:cs typeface="Times New Roman" panose="02020603050405020304" pitchFamily="18" charset="0"/>
              </a:rPr>
              <a:t>Detection of Churn Trends:</a:t>
            </a:r>
            <a:r>
              <a:rPr lang="en-US" sz="1200" b="0" i="0" dirty="0">
                <a:effectLst/>
                <a:latin typeface="Times New Roman" panose="02020603050405020304" pitchFamily="18" charset="0"/>
                <a:cs typeface="Times New Roman" panose="02020603050405020304" pitchFamily="18" charset="0"/>
              </a:rPr>
              <a:t> Over the years, there has been a discernible increase in churn rates, particularly since 2017. This trend signals a pressing need for proactive measures to counteract the potential financial risks associated with escalating customer attrition.</a:t>
            </a:r>
          </a:p>
          <a:p>
            <a:pPr algn="l">
              <a:buFont typeface="+mj-lt"/>
              <a:buAutoNum type="arabicPeriod"/>
            </a:pPr>
            <a:endParaRPr lang="en-US" sz="1200" b="0" i="0" dirty="0">
              <a:effectLst/>
              <a:latin typeface="Times New Roman" panose="02020603050405020304" pitchFamily="18" charset="0"/>
              <a:cs typeface="Times New Roman" panose="02020603050405020304" pitchFamily="18" charset="0"/>
            </a:endParaRPr>
          </a:p>
          <a:p>
            <a:pPr algn="l"/>
            <a:r>
              <a:rPr lang="en-US" sz="1200" b="1" i="0" dirty="0">
                <a:effectLst/>
                <a:latin typeface="Times New Roman" panose="02020603050405020304" pitchFamily="18" charset="0"/>
                <a:cs typeface="Times New Roman" panose="02020603050405020304" pitchFamily="18" charset="0"/>
              </a:rPr>
              <a:t>To control churn rates effectively, we propose a multifaceted approach</a:t>
            </a:r>
            <a:r>
              <a:rPr lang="en-US" sz="1200" b="0" i="0" dirty="0">
                <a:effectLst/>
                <a:latin typeface="Times New Roman" panose="02020603050405020304" pitchFamily="18" charset="0"/>
                <a:cs typeface="Times New Roman" panose="02020603050405020304" pitchFamily="18" charset="0"/>
              </a:rPr>
              <a:t>:</a:t>
            </a:r>
          </a:p>
          <a:p>
            <a:pPr algn="l"/>
            <a:endParaRPr lang="en-US" sz="1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Personalized Retention Strategies:</a:t>
            </a:r>
            <a:r>
              <a:rPr lang="en-US" sz="1200" b="0" i="0" dirty="0">
                <a:effectLst/>
                <a:latin typeface="Times New Roman" panose="02020603050405020304" pitchFamily="18" charset="0"/>
                <a:cs typeface="Times New Roman" panose="02020603050405020304" pitchFamily="18" charset="0"/>
              </a:rPr>
              <a:t> Develop tailored retention initiatives that cater to the unique needs and preferences of different customer segments. By offering personalized incentives, enhanced services, and customized product offerings, we can bolster customer loyalty and reduce churn.</a:t>
            </a:r>
          </a:p>
          <a:p>
            <a:pPr algn="l">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Financial Health Promotion:</a:t>
            </a:r>
            <a:r>
              <a:rPr lang="en-US" sz="1200" b="0" i="0" dirty="0">
                <a:effectLst/>
                <a:latin typeface="Times New Roman" panose="02020603050405020304" pitchFamily="18" charset="0"/>
                <a:cs typeface="Times New Roman" panose="02020603050405020304" pitchFamily="18" charset="0"/>
              </a:rPr>
              <a:t> Implement programs aimed at improving the financial well-being of customers. This could involve providing financial education resources, offering debt management assistance, and facilitating access to financial planning tools. Strengthening customers' financial stability is pivotal in mitigating churn risk.</a:t>
            </a:r>
          </a:p>
          <a:p>
            <a:pPr algn="l">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Proactive Engagement:</a:t>
            </a:r>
            <a:r>
              <a:rPr lang="en-US" sz="1200" b="0" i="0" dirty="0">
                <a:effectLst/>
                <a:latin typeface="Times New Roman" panose="02020603050405020304" pitchFamily="18" charset="0"/>
                <a:cs typeface="Times New Roman" panose="02020603050405020304" pitchFamily="18" charset="0"/>
              </a:rPr>
              <a:t> Deploy early warning systems and predictive analytics to identify at-risk customers before they reach the point of churn. Proactive outreach efforts, such as targeted marketing campaigns and proactive customer service interventions, can help preemptively address concerns and retain valuable clientele.</a:t>
            </a:r>
          </a:p>
          <a:p>
            <a:pPr algn="l">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Continuous Optimization:</a:t>
            </a:r>
            <a:r>
              <a:rPr lang="en-US" sz="1200" b="0" i="0" dirty="0">
                <a:effectLst/>
                <a:latin typeface="Times New Roman" panose="02020603050405020304" pitchFamily="18" charset="0"/>
                <a:cs typeface="Times New Roman" panose="02020603050405020304" pitchFamily="18" charset="0"/>
              </a:rPr>
              <a:t> Establish a framework for ongoing monitoring and analysis to assess the effectiveness of retention strategies and adapt them as needed. Regularly review customer feedback, market trends, and internal performance metrics to refine our approach and stay ahead of evolving churn dynamics.</a:t>
            </a:r>
          </a:p>
        </p:txBody>
      </p:sp>
      <p:sp>
        <p:nvSpPr>
          <p:cNvPr id="6" name="Google Shape;2006;p64">
            <a:extLst>
              <a:ext uri="{FF2B5EF4-FFF2-40B4-BE49-F238E27FC236}">
                <a16:creationId xmlns:a16="http://schemas.microsoft.com/office/drawing/2014/main" id="{E168F74A-7B26-820B-677D-D032767A4244}"/>
              </a:ext>
            </a:extLst>
          </p:cNvPr>
          <p:cNvSpPr txBox="1">
            <a:spLocks noGrp="1"/>
          </p:cNvSpPr>
          <p:nvPr>
            <p:ph type="title"/>
          </p:nvPr>
        </p:nvSpPr>
        <p:spPr>
          <a:xfrm>
            <a:off x="3036848" y="91710"/>
            <a:ext cx="2795239" cy="7121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u="sng" dirty="0">
                <a:latin typeface="Times New Roman" panose="02020603050405020304" pitchFamily="18" charset="0"/>
                <a:cs typeface="Times New Roman" panose="02020603050405020304" pitchFamily="18" charset="0"/>
              </a:rPr>
              <a:t>Conclusion</a:t>
            </a:r>
            <a:endParaRPr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41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Shape 1997"/>
        <p:cNvGrpSpPr/>
        <p:nvPr/>
      </p:nvGrpSpPr>
      <p:grpSpPr>
        <a:xfrm>
          <a:off x="0" y="0"/>
          <a:ext cx="0" cy="0"/>
          <a:chOff x="0" y="0"/>
          <a:chExt cx="0" cy="0"/>
        </a:xfrm>
      </p:grpSpPr>
      <p:sp>
        <p:nvSpPr>
          <p:cNvPr id="1998" name="Google Shape;1998;p64"/>
          <p:cNvSpPr/>
          <p:nvPr/>
        </p:nvSpPr>
        <p:spPr>
          <a:xfrm rot="7201279">
            <a:off x="804080" y="355277"/>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7091529" y="2128091"/>
            <a:ext cx="1130500" cy="396105"/>
            <a:chOff x="2271950" y="2722775"/>
            <a:chExt cx="575875" cy="201775"/>
          </a:xfrm>
          <a:solidFill>
            <a:srgbClr val="00B0F0"/>
          </a:solidFill>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4"/>
          <p:cNvSpPr txBox="1">
            <a:spLocks noGrp="1"/>
          </p:cNvSpPr>
          <p:nvPr>
            <p:ph type="title"/>
          </p:nvPr>
        </p:nvSpPr>
        <p:spPr>
          <a:xfrm>
            <a:off x="3214087" y="417025"/>
            <a:ext cx="2186400" cy="7121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dirty="0">
                <a:latin typeface="Times New Roman" panose="02020603050405020304" pitchFamily="18" charset="0"/>
                <a:cs typeface="Times New Roman" panose="02020603050405020304" pitchFamily="18" charset="0"/>
              </a:rPr>
              <a:t>Dashboard</a:t>
            </a:r>
            <a:endParaRPr b="1" dirty="0">
              <a:latin typeface="Times New Roman" panose="02020603050405020304" pitchFamily="18" charset="0"/>
              <a:cs typeface="Times New Roman" panose="02020603050405020304" pitchFamily="18" charset="0"/>
            </a:endParaRPr>
          </a:p>
        </p:txBody>
      </p:sp>
      <p:cxnSp>
        <p:nvCxnSpPr>
          <p:cNvPr id="2007" name="Google Shape;2007;p64"/>
          <p:cNvCxnSpPr/>
          <p:nvPr/>
        </p:nvCxnSpPr>
        <p:spPr>
          <a:xfrm>
            <a:off x="3214087" y="972455"/>
            <a:ext cx="2186400" cy="0"/>
          </a:xfrm>
          <a:prstGeom prst="straightConnector1">
            <a:avLst/>
          </a:prstGeom>
          <a:noFill/>
          <a:ln w="9525" cap="flat" cmpd="sng">
            <a:solidFill>
              <a:schemeClr val="dk1"/>
            </a:solidFill>
            <a:prstDash val="solid"/>
            <a:round/>
            <a:headEnd type="none" w="med" len="med"/>
            <a:tailEnd type="none" w="med" len="med"/>
          </a:ln>
        </p:spPr>
      </p:cxnSp>
      <p:sp>
        <p:nvSpPr>
          <p:cNvPr id="2010" name="Google Shape;2010;p64"/>
          <p:cNvSpPr/>
          <p:nvPr/>
        </p:nvSpPr>
        <p:spPr>
          <a:xfrm rot="5400000">
            <a:off x="2629797" y="-275046"/>
            <a:ext cx="3354981" cy="6541591"/>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rgbClr val="00B0F0"/>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rgbClr val="00B0F0"/>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8205F81-D441-3F91-A14D-074A30E03C53}"/>
              </a:ext>
            </a:extLst>
          </p:cNvPr>
          <p:cNvPicPr>
            <a:picLocks noChangeAspect="1"/>
          </p:cNvPicPr>
          <p:nvPr/>
        </p:nvPicPr>
        <p:blipFill>
          <a:blip r:embed="rId3"/>
          <a:stretch>
            <a:fillRect/>
          </a:stretch>
        </p:blipFill>
        <p:spPr>
          <a:xfrm>
            <a:off x="1528118" y="1557478"/>
            <a:ext cx="5558338" cy="28671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1655259" y="459958"/>
            <a:ext cx="4265538"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latin typeface="Times New Roman" panose="02020603050405020304" pitchFamily="18" charset="0"/>
                <a:cs typeface="Times New Roman" panose="02020603050405020304" pitchFamily="18" charset="0"/>
              </a:rPr>
              <a:t>INTRODUCTION</a:t>
            </a:r>
            <a:endParaRPr sz="4000" dirty="0">
              <a:latin typeface="Times New Roman" panose="02020603050405020304" pitchFamily="18" charset="0"/>
              <a:cs typeface="Times New Roman" panose="02020603050405020304" pitchFamily="18" charset="0"/>
            </a:endParaRPr>
          </a:p>
        </p:txBody>
      </p:sp>
      <p:sp>
        <p:nvSpPr>
          <p:cNvPr id="556" name="Google Shape;556;p39"/>
          <p:cNvSpPr txBox="1">
            <a:spLocks noGrp="1"/>
          </p:cNvSpPr>
          <p:nvPr>
            <p:ph type="subTitle" idx="1"/>
          </p:nvPr>
        </p:nvSpPr>
        <p:spPr>
          <a:xfrm>
            <a:off x="1868365" y="1180331"/>
            <a:ext cx="5686789" cy="142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0" i="0" dirty="0">
                <a:effectLst/>
                <a:latin typeface="Times New Roman" panose="02020603050405020304" pitchFamily="18" charset="0"/>
                <a:cs typeface="Times New Roman" panose="02020603050405020304" pitchFamily="18" charset="0"/>
              </a:rPr>
              <a:t>As an analytical CRM specialist entrusted by </a:t>
            </a:r>
            <a:r>
              <a:rPr lang="en-GB" sz="14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Capstone</a:t>
            </a:r>
            <a:r>
              <a:rPr lang="en-US" sz="1400" b="1" u="none" strike="noStrike" cap="none" dirty="0">
                <a:solidFill>
                  <a:srgbClr val="000000"/>
                </a:solidFill>
                <a:latin typeface="Times New Roman" panose="02020603050405020304" pitchFamily="18" charset="0"/>
                <a:ea typeface="Lato"/>
                <a:cs typeface="Times New Roman" panose="02020603050405020304" pitchFamily="18" charset="0"/>
                <a:sym typeface="Lato"/>
              </a:rPr>
              <a:t> Bank</a:t>
            </a: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to delve into our customer-related datasets, I am excited to present insights aimed at fortifying our customer relationships and bolstering our service delivery. In today's presentation, we will explore how strategic CRM analysis can be instrumental in reducing customer churn, optimizing service provision, and ultimately, elevating customer satisfaction levels.</a:t>
            </a:r>
          </a:p>
          <a:p>
            <a:pPr marL="0" lvl="0" indent="0" algn="just" rtl="0">
              <a:spcBef>
                <a:spcPts val="0"/>
              </a:spcBef>
              <a:spcAft>
                <a:spcPts val="0"/>
              </a:spcAft>
              <a:buNone/>
            </a:pPr>
            <a:endParaRPr lang="en-US" sz="1400" b="0" i="0" dirty="0">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400" b="0" i="0" dirty="0">
                <a:effectLst/>
                <a:latin typeface="Times New Roman" panose="02020603050405020304" pitchFamily="18" charset="0"/>
                <a:cs typeface="Times New Roman" panose="02020603050405020304" pitchFamily="18" charset="0"/>
              </a:rPr>
              <a:t>With access to diverse datasets encompassing customer demographics, transaction histories, exit information, and active customer profiles, we are equipped with a wealth of valuable information. Through meticulous analysis and interpretation, we aim to uncover patterns, trends, and correlations that illuminate the factors influencing customer behavior and loyalty within our banking ecosystem.</a:t>
            </a:r>
          </a:p>
          <a:p>
            <a:pPr marL="0" lvl="0" indent="0" algn="just" rtl="0">
              <a:spcBef>
                <a:spcPts val="0"/>
              </a:spcBef>
              <a:spcAft>
                <a:spcPts val="0"/>
              </a:spcAft>
              <a:buNone/>
            </a:pPr>
            <a:endParaRPr lang="en-US" sz="1400" b="0" i="0" dirty="0">
              <a:effectLst/>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200" b="0" i="0" dirty="0">
                <a:effectLst/>
                <a:latin typeface="Times New Roman" panose="02020603050405020304" pitchFamily="18" charset="0"/>
                <a:cs typeface="Times New Roman" panose="02020603050405020304" pitchFamily="18" charset="0"/>
              </a:rPr>
              <a:t>.</a:t>
            </a:r>
          </a:p>
          <a:p>
            <a:pPr marL="0" lvl="0" indent="0" algn="just" rtl="0">
              <a:spcBef>
                <a:spcPts val="0"/>
              </a:spcBef>
              <a:spcAft>
                <a:spcPts val="0"/>
              </a:spcAft>
              <a:buNone/>
            </a:pPr>
            <a:endParaRPr lang="en-US" sz="1200" b="0" i="0" dirty="0">
              <a:effectLst/>
              <a:latin typeface="Times New Roman" panose="02020603050405020304" pitchFamily="18" charset="0"/>
              <a:cs typeface="Times New Roman" panose="02020603050405020304" pitchFamily="18" charset="0"/>
            </a:endParaRPr>
          </a:p>
        </p:txBody>
      </p:sp>
      <p:grpSp>
        <p:nvGrpSpPr>
          <p:cNvPr id="560" name="Google Shape;560;p39"/>
          <p:cNvGrpSpPr/>
          <p:nvPr/>
        </p:nvGrpSpPr>
        <p:grpSpPr>
          <a:xfrm>
            <a:off x="170444" y="132510"/>
            <a:ext cx="1669883" cy="1614782"/>
            <a:chOff x="299357" y="956975"/>
            <a:chExt cx="3107245" cy="3171922"/>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a:cxnSpLocks/>
          </p:cNvCxnSpPr>
          <p:nvPr/>
        </p:nvCxnSpPr>
        <p:spPr>
          <a:xfrm>
            <a:off x="2002909" y="1082170"/>
            <a:ext cx="3768304"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60;p39">
            <a:extLst>
              <a:ext uri="{FF2B5EF4-FFF2-40B4-BE49-F238E27FC236}">
                <a16:creationId xmlns:a16="http://schemas.microsoft.com/office/drawing/2014/main" id="{949DF5B3-2A16-6D29-DE3C-3776159509E6}"/>
              </a:ext>
            </a:extLst>
          </p:cNvPr>
          <p:cNvGrpSpPr/>
          <p:nvPr/>
        </p:nvGrpSpPr>
        <p:grpSpPr>
          <a:xfrm>
            <a:off x="7555154" y="3568078"/>
            <a:ext cx="1494372" cy="1477986"/>
            <a:chOff x="299357" y="956975"/>
            <a:chExt cx="3107245" cy="3171922"/>
          </a:xfrm>
        </p:grpSpPr>
        <p:grpSp>
          <p:nvGrpSpPr>
            <p:cNvPr id="3" name="Google Shape;561;p39">
              <a:extLst>
                <a:ext uri="{FF2B5EF4-FFF2-40B4-BE49-F238E27FC236}">
                  <a16:creationId xmlns:a16="http://schemas.microsoft.com/office/drawing/2014/main" id="{6F4059E6-9825-82A9-7528-539F49960FD7}"/>
                </a:ext>
              </a:extLst>
            </p:cNvPr>
            <p:cNvGrpSpPr/>
            <p:nvPr/>
          </p:nvGrpSpPr>
          <p:grpSpPr>
            <a:xfrm>
              <a:off x="2494950" y="1297100"/>
              <a:ext cx="65475" cy="397950"/>
              <a:chOff x="2551425" y="1409425"/>
              <a:chExt cx="65475" cy="397950"/>
            </a:xfrm>
          </p:grpSpPr>
          <p:sp>
            <p:nvSpPr>
              <p:cNvPr id="50" name="Google Shape;562;p39">
                <a:extLst>
                  <a:ext uri="{FF2B5EF4-FFF2-40B4-BE49-F238E27FC236}">
                    <a16:creationId xmlns:a16="http://schemas.microsoft.com/office/drawing/2014/main" id="{159A22C5-A4F7-335C-C4C8-1444E0610E8E}"/>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3;p39">
                <a:extLst>
                  <a:ext uri="{FF2B5EF4-FFF2-40B4-BE49-F238E27FC236}">
                    <a16:creationId xmlns:a16="http://schemas.microsoft.com/office/drawing/2014/main" id="{A05F57B9-9111-D1AD-DAF2-E6A8D1622273}"/>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4;p39">
                <a:extLst>
                  <a:ext uri="{FF2B5EF4-FFF2-40B4-BE49-F238E27FC236}">
                    <a16:creationId xmlns:a16="http://schemas.microsoft.com/office/drawing/2014/main" id="{5AADE6D6-0EAE-4B06-820A-A9BBEA150685}"/>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5;p39">
                <a:extLst>
                  <a:ext uri="{FF2B5EF4-FFF2-40B4-BE49-F238E27FC236}">
                    <a16:creationId xmlns:a16="http://schemas.microsoft.com/office/drawing/2014/main" id="{6CD5C88B-DD4E-354C-675E-23CFC200539D}"/>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6;p39">
                <a:extLst>
                  <a:ext uri="{FF2B5EF4-FFF2-40B4-BE49-F238E27FC236}">
                    <a16:creationId xmlns:a16="http://schemas.microsoft.com/office/drawing/2014/main" id="{E4249EC4-21F3-C0B7-B771-93F1A65EEF53}"/>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7;p39">
                <a:extLst>
                  <a:ext uri="{FF2B5EF4-FFF2-40B4-BE49-F238E27FC236}">
                    <a16:creationId xmlns:a16="http://schemas.microsoft.com/office/drawing/2014/main" id="{B9998576-9023-68C2-9CF9-C9E40110ED21}"/>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8;p39">
                <a:extLst>
                  <a:ext uri="{FF2B5EF4-FFF2-40B4-BE49-F238E27FC236}">
                    <a16:creationId xmlns:a16="http://schemas.microsoft.com/office/drawing/2014/main" id="{7442440E-8927-3B98-8D7E-6A7D458ACC50}"/>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9;p39">
                <a:extLst>
                  <a:ext uri="{FF2B5EF4-FFF2-40B4-BE49-F238E27FC236}">
                    <a16:creationId xmlns:a16="http://schemas.microsoft.com/office/drawing/2014/main" id="{D670DA11-A39A-AA0B-50E2-25417FD9BA98}"/>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0;p39">
                <a:extLst>
                  <a:ext uri="{FF2B5EF4-FFF2-40B4-BE49-F238E27FC236}">
                    <a16:creationId xmlns:a16="http://schemas.microsoft.com/office/drawing/2014/main" id="{65F2DEFF-8070-9570-7D81-328A0D6DAA6A}"/>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71;p39">
                <a:extLst>
                  <a:ext uri="{FF2B5EF4-FFF2-40B4-BE49-F238E27FC236}">
                    <a16:creationId xmlns:a16="http://schemas.microsoft.com/office/drawing/2014/main" id="{77F55E0F-E5F5-7C22-6E9C-977B597A7305}"/>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72;p39">
              <a:extLst>
                <a:ext uri="{FF2B5EF4-FFF2-40B4-BE49-F238E27FC236}">
                  <a16:creationId xmlns:a16="http://schemas.microsoft.com/office/drawing/2014/main" id="{E9BEA3FC-A732-EBEA-94DB-84EE8CED1B74}"/>
                </a:ext>
              </a:extLst>
            </p:cNvPr>
            <p:cNvGrpSpPr/>
            <p:nvPr/>
          </p:nvGrpSpPr>
          <p:grpSpPr>
            <a:xfrm>
              <a:off x="901100" y="956975"/>
              <a:ext cx="472550" cy="202200"/>
              <a:chOff x="1441900" y="2926313"/>
              <a:chExt cx="472550" cy="202200"/>
            </a:xfrm>
          </p:grpSpPr>
          <p:sp>
            <p:nvSpPr>
              <p:cNvPr id="45" name="Google Shape;573;p39">
                <a:extLst>
                  <a:ext uri="{FF2B5EF4-FFF2-40B4-BE49-F238E27FC236}">
                    <a16:creationId xmlns:a16="http://schemas.microsoft.com/office/drawing/2014/main" id="{AD0FA616-B343-52AA-69D0-705D9391F424}"/>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4;p39">
                <a:extLst>
                  <a:ext uri="{FF2B5EF4-FFF2-40B4-BE49-F238E27FC236}">
                    <a16:creationId xmlns:a16="http://schemas.microsoft.com/office/drawing/2014/main" id="{B0E6FD25-AFB9-72C1-7DEF-F683607BC50C}"/>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5;p39">
                <a:extLst>
                  <a:ext uri="{FF2B5EF4-FFF2-40B4-BE49-F238E27FC236}">
                    <a16:creationId xmlns:a16="http://schemas.microsoft.com/office/drawing/2014/main" id="{55632560-A5C2-068D-B958-3324A6C2D1CB}"/>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76;p39">
                <a:extLst>
                  <a:ext uri="{FF2B5EF4-FFF2-40B4-BE49-F238E27FC236}">
                    <a16:creationId xmlns:a16="http://schemas.microsoft.com/office/drawing/2014/main" id="{8CE696C7-7363-E010-BE98-E7C1F21D76A2}"/>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77;p39">
                <a:extLst>
                  <a:ext uri="{FF2B5EF4-FFF2-40B4-BE49-F238E27FC236}">
                    <a16:creationId xmlns:a16="http://schemas.microsoft.com/office/drawing/2014/main" id="{84833911-7316-DAEB-6981-F96C1DEBC087}"/>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78;p39">
              <a:extLst>
                <a:ext uri="{FF2B5EF4-FFF2-40B4-BE49-F238E27FC236}">
                  <a16:creationId xmlns:a16="http://schemas.microsoft.com/office/drawing/2014/main" id="{E86116F4-0BD9-6561-4DC7-53051336AC6B}"/>
                </a:ext>
              </a:extLst>
            </p:cNvPr>
            <p:cNvGrpSpPr/>
            <p:nvPr/>
          </p:nvGrpSpPr>
          <p:grpSpPr>
            <a:xfrm>
              <a:off x="1280200" y="1078550"/>
              <a:ext cx="1043050" cy="1488400"/>
              <a:chOff x="910475" y="761863"/>
              <a:chExt cx="1043050" cy="1488400"/>
            </a:xfrm>
          </p:grpSpPr>
          <p:sp>
            <p:nvSpPr>
              <p:cNvPr id="34" name="Google Shape;579;p39">
                <a:extLst>
                  <a:ext uri="{FF2B5EF4-FFF2-40B4-BE49-F238E27FC236}">
                    <a16:creationId xmlns:a16="http://schemas.microsoft.com/office/drawing/2014/main" id="{C8643C68-9117-8F3E-FAB2-C9490B02530C}"/>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0;p39">
                <a:extLst>
                  <a:ext uri="{FF2B5EF4-FFF2-40B4-BE49-F238E27FC236}">
                    <a16:creationId xmlns:a16="http://schemas.microsoft.com/office/drawing/2014/main" id="{011858F7-EC71-5DE6-E767-3DC0C5699059}"/>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81;p39">
                <a:extLst>
                  <a:ext uri="{FF2B5EF4-FFF2-40B4-BE49-F238E27FC236}">
                    <a16:creationId xmlns:a16="http://schemas.microsoft.com/office/drawing/2014/main" id="{3A10798F-6FB7-485F-8949-4B9EE7B5DC91}"/>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82;p39">
                <a:extLst>
                  <a:ext uri="{FF2B5EF4-FFF2-40B4-BE49-F238E27FC236}">
                    <a16:creationId xmlns:a16="http://schemas.microsoft.com/office/drawing/2014/main" id="{C8C702F6-53C4-099C-426F-96D444533037}"/>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3;p39">
                <a:extLst>
                  <a:ext uri="{FF2B5EF4-FFF2-40B4-BE49-F238E27FC236}">
                    <a16:creationId xmlns:a16="http://schemas.microsoft.com/office/drawing/2014/main" id="{0D9CF91E-8267-31A4-2984-5C3444A4F170}"/>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4;p39">
                <a:extLst>
                  <a:ext uri="{FF2B5EF4-FFF2-40B4-BE49-F238E27FC236}">
                    <a16:creationId xmlns:a16="http://schemas.microsoft.com/office/drawing/2014/main" id="{28396EA2-58E1-043B-D8D8-D2CE65A25E65}"/>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5;p39">
                <a:extLst>
                  <a:ext uri="{FF2B5EF4-FFF2-40B4-BE49-F238E27FC236}">
                    <a16:creationId xmlns:a16="http://schemas.microsoft.com/office/drawing/2014/main" id="{81B09790-0EBB-ECE9-19B5-BE1C1C797DE7}"/>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6;p39">
                <a:extLst>
                  <a:ext uri="{FF2B5EF4-FFF2-40B4-BE49-F238E27FC236}">
                    <a16:creationId xmlns:a16="http://schemas.microsoft.com/office/drawing/2014/main" id="{D7A50D5F-ABBD-2322-57A4-D0A758D280D3}"/>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87;p39">
                <a:extLst>
                  <a:ext uri="{FF2B5EF4-FFF2-40B4-BE49-F238E27FC236}">
                    <a16:creationId xmlns:a16="http://schemas.microsoft.com/office/drawing/2014/main" id="{10DE1834-4B24-FA28-4E0E-1BA6F756654E}"/>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88;p39">
                <a:extLst>
                  <a:ext uri="{FF2B5EF4-FFF2-40B4-BE49-F238E27FC236}">
                    <a16:creationId xmlns:a16="http://schemas.microsoft.com/office/drawing/2014/main" id="{D9743B6B-93CE-4FAE-BA16-C2E5CA1308A4}"/>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9;p39">
                <a:extLst>
                  <a:ext uri="{FF2B5EF4-FFF2-40B4-BE49-F238E27FC236}">
                    <a16:creationId xmlns:a16="http://schemas.microsoft.com/office/drawing/2014/main" id="{C1230386-BAC1-ABB6-9676-2FD9732A5EE9}"/>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590;p39">
              <a:extLst>
                <a:ext uri="{FF2B5EF4-FFF2-40B4-BE49-F238E27FC236}">
                  <a16:creationId xmlns:a16="http://schemas.microsoft.com/office/drawing/2014/main" id="{ACD65F3D-D55E-E73F-BE87-43B0A5D362C8}"/>
                </a:ext>
              </a:extLst>
            </p:cNvPr>
            <p:cNvGrpSpPr/>
            <p:nvPr/>
          </p:nvGrpSpPr>
          <p:grpSpPr>
            <a:xfrm>
              <a:off x="1941575" y="2024713"/>
              <a:ext cx="875600" cy="1088925"/>
              <a:chOff x="5962175" y="478150"/>
              <a:chExt cx="875600" cy="1088925"/>
            </a:xfrm>
          </p:grpSpPr>
          <p:sp>
            <p:nvSpPr>
              <p:cNvPr id="29" name="Google Shape;591;p39">
                <a:extLst>
                  <a:ext uri="{FF2B5EF4-FFF2-40B4-BE49-F238E27FC236}">
                    <a16:creationId xmlns:a16="http://schemas.microsoft.com/office/drawing/2014/main" id="{16C19593-371E-90A0-50FF-29325E3228EB}"/>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2;p39">
                <a:extLst>
                  <a:ext uri="{FF2B5EF4-FFF2-40B4-BE49-F238E27FC236}">
                    <a16:creationId xmlns:a16="http://schemas.microsoft.com/office/drawing/2014/main" id="{3B39BE40-8297-8729-9A3B-17D3DA41846F}"/>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3;p39">
                <a:extLst>
                  <a:ext uri="{FF2B5EF4-FFF2-40B4-BE49-F238E27FC236}">
                    <a16:creationId xmlns:a16="http://schemas.microsoft.com/office/drawing/2014/main" id="{F51E64E0-AAD8-C990-643B-C43ECF954AAD}"/>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4;p39">
                <a:extLst>
                  <a:ext uri="{FF2B5EF4-FFF2-40B4-BE49-F238E27FC236}">
                    <a16:creationId xmlns:a16="http://schemas.microsoft.com/office/drawing/2014/main" id="{B601E750-AD9F-2D92-F62D-6521EB12FCEA}"/>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5;p39">
                <a:extLst>
                  <a:ext uri="{FF2B5EF4-FFF2-40B4-BE49-F238E27FC236}">
                    <a16:creationId xmlns:a16="http://schemas.microsoft.com/office/drawing/2014/main" id="{F46210A0-86E7-FF07-03BA-866763BE8077}"/>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96;p39">
              <a:extLst>
                <a:ext uri="{FF2B5EF4-FFF2-40B4-BE49-F238E27FC236}">
                  <a16:creationId xmlns:a16="http://schemas.microsoft.com/office/drawing/2014/main" id="{EC458B3F-2DA3-C206-9BD5-088C418C4343}"/>
                </a:ext>
              </a:extLst>
            </p:cNvPr>
            <p:cNvGrpSpPr/>
            <p:nvPr/>
          </p:nvGrpSpPr>
          <p:grpSpPr>
            <a:xfrm>
              <a:off x="807106" y="1645871"/>
              <a:ext cx="612965" cy="612965"/>
              <a:chOff x="5208200" y="980975"/>
              <a:chExt cx="440475" cy="440475"/>
            </a:xfrm>
          </p:grpSpPr>
          <p:sp>
            <p:nvSpPr>
              <p:cNvPr id="27" name="Google Shape;597;p39">
                <a:extLst>
                  <a:ext uri="{FF2B5EF4-FFF2-40B4-BE49-F238E27FC236}">
                    <a16:creationId xmlns:a16="http://schemas.microsoft.com/office/drawing/2014/main" id="{7C4F3FD9-6E4A-6DD2-8637-44E89422BC56}"/>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8;p39">
                <a:extLst>
                  <a:ext uri="{FF2B5EF4-FFF2-40B4-BE49-F238E27FC236}">
                    <a16:creationId xmlns:a16="http://schemas.microsoft.com/office/drawing/2014/main" id="{A3FCAF1D-7F33-1E65-471A-39588ED393ED}"/>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00;p39">
              <a:extLst>
                <a:ext uri="{FF2B5EF4-FFF2-40B4-BE49-F238E27FC236}">
                  <a16:creationId xmlns:a16="http://schemas.microsoft.com/office/drawing/2014/main" id="{FC2DD174-72B1-8F19-08E3-F3693CB89C66}"/>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2;p39">
              <a:extLst>
                <a:ext uri="{FF2B5EF4-FFF2-40B4-BE49-F238E27FC236}">
                  <a16:creationId xmlns:a16="http://schemas.microsoft.com/office/drawing/2014/main" id="{9F5986DD-A034-9D20-3107-341E23A58BA7}"/>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603;p39">
              <a:extLst>
                <a:ext uri="{FF2B5EF4-FFF2-40B4-BE49-F238E27FC236}">
                  <a16:creationId xmlns:a16="http://schemas.microsoft.com/office/drawing/2014/main" id="{40E8301E-9D84-6EB0-24EA-11293F909F04}"/>
                </a:ext>
              </a:extLst>
            </p:cNvPr>
            <p:cNvGrpSpPr/>
            <p:nvPr/>
          </p:nvGrpSpPr>
          <p:grpSpPr>
            <a:xfrm>
              <a:off x="299357" y="3264591"/>
              <a:ext cx="953591" cy="334099"/>
              <a:chOff x="2271950" y="2722775"/>
              <a:chExt cx="575875" cy="201775"/>
            </a:xfrm>
          </p:grpSpPr>
          <p:sp>
            <p:nvSpPr>
              <p:cNvPr id="22" name="Google Shape;604;p39">
                <a:extLst>
                  <a:ext uri="{FF2B5EF4-FFF2-40B4-BE49-F238E27FC236}">
                    <a16:creationId xmlns:a16="http://schemas.microsoft.com/office/drawing/2014/main" id="{D0D241B7-13AB-0901-A461-80727C8F063F}"/>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5;p39">
                <a:extLst>
                  <a:ext uri="{FF2B5EF4-FFF2-40B4-BE49-F238E27FC236}">
                    <a16:creationId xmlns:a16="http://schemas.microsoft.com/office/drawing/2014/main" id="{6892C922-3CCE-577E-B4A1-104C589B48C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6;p39">
                <a:extLst>
                  <a:ext uri="{FF2B5EF4-FFF2-40B4-BE49-F238E27FC236}">
                    <a16:creationId xmlns:a16="http://schemas.microsoft.com/office/drawing/2014/main" id="{0BC9DAF8-4E11-2ADA-492F-5619016D7332}"/>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7;p39">
                <a:extLst>
                  <a:ext uri="{FF2B5EF4-FFF2-40B4-BE49-F238E27FC236}">
                    <a16:creationId xmlns:a16="http://schemas.microsoft.com/office/drawing/2014/main" id="{94349ED1-80CA-5696-FEA6-95B9CA5BF85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8;p39">
                <a:extLst>
                  <a:ext uri="{FF2B5EF4-FFF2-40B4-BE49-F238E27FC236}">
                    <a16:creationId xmlns:a16="http://schemas.microsoft.com/office/drawing/2014/main" id="{C43CB884-04D8-CD74-B7E6-9A5401C7376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09;p39">
              <a:extLst>
                <a:ext uri="{FF2B5EF4-FFF2-40B4-BE49-F238E27FC236}">
                  <a16:creationId xmlns:a16="http://schemas.microsoft.com/office/drawing/2014/main" id="{A318C9BC-059C-00E7-FDEC-2A0638BB9599}"/>
                </a:ext>
              </a:extLst>
            </p:cNvPr>
            <p:cNvGrpSpPr/>
            <p:nvPr/>
          </p:nvGrpSpPr>
          <p:grpSpPr>
            <a:xfrm>
              <a:off x="2710772" y="1830439"/>
              <a:ext cx="695830" cy="243805"/>
              <a:chOff x="2271950" y="2722775"/>
              <a:chExt cx="575875" cy="201775"/>
            </a:xfrm>
          </p:grpSpPr>
          <p:sp>
            <p:nvSpPr>
              <p:cNvPr id="17" name="Google Shape;610;p39">
                <a:extLst>
                  <a:ext uri="{FF2B5EF4-FFF2-40B4-BE49-F238E27FC236}">
                    <a16:creationId xmlns:a16="http://schemas.microsoft.com/office/drawing/2014/main" id="{74BEDF49-9172-0C85-037D-4AA6C6CDA7B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1;p39">
                <a:extLst>
                  <a:ext uri="{FF2B5EF4-FFF2-40B4-BE49-F238E27FC236}">
                    <a16:creationId xmlns:a16="http://schemas.microsoft.com/office/drawing/2014/main" id="{7F5D93F3-72ED-0C8E-E09C-6C3ABBA8F02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2;p39">
                <a:extLst>
                  <a:ext uri="{FF2B5EF4-FFF2-40B4-BE49-F238E27FC236}">
                    <a16:creationId xmlns:a16="http://schemas.microsoft.com/office/drawing/2014/main" id="{37845D90-1B4F-7856-C610-54017FEFC7D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3;p39">
                <a:extLst>
                  <a:ext uri="{FF2B5EF4-FFF2-40B4-BE49-F238E27FC236}">
                    <a16:creationId xmlns:a16="http://schemas.microsoft.com/office/drawing/2014/main" id="{C98E3B9D-F3D3-CE7A-D345-F1A87CB13CC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4;p39">
                <a:extLst>
                  <a:ext uri="{FF2B5EF4-FFF2-40B4-BE49-F238E27FC236}">
                    <a16:creationId xmlns:a16="http://schemas.microsoft.com/office/drawing/2014/main" id="{7C445C12-8E10-8885-897A-52897964C06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15;p39">
              <a:extLst>
                <a:ext uri="{FF2B5EF4-FFF2-40B4-BE49-F238E27FC236}">
                  <a16:creationId xmlns:a16="http://schemas.microsoft.com/office/drawing/2014/main" id="{0597FA71-A304-6964-CEF5-8CB2620078B4}"/>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6;p39">
              <a:extLst>
                <a:ext uri="{FF2B5EF4-FFF2-40B4-BE49-F238E27FC236}">
                  <a16:creationId xmlns:a16="http://schemas.microsoft.com/office/drawing/2014/main" id="{063FD6F4-EB7B-4160-7192-39B9A46066AD}"/>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7;p39">
              <a:extLst>
                <a:ext uri="{FF2B5EF4-FFF2-40B4-BE49-F238E27FC236}">
                  <a16:creationId xmlns:a16="http://schemas.microsoft.com/office/drawing/2014/main" id="{5186FF5F-D7DA-FCA1-DFA9-1E616D65404F}"/>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8;p39">
              <a:extLst>
                <a:ext uri="{FF2B5EF4-FFF2-40B4-BE49-F238E27FC236}">
                  <a16:creationId xmlns:a16="http://schemas.microsoft.com/office/drawing/2014/main" id="{875CEC56-FEC5-C1FE-1653-CB27AE71BA5C}"/>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0;p39">
              <a:extLst>
                <a:ext uri="{FF2B5EF4-FFF2-40B4-BE49-F238E27FC236}">
                  <a16:creationId xmlns:a16="http://schemas.microsoft.com/office/drawing/2014/main" id="{EA473C2D-45DF-4652-153E-1258C8DEE132}"/>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945"/>
        <p:cNvGrpSpPr/>
        <p:nvPr/>
      </p:nvGrpSpPr>
      <p:grpSpPr>
        <a:xfrm>
          <a:off x="0" y="0"/>
          <a:ext cx="0" cy="0"/>
          <a:chOff x="0" y="0"/>
          <a:chExt cx="0" cy="0"/>
        </a:xfrm>
      </p:grpSpPr>
      <p:grpSp>
        <p:nvGrpSpPr>
          <p:cNvPr id="1946" name="Google Shape;1946;p63"/>
          <p:cNvGrpSpPr/>
          <p:nvPr/>
        </p:nvGrpSpPr>
        <p:grpSpPr>
          <a:xfrm>
            <a:off x="6457188" y="2571750"/>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 name="Google Shape;1953;p63"/>
          <p:cNvSpPr txBox="1">
            <a:spLocks noGrp="1"/>
          </p:cNvSpPr>
          <p:nvPr>
            <p:ph type="title"/>
          </p:nvPr>
        </p:nvSpPr>
        <p:spPr>
          <a:xfrm>
            <a:off x="3355307" y="117701"/>
            <a:ext cx="2349900" cy="9337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Dashboard 2</a:t>
            </a:r>
            <a:endParaRPr dirty="0">
              <a:latin typeface="Times New Roman" panose="02020603050405020304" pitchFamily="18" charset="0"/>
              <a:cs typeface="Times New Roman" panose="02020603050405020304" pitchFamily="18" charset="0"/>
            </a:endParaRPr>
          </a:p>
        </p:txBody>
      </p:sp>
      <p:cxnSp>
        <p:nvCxnSpPr>
          <p:cNvPr id="1954" name="Google Shape;1954;p63"/>
          <p:cNvCxnSpPr/>
          <p:nvPr/>
        </p:nvCxnSpPr>
        <p:spPr>
          <a:xfrm>
            <a:off x="3419327" y="644593"/>
            <a:ext cx="2186400" cy="0"/>
          </a:xfrm>
          <a:prstGeom prst="straightConnector1">
            <a:avLst/>
          </a:prstGeom>
          <a:noFill/>
          <a:ln w="9525" cap="flat" cmpd="sng">
            <a:solidFill>
              <a:schemeClr val="dk1"/>
            </a:solidFill>
            <a:prstDash val="solid"/>
            <a:round/>
            <a:headEnd type="none" w="med" len="med"/>
            <a:tailEnd type="none" w="med" len="med"/>
          </a:ln>
        </p:spPr>
      </p:cxnSp>
      <p:sp>
        <p:nvSpPr>
          <p:cNvPr id="1956" name="Google Shape;1956;p63"/>
          <p:cNvSpPr/>
          <p:nvPr/>
        </p:nvSpPr>
        <p:spPr>
          <a:xfrm>
            <a:off x="711968" y="753005"/>
            <a:ext cx="7636578" cy="4308443"/>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rgbClr val="00B0F0"/>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722628"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1392797" y="1272287"/>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9" name="Google Shape;1969;p63"/>
          <p:cNvSpPr/>
          <p:nvPr/>
        </p:nvSpPr>
        <p:spPr>
          <a:xfrm>
            <a:off x="1787488" y="39768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rot="7202853">
            <a:off x="1607872" y="4449311"/>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314DC9C-8AE1-667E-8F4D-84428BC33096}"/>
              </a:ext>
            </a:extLst>
          </p:cNvPr>
          <p:cNvPicPr>
            <a:picLocks noChangeAspect="1"/>
          </p:cNvPicPr>
          <p:nvPr/>
        </p:nvPicPr>
        <p:blipFill>
          <a:blip r:embed="rId3"/>
          <a:stretch>
            <a:fillRect/>
          </a:stretch>
        </p:blipFill>
        <p:spPr>
          <a:xfrm>
            <a:off x="996176" y="940361"/>
            <a:ext cx="7092175" cy="30364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Shape 1997"/>
        <p:cNvGrpSpPr/>
        <p:nvPr/>
      </p:nvGrpSpPr>
      <p:grpSpPr>
        <a:xfrm>
          <a:off x="0" y="0"/>
          <a:ext cx="0" cy="0"/>
          <a:chOff x="0" y="0"/>
          <a:chExt cx="0" cy="0"/>
        </a:xfrm>
      </p:grpSpPr>
      <p:sp>
        <p:nvSpPr>
          <p:cNvPr id="1998" name="Google Shape;1998;p64"/>
          <p:cNvSpPr/>
          <p:nvPr/>
        </p:nvSpPr>
        <p:spPr>
          <a:xfrm rot="7201279">
            <a:off x="804080" y="355277"/>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7091529" y="2128091"/>
            <a:ext cx="1130500" cy="396105"/>
            <a:chOff x="2271950" y="2722775"/>
            <a:chExt cx="575875" cy="201775"/>
          </a:xfrm>
          <a:solidFill>
            <a:srgbClr val="00B0F0"/>
          </a:solidFill>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grp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4"/>
          <p:cNvSpPr txBox="1">
            <a:spLocks noGrp="1"/>
          </p:cNvSpPr>
          <p:nvPr>
            <p:ph type="title"/>
          </p:nvPr>
        </p:nvSpPr>
        <p:spPr>
          <a:xfrm>
            <a:off x="3214087" y="417025"/>
            <a:ext cx="2186400" cy="7121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dirty="0">
                <a:latin typeface="Times New Roman" panose="02020603050405020304" pitchFamily="18" charset="0"/>
                <a:cs typeface="Times New Roman" panose="02020603050405020304" pitchFamily="18" charset="0"/>
              </a:rPr>
              <a:t>Dashboard</a:t>
            </a:r>
            <a:endParaRPr b="1" dirty="0">
              <a:latin typeface="Times New Roman" panose="02020603050405020304" pitchFamily="18" charset="0"/>
              <a:cs typeface="Times New Roman" panose="02020603050405020304" pitchFamily="18" charset="0"/>
            </a:endParaRPr>
          </a:p>
        </p:txBody>
      </p:sp>
      <p:cxnSp>
        <p:nvCxnSpPr>
          <p:cNvPr id="2007" name="Google Shape;2007;p64"/>
          <p:cNvCxnSpPr/>
          <p:nvPr/>
        </p:nvCxnSpPr>
        <p:spPr>
          <a:xfrm>
            <a:off x="3214087" y="972455"/>
            <a:ext cx="2186400" cy="0"/>
          </a:xfrm>
          <a:prstGeom prst="straightConnector1">
            <a:avLst/>
          </a:prstGeom>
          <a:noFill/>
          <a:ln w="9525" cap="flat" cmpd="sng">
            <a:solidFill>
              <a:schemeClr val="dk1"/>
            </a:solidFill>
            <a:prstDash val="solid"/>
            <a:round/>
            <a:headEnd type="none" w="med" len="med"/>
            <a:tailEnd type="none" w="med" len="med"/>
          </a:ln>
        </p:spPr>
      </p:cxnSp>
      <p:sp>
        <p:nvSpPr>
          <p:cNvPr id="2010" name="Google Shape;2010;p64"/>
          <p:cNvSpPr/>
          <p:nvPr/>
        </p:nvSpPr>
        <p:spPr>
          <a:xfrm rot="5400000">
            <a:off x="2629797" y="-275046"/>
            <a:ext cx="3354981" cy="6541591"/>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rgbClr val="00B0F0"/>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rgbClr val="00B0F0"/>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A0D6EEA-8F47-B49B-00B3-C30EC9640EB4}"/>
              </a:ext>
            </a:extLst>
          </p:cNvPr>
          <p:cNvPicPr>
            <a:picLocks noChangeAspect="1"/>
          </p:cNvPicPr>
          <p:nvPr/>
        </p:nvPicPr>
        <p:blipFill>
          <a:blip r:embed="rId3"/>
          <a:stretch>
            <a:fillRect/>
          </a:stretch>
        </p:blipFill>
        <p:spPr>
          <a:xfrm>
            <a:off x="1523583" y="1442010"/>
            <a:ext cx="5482996" cy="3088364"/>
          </a:xfrm>
          <a:prstGeom prst="rect">
            <a:avLst/>
          </a:prstGeom>
        </p:spPr>
      </p:pic>
    </p:spTree>
    <p:extLst>
      <p:ext uri="{BB962C8B-B14F-4D97-AF65-F5344CB8AC3E}">
        <p14:creationId xmlns:p14="http://schemas.microsoft.com/office/powerpoint/2010/main" val="398192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70FD9-D789-432E-90B3-59DDE2C156C6}"/>
              </a:ext>
            </a:extLst>
          </p:cNvPr>
          <p:cNvSpPr>
            <a:spLocks noGrp="1"/>
          </p:cNvSpPr>
          <p:nvPr>
            <p:ph type="title"/>
          </p:nvPr>
        </p:nvSpPr>
        <p:spPr>
          <a:xfrm>
            <a:off x="2668058" y="3657494"/>
            <a:ext cx="3615558" cy="682305"/>
          </a:xfrm>
        </p:spPr>
        <p:txBody>
          <a:bodyPr/>
          <a:lstStyle/>
          <a:p>
            <a:pPr algn="ctr"/>
            <a:r>
              <a:rPr lang="en-US" b="1" dirty="0">
                <a:latin typeface="Times New Roman" panose="02020603050405020304" pitchFamily="18" charset="0"/>
                <a:cs typeface="Times New Roman" panose="02020603050405020304" pitchFamily="18" charset="0"/>
              </a:rPr>
              <a:t>THANK</a:t>
            </a:r>
            <a:r>
              <a:rPr lang="en-US" b="1" dirty="0"/>
              <a:t> </a:t>
            </a:r>
            <a:r>
              <a:rPr lang="en-US" b="1" dirty="0">
                <a:latin typeface="Times New Roman" panose="02020603050405020304" pitchFamily="18" charset="0"/>
                <a:cs typeface="Times New Roman" panose="02020603050405020304" pitchFamily="18" charset="0"/>
              </a:rPr>
              <a:t>YOU</a:t>
            </a:r>
            <a:endParaRPr lang="en-IN" b="1" dirty="0">
              <a:latin typeface="Times New Roman" panose="02020603050405020304" pitchFamily="18" charset="0"/>
              <a:cs typeface="Times New Roman" panose="02020603050405020304" pitchFamily="18" charset="0"/>
            </a:endParaRPr>
          </a:p>
        </p:txBody>
      </p:sp>
      <p:grpSp>
        <p:nvGrpSpPr>
          <p:cNvPr id="2" name="Google Shape;259;p34">
            <a:extLst>
              <a:ext uri="{FF2B5EF4-FFF2-40B4-BE49-F238E27FC236}">
                <a16:creationId xmlns:a16="http://schemas.microsoft.com/office/drawing/2014/main" id="{BE411950-5308-BEF2-DFBC-072CB0B78560}"/>
              </a:ext>
            </a:extLst>
          </p:cNvPr>
          <p:cNvGrpSpPr/>
          <p:nvPr/>
        </p:nvGrpSpPr>
        <p:grpSpPr>
          <a:xfrm>
            <a:off x="2647803" y="557561"/>
            <a:ext cx="3379478" cy="2795239"/>
            <a:chOff x="5138089" y="757530"/>
            <a:chExt cx="3605745" cy="3762679"/>
          </a:xfrm>
        </p:grpSpPr>
        <p:sp>
          <p:nvSpPr>
            <p:cNvPr id="4" name="Google Shape;260;p34">
              <a:extLst>
                <a:ext uri="{FF2B5EF4-FFF2-40B4-BE49-F238E27FC236}">
                  <a16:creationId xmlns:a16="http://schemas.microsoft.com/office/drawing/2014/main" id="{92729A90-1285-0783-443E-35C8C00D8FA0}"/>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1;p34">
              <a:extLst>
                <a:ext uri="{FF2B5EF4-FFF2-40B4-BE49-F238E27FC236}">
                  <a16:creationId xmlns:a16="http://schemas.microsoft.com/office/drawing/2014/main" id="{CF98C6A5-CBDE-7E81-A2A0-ACCF28B45110}"/>
                </a:ext>
              </a:extLst>
            </p:cNvPr>
            <p:cNvGrpSpPr/>
            <p:nvPr/>
          </p:nvGrpSpPr>
          <p:grpSpPr>
            <a:xfrm>
              <a:off x="5536526" y="2174241"/>
              <a:ext cx="858975" cy="300968"/>
              <a:chOff x="2271950" y="2722775"/>
              <a:chExt cx="575875" cy="201775"/>
            </a:xfrm>
          </p:grpSpPr>
          <p:sp>
            <p:nvSpPr>
              <p:cNvPr id="60" name="Google Shape;262;p34">
                <a:extLst>
                  <a:ext uri="{FF2B5EF4-FFF2-40B4-BE49-F238E27FC236}">
                    <a16:creationId xmlns:a16="http://schemas.microsoft.com/office/drawing/2014/main" id="{59001A5B-69E2-DCEA-1EAC-69B6382CF43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p34">
                <a:extLst>
                  <a:ext uri="{FF2B5EF4-FFF2-40B4-BE49-F238E27FC236}">
                    <a16:creationId xmlns:a16="http://schemas.microsoft.com/office/drawing/2014/main" id="{BE7B11D9-5531-E7E9-AD2C-C46C72E5EEB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4;p34">
                <a:extLst>
                  <a:ext uri="{FF2B5EF4-FFF2-40B4-BE49-F238E27FC236}">
                    <a16:creationId xmlns:a16="http://schemas.microsoft.com/office/drawing/2014/main" id="{983191F3-9CA1-37AA-B5DC-973F4E6773F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5;p34">
                <a:extLst>
                  <a:ext uri="{FF2B5EF4-FFF2-40B4-BE49-F238E27FC236}">
                    <a16:creationId xmlns:a16="http://schemas.microsoft.com/office/drawing/2014/main" id="{27567599-BF1D-7717-5BDD-FEC627DFC9F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6;p34">
                <a:extLst>
                  <a:ext uri="{FF2B5EF4-FFF2-40B4-BE49-F238E27FC236}">
                    <a16:creationId xmlns:a16="http://schemas.microsoft.com/office/drawing/2014/main" id="{8278257F-187E-5CB9-2CF8-8F1BF25B59F2}"/>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7;p34">
              <a:extLst>
                <a:ext uri="{FF2B5EF4-FFF2-40B4-BE49-F238E27FC236}">
                  <a16:creationId xmlns:a16="http://schemas.microsoft.com/office/drawing/2014/main" id="{C68EEBCA-F579-4A0C-46A7-0689F8A21628}"/>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8;p34">
              <a:extLst>
                <a:ext uri="{FF2B5EF4-FFF2-40B4-BE49-F238E27FC236}">
                  <a16:creationId xmlns:a16="http://schemas.microsoft.com/office/drawing/2014/main" id="{58BD5960-06D5-3333-582B-A82455636400}"/>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69;p34">
              <a:extLst>
                <a:ext uri="{FF2B5EF4-FFF2-40B4-BE49-F238E27FC236}">
                  <a16:creationId xmlns:a16="http://schemas.microsoft.com/office/drawing/2014/main" id="{428674AE-3955-E481-3E56-04C61162FD02}"/>
                </a:ext>
              </a:extLst>
            </p:cNvPr>
            <p:cNvGrpSpPr/>
            <p:nvPr/>
          </p:nvGrpSpPr>
          <p:grpSpPr>
            <a:xfrm>
              <a:off x="6056200" y="1535350"/>
              <a:ext cx="2293204" cy="1710167"/>
              <a:chOff x="1062800" y="1986296"/>
              <a:chExt cx="2169540" cy="1617945"/>
            </a:xfrm>
          </p:grpSpPr>
          <p:sp>
            <p:nvSpPr>
              <p:cNvPr id="46" name="Google Shape;270;p34">
                <a:extLst>
                  <a:ext uri="{FF2B5EF4-FFF2-40B4-BE49-F238E27FC236}">
                    <a16:creationId xmlns:a16="http://schemas.microsoft.com/office/drawing/2014/main" id="{17B3A44F-FCB1-4F98-F28F-0FD4A8164A36}"/>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p34">
                <a:extLst>
                  <a:ext uri="{FF2B5EF4-FFF2-40B4-BE49-F238E27FC236}">
                    <a16:creationId xmlns:a16="http://schemas.microsoft.com/office/drawing/2014/main" id="{501E359D-3892-C226-1894-E31F1747A88D}"/>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p34">
                <a:extLst>
                  <a:ext uri="{FF2B5EF4-FFF2-40B4-BE49-F238E27FC236}">
                    <a16:creationId xmlns:a16="http://schemas.microsoft.com/office/drawing/2014/main" id="{3B366B2E-E1E0-B8CB-B61E-92E5590ACFD3}"/>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3;p34">
                <a:extLst>
                  <a:ext uri="{FF2B5EF4-FFF2-40B4-BE49-F238E27FC236}">
                    <a16:creationId xmlns:a16="http://schemas.microsoft.com/office/drawing/2014/main" id="{AE600B9A-A753-16A0-5674-641289DF2DEC}"/>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4;p34">
                <a:extLst>
                  <a:ext uri="{FF2B5EF4-FFF2-40B4-BE49-F238E27FC236}">
                    <a16:creationId xmlns:a16="http://schemas.microsoft.com/office/drawing/2014/main" id="{3451A3EC-6642-ADAF-CFE6-9DECA5443AEC}"/>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5;p34">
                <a:extLst>
                  <a:ext uri="{FF2B5EF4-FFF2-40B4-BE49-F238E27FC236}">
                    <a16:creationId xmlns:a16="http://schemas.microsoft.com/office/drawing/2014/main" id="{BE8BEFAB-2CE9-E1C3-E0E0-1B5D315F56A6}"/>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p34">
                <a:extLst>
                  <a:ext uri="{FF2B5EF4-FFF2-40B4-BE49-F238E27FC236}">
                    <a16:creationId xmlns:a16="http://schemas.microsoft.com/office/drawing/2014/main" id="{45982DA9-6584-CCBD-33BD-690F06757288}"/>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7;p34">
                <a:extLst>
                  <a:ext uri="{FF2B5EF4-FFF2-40B4-BE49-F238E27FC236}">
                    <a16:creationId xmlns:a16="http://schemas.microsoft.com/office/drawing/2014/main" id="{10B7D2C0-E716-11AB-606A-35F93ED1BBF4}"/>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p34">
                <a:extLst>
                  <a:ext uri="{FF2B5EF4-FFF2-40B4-BE49-F238E27FC236}">
                    <a16:creationId xmlns:a16="http://schemas.microsoft.com/office/drawing/2014/main" id="{99975254-F15E-EDF4-593D-19D9885F23E7}"/>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p34">
                <a:extLst>
                  <a:ext uri="{FF2B5EF4-FFF2-40B4-BE49-F238E27FC236}">
                    <a16:creationId xmlns:a16="http://schemas.microsoft.com/office/drawing/2014/main" id="{DACDF07D-E54A-535F-DD9C-00728B2E5923}"/>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0;p34">
                <a:extLst>
                  <a:ext uri="{FF2B5EF4-FFF2-40B4-BE49-F238E27FC236}">
                    <a16:creationId xmlns:a16="http://schemas.microsoft.com/office/drawing/2014/main" id="{5355937A-AC72-9393-A29F-7C6460C9AD34}"/>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1;p34">
                <a:extLst>
                  <a:ext uri="{FF2B5EF4-FFF2-40B4-BE49-F238E27FC236}">
                    <a16:creationId xmlns:a16="http://schemas.microsoft.com/office/drawing/2014/main" id="{18F56CB1-C81A-F1A1-B81D-612F4E473B91}"/>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p34">
                <a:extLst>
                  <a:ext uri="{FF2B5EF4-FFF2-40B4-BE49-F238E27FC236}">
                    <a16:creationId xmlns:a16="http://schemas.microsoft.com/office/drawing/2014/main" id="{1A678E3E-F20B-E34B-8322-D31E16D6AB12}"/>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3;p34">
                <a:extLst>
                  <a:ext uri="{FF2B5EF4-FFF2-40B4-BE49-F238E27FC236}">
                    <a16:creationId xmlns:a16="http://schemas.microsoft.com/office/drawing/2014/main" id="{5495640B-C119-D512-1240-9C577E27B243}"/>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84;p34">
              <a:extLst>
                <a:ext uri="{FF2B5EF4-FFF2-40B4-BE49-F238E27FC236}">
                  <a16:creationId xmlns:a16="http://schemas.microsoft.com/office/drawing/2014/main" id="{D8D8F8DD-240E-B2F9-2A26-C89ED907B56C}"/>
                </a:ext>
              </a:extLst>
            </p:cNvPr>
            <p:cNvGrpSpPr/>
            <p:nvPr/>
          </p:nvGrpSpPr>
          <p:grpSpPr>
            <a:xfrm>
              <a:off x="7524694" y="2964516"/>
              <a:ext cx="953591" cy="334099"/>
              <a:chOff x="2271950" y="2722775"/>
              <a:chExt cx="575875" cy="201775"/>
            </a:xfrm>
          </p:grpSpPr>
          <p:sp>
            <p:nvSpPr>
              <p:cNvPr id="41" name="Google Shape;285;p34">
                <a:extLst>
                  <a:ext uri="{FF2B5EF4-FFF2-40B4-BE49-F238E27FC236}">
                    <a16:creationId xmlns:a16="http://schemas.microsoft.com/office/drawing/2014/main" id="{C7B0EA4D-3B35-798F-D595-F53C102DA48F}"/>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6;p34">
                <a:extLst>
                  <a:ext uri="{FF2B5EF4-FFF2-40B4-BE49-F238E27FC236}">
                    <a16:creationId xmlns:a16="http://schemas.microsoft.com/office/drawing/2014/main" id="{D7D7E65E-EFA7-1FF0-2B87-563DEBAA55D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7;p34">
                <a:extLst>
                  <a:ext uri="{FF2B5EF4-FFF2-40B4-BE49-F238E27FC236}">
                    <a16:creationId xmlns:a16="http://schemas.microsoft.com/office/drawing/2014/main" id="{DB649BDD-035E-1D60-4A1E-F20BE5E94E8D}"/>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8;p34">
                <a:extLst>
                  <a:ext uri="{FF2B5EF4-FFF2-40B4-BE49-F238E27FC236}">
                    <a16:creationId xmlns:a16="http://schemas.microsoft.com/office/drawing/2014/main" id="{DC653BF3-83DB-8B8E-B86B-EC61C6022040}"/>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9;p34">
                <a:extLst>
                  <a:ext uri="{FF2B5EF4-FFF2-40B4-BE49-F238E27FC236}">
                    <a16:creationId xmlns:a16="http://schemas.microsoft.com/office/drawing/2014/main" id="{37D323CF-388E-7F1C-1B19-DF252D335B64}"/>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90;p34">
              <a:extLst>
                <a:ext uri="{FF2B5EF4-FFF2-40B4-BE49-F238E27FC236}">
                  <a16:creationId xmlns:a16="http://schemas.microsoft.com/office/drawing/2014/main" id="{43278985-1951-5C16-B35F-9769F0DDDA0B}"/>
                </a:ext>
              </a:extLst>
            </p:cNvPr>
            <p:cNvGrpSpPr/>
            <p:nvPr/>
          </p:nvGrpSpPr>
          <p:grpSpPr>
            <a:xfrm>
              <a:off x="7653574" y="1141618"/>
              <a:ext cx="695830" cy="643529"/>
              <a:chOff x="3407216" y="1944760"/>
              <a:chExt cx="535831" cy="495479"/>
            </a:xfrm>
          </p:grpSpPr>
          <p:sp>
            <p:nvSpPr>
              <p:cNvPr id="38" name="Google Shape;291;p34">
                <a:extLst>
                  <a:ext uri="{FF2B5EF4-FFF2-40B4-BE49-F238E27FC236}">
                    <a16:creationId xmlns:a16="http://schemas.microsoft.com/office/drawing/2014/main" id="{D5D84F44-23B2-851A-AAF2-7E15DF03020D}"/>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p34">
                <a:extLst>
                  <a:ext uri="{FF2B5EF4-FFF2-40B4-BE49-F238E27FC236}">
                    <a16:creationId xmlns:a16="http://schemas.microsoft.com/office/drawing/2014/main" id="{39140A19-4AE4-B3FF-A631-10233BF6305F}"/>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3;p34">
                <a:extLst>
                  <a:ext uri="{FF2B5EF4-FFF2-40B4-BE49-F238E27FC236}">
                    <a16:creationId xmlns:a16="http://schemas.microsoft.com/office/drawing/2014/main" id="{E066E5C8-FA68-6C0B-0017-8C163F189401}"/>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4;p34">
              <a:extLst>
                <a:ext uri="{FF2B5EF4-FFF2-40B4-BE49-F238E27FC236}">
                  <a16:creationId xmlns:a16="http://schemas.microsoft.com/office/drawing/2014/main" id="{A27D3CD9-FA08-114A-0574-47363BC9F820}"/>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34">
              <a:extLst>
                <a:ext uri="{FF2B5EF4-FFF2-40B4-BE49-F238E27FC236}">
                  <a16:creationId xmlns:a16="http://schemas.microsoft.com/office/drawing/2014/main" id="{D5F4A70B-334D-7334-B32D-1BA527F1DE44}"/>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p34">
              <a:extLst>
                <a:ext uri="{FF2B5EF4-FFF2-40B4-BE49-F238E27FC236}">
                  <a16:creationId xmlns:a16="http://schemas.microsoft.com/office/drawing/2014/main" id="{71CA5E33-B006-7396-33BD-A9F52B85B75B}"/>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p34">
              <a:extLst>
                <a:ext uri="{FF2B5EF4-FFF2-40B4-BE49-F238E27FC236}">
                  <a16:creationId xmlns:a16="http://schemas.microsoft.com/office/drawing/2014/main" id="{C69AE43B-0207-A3D6-BA04-61C41D8BA730}"/>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8;p34">
              <a:extLst>
                <a:ext uri="{FF2B5EF4-FFF2-40B4-BE49-F238E27FC236}">
                  <a16:creationId xmlns:a16="http://schemas.microsoft.com/office/drawing/2014/main" id="{D0914A4F-9436-BBE1-D043-D38CE1DCB42B}"/>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0;p34">
              <a:extLst>
                <a:ext uri="{FF2B5EF4-FFF2-40B4-BE49-F238E27FC236}">
                  <a16:creationId xmlns:a16="http://schemas.microsoft.com/office/drawing/2014/main" id="{479A4F4B-9D88-0E42-F691-6CC596702E30}"/>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1;p34">
              <a:extLst>
                <a:ext uri="{FF2B5EF4-FFF2-40B4-BE49-F238E27FC236}">
                  <a16:creationId xmlns:a16="http://schemas.microsoft.com/office/drawing/2014/main" id="{4357CCB2-3F70-B516-7721-978183F83B5C}"/>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p34">
              <a:extLst>
                <a:ext uri="{FF2B5EF4-FFF2-40B4-BE49-F238E27FC236}">
                  <a16:creationId xmlns:a16="http://schemas.microsoft.com/office/drawing/2014/main" id="{37955EE5-14BE-D79B-AADB-8FC92001D556}"/>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p34">
              <a:extLst>
                <a:ext uri="{FF2B5EF4-FFF2-40B4-BE49-F238E27FC236}">
                  <a16:creationId xmlns:a16="http://schemas.microsoft.com/office/drawing/2014/main" id="{E6BF1942-03A4-3C8C-D6F8-75EC906A21C3}"/>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4;p34">
              <a:extLst>
                <a:ext uri="{FF2B5EF4-FFF2-40B4-BE49-F238E27FC236}">
                  <a16:creationId xmlns:a16="http://schemas.microsoft.com/office/drawing/2014/main" id="{757796C9-C449-2212-A075-B4BB8A6D2EF2}"/>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305;p34">
              <a:extLst>
                <a:ext uri="{FF2B5EF4-FFF2-40B4-BE49-F238E27FC236}">
                  <a16:creationId xmlns:a16="http://schemas.microsoft.com/office/drawing/2014/main" id="{22CAD6BB-5480-08B8-1AF0-0985419DB1B9}"/>
                </a:ext>
              </a:extLst>
            </p:cNvPr>
            <p:cNvGrpSpPr/>
            <p:nvPr/>
          </p:nvGrpSpPr>
          <p:grpSpPr>
            <a:xfrm>
              <a:off x="6882732" y="2040297"/>
              <a:ext cx="1861102" cy="1904111"/>
              <a:chOff x="6882732" y="2040297"/>
              <a:chExt cx="1861102" cy="1904111"/>
            </a:xfrm>
          </p:grpSpPr>
          <p:grpSp>
            <p:nvGrpSpPr>
              <p:cNvPr id="22" name="Google Shape;306;p34">
                <a:extLst>
                  <a:ext uri="{FF2B5EF4-FFF2-40B4-BE49-F238E27FC236}">
                    <a16:creationId xmlns:a16="http://schemas.microsoft.com/office/drawing/2014/main" id="{C00E2A13-C249-6224-3648-77518423CD6E}"/>
                  </a:ext>
                </a:extLst>
              </p:cNvPr>
              <p:cNvGrpSpPr/>
              <p:nvPr/>
            </p:nvGrpSpPr>
            <p:grpSpPr>
              <a:xfrm rot="1800000">
                <a:off x="7153488" y="2273972"/>
                <a:ext cx="1319590" cy="1436760"/>
                <a:chOff x="2956444" y="-416775"/>
                <a:chExt cx="1627918" cy="1772276"/>
              </a:xfrm>
            </p:grpSpPr>
            <p:sp>
              <p:nvSpPr>
                <p:cNvPr id="24" name="Google Shape;307;p34">
                  <a:extLst>
                    <a:ext uri="{FF2B5EF4-FFF2-40B4-BE49-F238E27FC236}">
                      <a16:creationId xmlns:a16="http://schemas.microsoft.com/office/drawing/2014/main" id="{50BE7FCC-6F1E-C23B-9459-8B82528965A4}"/>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8;p34">
                  <a:extLst>
                    <a:ext uri="{FF2B5EF4-FFF2-40B4-BE49-F238E27FC236}">
                      <a16:creationId xmlns:a16="http://schemas.microsoft.com/office/drawing/2014/main" id="{DB8D305F-4B13-B0CD-2FEB-856619084982}"/>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p34">
                  <a:extLst>
                    <a:ext uri="{FF2B5EF4-FFF2-40B4-BE49-F238E27FC236}">
                      <a16:creationId xmlns:a16="http://schemas.microsoft.com/office/drawing/2014/main" id="{1BD55F31-528F-3F50-42F8-3911CE7E47A8}"/>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p34">
                  <a:extLst>
                    <a:ext uri="{FF2B5EF4-FFF2-40B4-BE49-F238E27FC236}">
                      <a16:creationId xmlns:a16="http://schemas.microsoft.com/office/drawing/2014/main" id="{D50090AE-EC1D-F6A2-0BF2-A9DA8F7E504B}"/>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1;p34">
                  <a:extLst>
                    <a:ext uri="{FF2B5EF4-FFF2-40B4-BE49-F238E27FC236}">
                      <a16:creationId xmlns:a16="http://schemas.microsoft.com/office/drawing/2014/main" id="{D75D87ED-E199-BB37-C671-D5AACF908C49}"/>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2;p34">
                  <a:extLst>
                    <a:ext uri="{FF2B5EF4-FFF2-40B4-BE49-F238E27FC236}">
                      <a16:creationId xmlns:a16="http://schemas.microsoft.com/office/drawing/2014/main" id="{7DC7064D-A3BD-ABE3-439B-BE64E42F5758}"/>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3;p34">
                  <a:extLst>
                    <a:ext uri="{FF2B5EF4-FFF2-40B4-BE49-F238E27FC236}">
                      <a16:creationId xmlns:a16="http://schemas.microsoft.com/office/drawing/2014/main" id="{26844A81-CD50-62DD-8D8B-EBC67F76B318}"/>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p34">
                  <a:extLst>
                    <a:ext uri="{FF2B5EF4-FFF2-40B4-BE49-F238E27FC236}">
                      <a16:creationId xmlns:a16="http://schemas.microsoft.com/office/drawing/2014/main" id="{57129EB8-4856-E58B-E987-4E0944C9C08F}"/>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p34">
                  <a:extLst>
                    <a:ext uri="{FF2B5EF4-FFF2-40B4-BE49-F238E27FC236}">
                      <a16:creationId xmlns:a16="http://schemas.microsoft.com/office/drawing/2014/main" id="{C8566D29-0E94-200A-D88C-37E75FAF181F}"/>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p34">
                  <a:extLst>
                    <a:ext uri="{FF2B5EF4-FFF2-40B4-BE49-F238E27FC236}">
                      <a16:creationId xmlns:a16="http://schemas.microsoft.com/office/drawing/2014/main" id="{9C1723EE-47B2-1903-D9E5-84E4A9E9E9E1}"/>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7;p34">
                  <a:extLst>
                    <a:ext uri="{FF2B5EF4-FFF2-40B4-BE49-F238E27FC236}">
                      <a16:creationId xmlns:a16="http://schemas.microsoft.com/office/drawing/2014/main" id="{27F3DDF7-7A9A-93D2-07BF-E8132DC25E53}"/>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p34">
                  <a:extLst>
                    <a:ext uri="{FF2B5EF4-FFF2-40B4-BE49-F238E27FC236}">
                      <a16:creationId xmlns:a16="http://schemas.microsoft.com/office/drawing/2014/main" id="{A049A934-7D65-D08A-8085-43097F07B7E6}"/>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9;p34">
                  <a:extLst>
                    <a:ext uri="{FF2B5EF4-FFF2-40B4-BE49-F238E27FC236}">
                      <a16:creationId xmlns:a16="http://schemas.microsoft.com/office/drawing/2014/main" id="{C9D37336-C18F-A6FB-4953-DE46C2AFE80D}"/>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4">
                  <a:extLst>
                    <a:ext uri="{FF2B5EF4-FFF2-40B4-BE49-F238E27FC236}">
                      <a16:creationId xmlns:a16="http://schemas.microsoft.com/office/drawing/2014/main" id="{C3409BB1-BBE5-FB80-6FCF-40B2C2644C3E}"/>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21;p34">
                <a:extLst>
                  <a:ext uri="{FF2B5EF4-FFF2-40B4-BE49-F238E27FC236}">
                    <a16:creationId xmlns:a16="http://schemas.microsoft.com/office/drawing/2014/main" id="{B58FC368-7D5E-C241-5D7C-627D8EC25142}"/>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12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1FBF7D-587C-309F-2EBB-50BC4DBF75B3}"/>
              </a:ext>
            </a:extLst>
          </p:cNvPr>
          <p:cNvSpPr>
            <a:spLocks noGrp="1"/>
          </p:cNvSpPr>
          <p:nvPr>
            <p:ph type="subTitle" idx="1"/>
          </p:nvPr>
        </p:nvSpPr>
        <p:spPr>
          <a:xfrm>
            <a:off x="631859" y="556125"/>
            <a:ext cx="7463882" cy="1424400"/>
          </a:xfrm>
        </p:spPr>
        <p:txBody>
          <a:bodyPr/>
          <a:lstStyle/>
          <a:p>
            <a:pPr algn="just"/>
            <a:r>
              <a:rPr lang="en-US" sz="1600" b="0" i="0" dirty="0">
                <a:effectLst/>
                <a:latin typeface="Times New Roman" panose="02020603050405020304" pitchFamily="18" charset="0"/>
                <a:cs typeface="Times New Roman" panose="02020603050405020304" pitchFamily="18" charset="0"/>
              </a:rPr>
              <a:t>    Our overarching goal is to utilize these insights to inform targeted strategies and initiatives that foster stronger customer connections and drive sustainable growth for </a:t>
            </a:r>
            <a:r>
              <a:rPr lang="en-US" sz="1600" b="1" i="0" dirty="0">
                <a:effectLst/>
                <a:latin typeface="Times New Roman" panose="02020603050405020304" pitchFamily="18" charset="0"/>
                <a:cs typeface="Times New Roman" panose="02020603050405020304" pitchFamily="18" charset="0"/>
              </a:rPr>
              <a:t>Capstone Bank</a:t>
            </a:r>
            <a:r>
              <a:rPr lang="en-US" sz="1600" b="0" i="0" dirty="0">
                <a:effectLst/>
                <a:latin typeface="Times New Roman" panose="02020603050405020304" pitchFamily="18" charset="0"/>
                <a:cs typeface="Times New Roman" panose="02020603050405020304" pitchFamily="18" charset="0"/>
              </a:rPr>
              <a:t>. By harnessing the power of data-driven decision-making, we aspire to not only retain our valued customers but also to exceed their expectations, thereby solidifying our position as a trusted financial partner in their lives  </a:t>
            </a:r>
          </a:p>
          <a:p>
            <a:pPr algn="just"/>
            <a:endParaRPr lang="en-US" dirty="0">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   Throughout this presentation, we will navigate through key findings derived from our CRM analysis, highlighting actionable recommendations that have the potential to yield tangible improvements in customer retention rates, service quality, and overall satisfaction levels. Together, let us embark on this journey of exploration and innovation as we strive to unlock the full potential of our customer relationships.</a:t>
            </a:r>
            <a:endParaRPr lang="en-US" sz="1600" dirty="0">
              <a:latin typeface="Times New Roman" panose="02020603050405020304" pitchFamily="18" charset="0"/>
              <a:cs typeface="Times New Roman" panose="02020603050405020304" pitchFamily="18" charset="0"/>
            </a:endParaRPr>
          </a:p>
          <a:p>
            <a:pPr algn="just"/>
            <a:endParaRPr lang="en-IN" dirty="0"/>
          </a:p>
        </p:txBody>
      </p:sp>
      <p:grpSp>
        <p:nvGrpSpPr>
          <p:cNvPr id="4" name="Google Shape;560;p39">
            <a:extLst>
              <a:ext uri="{FF2B5EF4-FFF2-40B4-BE49-F238E27FC236}">
                <a16:creationId xmlns:a16="http://schemas.microsoft.com/office/drawing/2014/main" id="{E56C0381-F387-E924-1EF0-214D5F6709F4}"/>
              </a:ext>
            </a:extLst>
          </p:cNvPr>
          <p:cNvGrpSpPr/>
          <p:nvPr/>
        </p:nvGrpSpPr>
        <p:grpSpPr>
          <a:xfrm>
            <a:off x="3824814" y="3494997"/>
            <a:ext cx="1494372" cy="1477986"/>
            <a:chOff x="299357" y="956975"/>
            <a:chExt cx="3107245" cy="3171922"/>
          </a:xfrm>
        </p:grpSpPr>
        <p:grpSp>
          <p:nvGrpSpPr>
            <p:cNvPr id="5" name="Google Shape;561;p39">
              <a:extLst>
                <a:ext uri="{FF2B5EF4-FFF2-40B4-BE49-F238E27FC236}">
                  <a16:creationId xmlns:a16="http://schemas.microsoft.com/office/drawing/2014/main" id="{E4EB1148-7A13-1F80-16AE-0F91CBDFE1A9}"/>
                </a:ext>
              </a:extLst>
            </p:cNvPr>
            <p:cNvGrpSpPr/>
            <p:nvPr/>
          </p:nvGrpSpPr>
          <p:grpSpPr>
            <a:xfrm>
              <a:off x="2494950" y="1297100"/>
              <a:ext cx="65475" cy="397950"/>
              <a:chOff x="2551425" y="1409425"/>
              <a:chExt cx="65475" cy="397950"/>
            </a:xfrm>
          </p:grpSpPr>
          <p:sp>
            <p:nvSpPr>
              <p:cNvPr id="52" name="Google Shape;562;p39">
                <a:extLst>
                  <a:ext uri="{FF2B5EF4-FFF2-40B4-BE49-F238E27FC236}">
                    <a16:creationId xmlns:a16="http://schemas.microsoft.com/office/drawing/2014/main" id="{BD87C8BB-D75A-45C3-961C-2D61F9261353}"/>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563;p39">
                <a:extLst>
                  <a:ext uri="{FF2B5EF4-FFF2-40B4-BE49-F238E27FC236}">
                    <a16:creationId xmlns:a16="http://schemas.microsoft.com/office/drawing/2014/main" id="{CCBE6B1E-F566-4D07-85A4-E12C5CF22C9F}"/>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564;p39">
                <a:extLst>
                  <a:ext uri="{FF2B5EF4-FFF2-40B4-BE49-F238E27FC236}">
                    <a16:creationId xmlns:a16="http://schemas.microsoft.com/office/drawing/2014/main" id="{A431CDC4-9D6D-A3CD-2CB6-BD0ACAEF0A32}"/>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65;p39">
                <a:extLst>
                  <a:ext uri="{FF2B5EF4-FFF2-40B4-BE49-F238E27FC236}">
                    <a16:creationId xmlns:a16="http://schemas.microsoft.com/office/drawing/2014/main" id="{91F3446E-FD93-5F86-01A9-926379CC8C9D}"/>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6;p39">
                <a:extLst>
                  <a:ext uri="{FF2B5EF4-FFF2-40B4-BE49-F238E27FC236}">
                    <a16:creationId xmlns:a16="http://schemas.microsoft.com/office/drawing/2014/main" id="{DA20BF59-144A-ED2C-91E0-59F304FDEDDF}"/>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67;p39">
                <a:extLst>
                  <a:ext uri="{FF2B5EF4-FFF2-40B4-BE49-F238E27FC236}">
                    <a16:creationId xmlns:a16="http://schemas.microsoft.com/office/drawing/2014/main" id="{13DB1216-24B0-A467-9BB4-6C4478AE4F2B}"/>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68;p39">
                <a:extLst>
                  <a:ext uri="{FF2B5EF4-FFF2-40B4-BE49-F238E27FC236}">
                    <a16:creationId xmlns:a16="http://schemas.microsoft.com/office/drawing/2014/main" id="{CC195849-0332-C4EE-1F90-F39924E88088}"/>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69;p39">
                <a:extLst>
                  <a:ext uri="{FF2B5EF4-FFF2-40B4-BE49-F238E27FC236}">
                    <a16:creationId xmlns:a16="http://schemas.microsoft.com/office/drawing/2014/main" id="{159D918A-627A-916B-F7A4-95B51D51EF0B}"/>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570;p39">
                <a:extLst>
                  <a:ext uri="{FF2B5EF4-FFF2-40B4-BE49-F238E27FC236}">
                    <a16:creationId xmlns:a16="http://schemas.microsoft.com/office/drawing/2014/main" id="{FD5ED7B8-FB79-4F28-D382-8C1ABB1B520A}"/>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571;p39">
                <a:extLst>
                  <a:ext uri="{FF2B5EF4-FFF2-40B4-BE49-F238E27FC236}">
                    <a16:creationId xmlns:a16="http://schemas.microsoft.com/office/drawing/2014/main" id="{325D294D-7A71-0834-B904-93F66E311934}"/>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 name="Google Shape;572;p39">
              <a:extLst>
                <a:ext uri="{FF2B5EF4-FFF2-40B4-BE49-F238E27FC236}">
                  <a16:creationId xmlns:a16="http://schemas.microsoft.com/office/drawing/2014/main" id="{FDB80185-CE8A-30DF-72F1-3DCD910F1E67}"/>
                </a:ext>
              </a:extLst>
            </p:cNvPr>
            <p:cNvGrpSpPr/>
            <p:nvPr/>
          </p:nvGrpSpPr>
          <p:grpSpPr>
            <a:xfrm>
              <a:off x="901100" y="956975"/>
              <a:ext cx="472550" cy="202200"/>
              <a:chOff x="1441900" y="2926313"/>
              <a:chExt cx="472550" cy="202200"/>
            </a:xfrm>
          </p:grpSpPr>
          <p:sp>
            <p:nvSpPr>
              <p:cNvPr id="47" name="Google Shape;573;p39">
                <a:extLst>
                  <a:ext uri="{FF2B5EF4-FFF2-40B4-BE49-F238E27FC236}">
                    <a16:creationId xmlns:a16="http://schemas.microsoft.com/office/drawing/2014/main" id="{32527100-D413-7F88-0E63-E8D878B4865D}"/>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574;p39">
                <a:extLst>
                  <a:ext uri="{FF2B5EF4-FFF2-40B4-BE49-F238E27FC236}">
                    <a16:creationId xmlns:a16="http://schemas.microsoft.com/office/drawing/2014/main" id="{73249186-4D5F-E8D2-AB50-3E0E21522038}"/>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575;p39">
                <a:extLst>
                  <a:ext uri="{FF2B5EF4-FFF2-40B4-BE49-F238E27FC236}">
                    <a16:creationId xmlns:a16="http://schemas.microsoft.com/office/drawing/2014/main" id="{7CD416B6-4D6C-A0C2-ED30-F4228DD71574}"/>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76;p39">
                <a:extLst>
                  <a:ext uri="{FF2B5EF4-FFF2-40B4-BE49-F238E27FC236}">
                    <a16:creationId xmlns:a16="http://schemas.microsoft.com/office/drawing/2014/main" id="{41469A69-6097-4CF8-593D-8E71D834F56C}"/>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577;p39">
                <a:extLst>
                  <a:ext uri="{FF2B5EF4-FFF2-40B4-BE49-F238E27FC236}">
                    <a16:creationId xmlns:a16="http://schemas.microsoft.com/office/drawing/2014/main" id="{27EB4EE3-E498-BDF8-D8B3-5750E8130CBF}"/>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 name="Google Shape;578;p39">
              <a:extLst>
                <a:ext uri="{FF2B5EF4-FFF2-40B4-BE49-F238E27FC236}">
                  <a16:creationId xmlns:a16="http://schemas.microsoft.com/office/drawing/2014/main" id="{5A5DF2D9-5BB2-0FDF-ECB0-5CF144AC9DFD}"/>
                </a:ext>
              </a:extLst>
            </p:cNvPr>
            <p:cNvGrpSpPr/>
            <p:nvPr/>
          </p:nvGrpSpPr>
          <p:grpSpPr>
            <a:xfrm>
              <a:off x="1280200" y="1078550"/>
              <a:ext cx="1043050" cy="1488400"/>
              <a:chOff x="910475" y="761863"/>
              <a:chExt cx="1043050" cy="1488400"/>
            </a:xfrm>
          </p:grpSpPr>
          <p:sp>
            <p:nvSpPr>
              <p:cNvPr id="36" name="Google Shape;579;p39">
                <a:extLst>
                  <a:ext uri="{FF2B5EF4-FFF2-40B4-BE49-F238E27FC236}">
                    <a16:creationId xmlns:a16="http://schemas.microsoft.com/office/drawing/2014/main" id="{6730E58B-E856-8F1A-ED17-C9E2F33CE8C4}"/>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580;p39">
                <a:extLst>
                  <a:ext uri="{FF2B5EF4-FFF2-40B4-BE49-F238E27FC236}">
                    <a16:creationId xmlns:a16="http://schemas.microsoft.com/office/drawing/2014/main" id="{BB4FFCB3-2397-C5F3-168C-CD49112DADA0}"/>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581;p39">
                <a:extLst>
                  <a:ext uri="{FF2B5EF4-FFF2-40B4-BE49-F238E27FC236}">
                    <a16:creationId xmlns:a16="http://schemas.microsoft.com/office/drawing/2014/main" id="{A4591299-AB50-F787-5BA5-FE91AEF68E62}"/>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582;p39">
                <a:extLst>
                  <a:ext uri="{FF2B5EF4-FFF2-40B4-BE49-F238E27FC236}">
                    <a16:creationId xmlns:a16="http://schemas.microsoft.com/office/drawing/2014/main" id="{03C718D0-931D-D673-ED18-ADAD66B7E810}"/>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583;p39">
                <a:extLst>
                  <a:ext uri="{FF2B5EF4-FFF2-40B4-BE49-F238E27FC236}">
                    <a16:creationId xmlns:a16="http://schemas.microsoft.com/office/drawing/2014/main" id="{531E254E-E63A-A12F-D41E-0FE7F7B6B614}"/>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584;p39">
                <a:extLst>
                  <a:ext uri="{FF2B5EF4-FFF2-40B4-BE49-F238E27FC236}">
                    <a16:creationId xmlns:a16="http://schemas.microsoft.com/office/drawing/2014/main" id="{C9C54C91-E210-C57F-8FAF-94499EE1419A}"/>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585;p39">
                <a:extLst>
                  <a:ext uri="{FF2B5EF4-FFF2-40B4-BE49-F238E27FC236}">
                    <a16:creationId xmlns:a16="http://schemas.microsoft.com/office/drawing/2014/main" id="{AFAE1EA8-DB94-4EE6-E84A-603F381B7554}"/>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586;p39">
                <a:extLst>
                  <a:ext uri="{FF2B5EF4-FFF2-40B4-BE49-F238E27FC236}">
                    <a16:creationId xmlns:a16="http://schemas.microsoft.com/office/drawing/2014/main" id="{FE5FE926-8896-67DF-B65F-C036D5DDE282}"/>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587;p39">
                <a:extLst>
                  <a:ext uri="{FF2B5EF4-FFF2-40B4-BE49-F238E27FC236}">
                    <a16:creationId xmlns:a16="http://schemas.microsoft.com/office/drawing/2014/main" id="{4A42B77B-9857-C355-2442-4EFF6980FCFA}"/>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588;p39">
                <a:extLst>
                  <a:ext uri="{FF2B5EF4-FFF2-40B4-BE49-F238E27FC236}">
                    <a16:creationId xmlns:a16="http://schemas.microsoft.com/office/drawing/2014/main" id="{EE71B2DC-49BC-2C7C-19FA-ABC07707F45F}"/>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589;p39">
                <a:extLst>
                  <a:ext uri="{FF2B5EF4-FFF2-40B4-BE49-F238E27FC236}">
                    <a16:creationId xmlns:a16="http://schemas.microsoft.com/office/drawing/2014/main" id="{C53C6075-160D-E17B-B14F-3F16296CE602}"/>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 name="Google Shape;590;p39">
              <a:extLst>
                <a:ext uri="{FF2B5EF4-FFF2-40B4-BE49-F238E27FC236}">
                  <a16:creationId xmlns:a16="http://schemas.microsoft.com/office/drawing/2014/main" id="{7C4DB40F-3566-9B4B-A133-48DB31D6FA37}"/>
                </a:ext>
              </a:extLst>
            </p:cNvPr>
            <p:cNvGrpSpPr/>
            <p:nvPr/>
          </p:nvGrpSpPr>
          <p:grpSpPr>
            <a:xfrm>
              <a:off x="1941575" y="2024713"/>
              <a:ext cx="875600" cy="1088925"/>
              <a:chOff x="5962175" y="478150"/>
              <a:chExt cx="875600" cy="1088925"/>
            </a:xfrm>
          </p:grpSpPr>
          <p:sp>
            <p:nvSpPr>
              <p:cNvPr id="31" name="Google Shape;591;p39">
                <a:extLst>
                  <a:ext uri="{FF2B5EF4-FFF2-40B4-BE49-F238E27FC236}">
                    <a16:creationId xmlns:a16="http://schemas.microsoft.com/office/drawing/2014/main" id="{C80E3F62-6451-404D-C528-8ECE4A0B5057}"/>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592;p39">
                <a:extLst>
                  <a:ext uri="{FF2B5EF4-FFF2-40B4-BE49-F238E27FC236}">
                    <a16:creationId xmlns:a16="http://schemas.microsoft.com/office/drawing/2014/main" id="{9559ADEA-363A-8FAB-5F53-3625E3A1EF91}"/>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593;p39">
                <a:extLst>
                  <a:ext uri="{FF2B5EF4-FFF2-40B4-BE49-F238E27FC236}">
                    <a16:creationId xmlns:a16="http://schemas.microsoft.com/office/drawing/2014/main" id="{F108BC8F-4C4D-A619-9499-7C8158B795D5}"/>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594;p39">
                <a:extLst>
                  <a:ext uri="{FF2B5EF4-FFF2-40B4-BE49-F238E27FC236}">
                    <a16:creationId xmlns:a16="http://schemas.microsoft.com/office/drawing/2014/main" id="{787384F9-5EF7-25FD-A515-E441822EAF55}"/>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595;p39">
                <a:extLst>
                  <a:ext uri="{FF2B5EF4-FFF2-40B4-BE49-F238E27FC236}">
                    <a16:creationId xmlns:a16="http://schemas.microsoft.com/office/drawing/2014/main" id="{3D2198DA-A737-29CF-9725-B0F75BBCBE9C}"/>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9" name="Google Shape;596;p39">
              <a:extLst>
                <a:ext uri="{FF2B5EF4-FFF2-40B4-BE49-F238E27FC236}">
                  <a16:creationId xmlns:a16="http://schemas.microsoft.com/office/drawing/2014/main" id="{6DBA5BFC-4B1D-8884-00C1-CB03251AF8A2}"/>
                </a:ext>
              </a:extLst>
            </p:cNvPr>
            <p:cNvGrpSpPr/>
            <p:nvPr/>
          </p:nvGrpSpPr>
          <p:grpSpPr>
            <a:xfrm>
              <a:off x="807106" y="1645871"/>
              <a:ext cx="612965" cy="612965"/>
              <a:chOff x="5208200" y="980975"/>
              <a:chExt cx="440475" cy="440475"/>
            </a:xfrm>
          </p:grpSpPr>
          <p:sp>
            <p:nvSpPr>
              <p:cNvPr id="29" name="Google Shape;597;p39">
                <a:extLst>
                  <a:ext uri="{FF2B5EF4-FFF2-40B4-BE49-F238E27FC236}">
                    <a16:creationId xmlns:a16="http://schemas.microsoft.com/office/drawing/2014/main" id="{54E5AAA7-964C-E828-6F47-869D5D006035}"/>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598;p39">
                <a:extLst>
                  <a:ext uri="{FF2B5EF4-FFF2-40B4-BE49-F238E27FC236}">
                    <a16:creationId xmlns:a16="http://schemas.microsoft.com/office/drawing/2014/main" id="{EC7D13E6-036D-8EFA-ACF0-55D0071091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Google Shape;600;p39">
              <a:extLst>
                <a:ext uri="{FF2B5EF4-FFF2-40B4-BE49-F238E27FC236}">
                  <a16:creationId xmlns:a16="http://schemas.microsoft.com/office/drawing/2014/main" id="{55051222-5A86-6938-11A9-DC2868BE0DB0}"/>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602;p39">
              <a:extLst>
                <a:ext uri="{FF2B5EF4-FFF2-40B4-BE49-F238E27FC236}">
                  <a16:creationId xmlns:a16="http://schemas.microsoft.com/office/drawing/2014/main" id="{6D315324-22E3-67A8-9C01-9BBE0464A582}"/>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2" name="Google Shape;603;p39">
              <a:extLst>
                <a:ext uri="{FF2B5EF4-FFF2-40B4-BE49-F238E27FC236}">
                  <a16:creationId xmlns:a16="http://schemas.microsoft.com/office/drawing/2014/main" id="{0FB29157-57C0-796A-86A5-A2054865DB94}"/>
                </a:ext>
              </a:extLst>
            </p:cNvPr>
            <p:cNvGrpSpPr/>
            <p:nvPr/>
          </p:nvGrpSpPr>
          <p:grpSpPr>
            <a:xfrm>
              <a:off x="299357" y="3264591"/>
              <a:ext cx="953591" cy="334099"/>
              <a:chOff x="2271950" y="2722775"/>
              <a:chExt cx="575875" cy="201775"/>
            </a:xfrm>
          </p:grpSpPr>
          <p:sp>
            <p:nvSpPr>
              <p:cNvPr id="24" name="Google Shape;604;p39">
                <a:extLst>
                  <a:ext uri="{FF2B5EF4-FFF2-40B4-BE49-F238E27FC236}">
                    <a16:creationId xmlns:a16="http://schemas.microsoft.com/office/drawing/2014/main" id="{DBE291B7-0F81-3B2C-CFA0-15D634313C6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605;p39">
                <a:extLst>
                  <a:ext uri="{FF2B5EF4-FFF2-40B4-BE49-F238E27FC236}">
                    <a16:creationId xmlns:a16="http://schemas.microsoft.com/office/drawing/2014/main" id="{8577D041-883F-78CB-2FC4-D2D70CA4DCD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606;p39">
                <a:extLst>
                  <a:ext uri="{FF2B5EF4-FFF2-40B4-BE49-F238E27FC236}">
                    <a16:creationId xmlns:a16="http://schemas.microsoft.com/office/drawing/2014/main" id="{8DA9579C-2B2A-4C95-95F4-D68D1AC40C9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607;p39">
                <a:extLst>
                  <a:ext uri="{FF2B5EF4-FFF2-40B4-BE49-F238E27FC236}">
                    <a16:creationId xmlns:a16="http://schemas.microsoft.com/office/drawing/2014/main" id="{01FC4C7B-E6FE-542D-A8B3-A38F23AB204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608;p39">
                <a:extLst>
                  <a:ext uri="{FF2B5EF4-FFF2-40B4-BE49-F238E27FC236}">
                    <a16:creationId xmlns:a16="http://schemas.microsoft.com/office/drawing/2014/main" id="{C11C841A-9056-1B06-E18C-437C81F5D0A4}"/>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 name="Google Shape;609;p39">
              <a:extLst>
                <a:ext uri="{FF2B5EF4-FFF2-40B4-BE49-F238E27FC236}">
                  <a16:creationId xmlns:a16="http://schemas.microsoft.com/office/drawing/2014/main" id="{1494E60E-DA46-D890-B8A9-6FB3BB5DC4C6}"/>
                </a:ext>
              </a:extLst>
            </p:cNvPr>
            <p:cNvGrpSpPr/>
            <p:nvPr/>
          </p:nvGrpSpPr>
          <p:grpSpPr>
            <a:xfrm>
              <a:off x="2710772" y="1830439"/>
              <a:ext cx="695830" cy="243805"/>
              <a:chOff x="2271950" y="2722775"/>
              <a:chExt cx="575875" cy="201775"/>
            </a:xfrm>
          </p:grpSpPr>
          <p:sp>
            <p:nvSpPr>
              <p:cNvPr id="19" name="Google Shape;610;p39">
                <a:extLst>
                  <a:ext uri="{FF2B5EF4-FFF2-40B4-BE49-F238E27FC236}">
                    <a16:creationId xmlns:a16="http://schemas.microsoft.com/office/drawing/2014/main" id="{EB938826-7B66-7E1A-279D-063DBA1D66E7}"/>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611;p39">
                <a:extLst>
                  <a:ext uri="{FF2B5EF4-FFF2-40B4-BE49-F238E27FC236}">
                    <a16:creationId xmlns:a16="http://schemas.microsoft.com/office/drawing/2014/main" id="{49976B82-8D02-1506-FF53-511BD17FE67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612;p39">
                <a:extLst>
                  <a:ext uri="{FF2B5EF4-FFF2-40B4-BE49-F238E27FC236}">
                    <a16:creationId xmlns:a16="http://schemas.microsoft.com/office/drawing/2014/main" id="{E9370CA9-A1CA-66BF-FCEE-007FF944868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 name="Google Shape;613;p39">
                <a:extLst>
                  <a:ext uri="{FF2B5EF4-FFF2-40B4-BE49-F238E27FC236}">
                    <a16:creationId xmlns:a16="http://schemas.microsoft.com/office/drawing/2014/main" id="{9A7C457A-E00D-D8A4-D953-9BF1A07F24F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614;p39">
                <a:extLst>
                  <a:ext uri="{FF2B5EF4-FFF2-40B4-BE49-F238E27FC236}">
                    <a16:creationId xmlns:a16="http://schemas.microsoft.com/office/drawing/2014/main" id="{86522686-E7D8-7944-7648-15A1D8BFE73E}"/>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4" name="Google Shape;615;p39">
              <a:extLst>
                <a:ext uri="{FF2B5EF4-FFF2-40B4-BE49-F238E27FC236}">
                  <a16:creationId xmlns:a16="http://schemas.microsoft.com/office/drawing/2014/main" id="{307266D2-D184-23AD-EEFA-545D2B7766D6}"/>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616;p39">
              <a:extLst>
                <a:ext uri="{FF2B5EF4-FFF2-40B4-BE49-F238E27FC236}">
                  <a16:creationId xmlns:a16="http://schemas.microsoft.com/office/drawing/2014/main" id="{B4E449A3-F9B5-BADC-3D8E-5B7D74F666FB}"/>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617;p39">
              <a:extLst>
                <a:ext uri="{FF2B5EF4-FFF2-40B4-BE49-F238E27FC236}">
                  <a16:creationId xmlns:a16="http://schemas.microsoft.com/office/drawing/2014/main" id="{C72E4F6F-C58E-7B69-A1AA-4F41223F02B2}"/>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618;p39">
              <a:extLst>
                <a:ext uri="{FF2B5EF4-FFF2-40B4-BE49-F238E27FC236}">
                  <a16:creationId xmlns:a16="http://schemas.microsoft.com/office/drawing/2014/main" id="{765F0A63-BCD9-E995-0322-5C4206A629B6}"/>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620;p39">
              <a:extLst>
                <a:ext uri="{FF2B5EF4-FFF2-40B4-BE49-F238E27FC236}">
                  <a16:creationId xmlns:a16="http://schemas.microsoft.com/office/drawing/2014/main" id="{19A287C1-F410-266B-F622-805717C434BB}"/>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30023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xfrm>
            <a:off x="759952" y="312028"/>
            <a:ext cx="7886700" cy="994172"/>
          </a:xfrm>
          <a:prstGeom prst="rect">
            <a:avLst/>
          </a:prstGeom>
        </p:spPr>
        <p:txBody>
          <a:bodyPr spcFirstLastPara="1" wrap="square" lIns="91425" tIns="91425" rIns="91425" bIns="91425" anchor="t" anchorCtr="0">
            <a:noAutofit/>
          </a:bodyPr>
          <a:lstStyle/>
          <a:p>
            <a:pPr lvl="0" algn="ctr"/>
            <a:r>
              <a:rPr lang="en-US" sz="3200" u="sng" dirty="0">
                <a:latin typeface="Times New Roman" panose="02020603050405020304" pitchFamily="18" charset="0"/>
                <a:cs typeface="Times New Roman" panose="02020603050405020304" pitchFamily="18" charset="0"/>
              </a:rPr>
              <a:t>Geographic Locations </a:t>
            </a:r>
          </a:p>
        </p:txBody>
      </p:sp>
      <p:sp>
        <p:nvSpPr>
          <p:cNvPr id="1570" name="Google Shape;1570;p56"/>
          <p:cNvSpPr/>
          <p:nvPr/>
        </p:nvSpPr>
        <p:spPr>
          <a:xfrm>
            <a:off x="1155721" y="3059290"/>
            <a:ext cx="1462725" cy="14625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FF00"/>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latin typeface="Bebas Neue"/>
                <a:ea typeface="Bebas Neue"/>
                <a:cs typeface="Bebas Neue"/>
                <a:sym typeface="Bebas Neue"/>
              </a:rPr>
              <a:t>2509</a:t>
            </a:r>
          </a:p>
        </p:txBody>
      </p:sp>
      <p:sp>
        <p:nvSpPr>
          <p:cNvPr id="1571" name="Google Shape;1571;p56"/>
          <p:cNvSpPr/>
          <p:nvPr/>
        </p:nvSpPr>
        <p:spPr>
          <a:xfrm>
            <a:off x="3757201" y="1221470"/>
            <a:ext cx="1182148" cy="11819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F0000"/>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Bebas Neue"/>
                <a:ea typeface="Bebas Neue"/>
                <a:cs typeface="Bebas Neue"/>
                <a:sym typeface="Bebas Neue"/>
              </a:rPr>
              <a:t>2477</a:t>
            </a:r>
            <a:endParaRPr sz="2800" dirty="0">
              <a:latin typeface="Bebas Neue"/>
              <a:ea typeface="Bebas Neue"/>
              <a:cs typeface="Bebas Neue"/>
              <a:sym typeface="Bebas Neue"/>
            </a:endParaRPr>
          </a:p>
        </p:txBody>
      </p:sp>
      <p:sp>
        <p:nvSpPr>
          <p:cNvPr id="1572" name="Google Shape;1572;p56"/>
          <p:cNvSpPr/>
          <p:nvPr/>
        </p:nvSpPr>
        <p:spPr>
          <a:xfrm>
            <a:off x="6720498" y="2488693"/>
            <a:ext cx="1598152" cy="15979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50"/>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600" dirty="0">
                <a:solidFill>
                  <a:schemeClr val="dk1"/>
                </a:solidFill>
                <a:latin typeface="Bebas Neue"/>
                <a:ea typeface="Bebas Neue"/>
                <a:cs typeface="Bebas Neue"/>
                <a:sym typeface="Bebas Neue"/>
              </a:rPr>
              <a:t>5014</a:t>
            </a:r>
            <a:endParaRPr dirty="0">
              <a:solidFill>
                <a:schemeClr val="dk1"/>
              </a:solidFill>
            </a:endParaRPr>
          </a:p>
        </p:txBody>
      </p:sp>
      <p:sp>
        <p:nvSpPr>
          <p:cNvPr id="1573" name="Google Shape;1573;p56"/>
          <p:cNvSpPr txBox="1"/>
          <p:nvPr/>
        </p:nvSpPr>
        <p:spPr>
          <a:xfrm>
            <a:off x="2716921" y="3366202"/>
            <a:ext cx="1974300" cy="300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2700" u="sng" dirty="0">
                <a:solidFill>
                  <a:schemeClr val="dk1"/>
                </a:solidFill>
                <a:latin typeface="Times New Roman" panose="02020603050405020304" pitchFamily="18" charset="0"/>
                <a:ea typeface="Bebas Neue"/>
                <a:cs typeface="Times New Roman" panose="02020603050405020304" pitchFamily="18" charset="0"/>
                <a:sym typeface="Bebas Neue"/>
              </a:rPr>
              <a:t>Germany</a:t>
            </a:r>
            <a:endParaRPr sz="2700" u="sng"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74" name="Google Shape;1574;p56"/>
          <p:cNvSpPr txBox="1"/>
          <p:nvPr/>
        </p:nvSpPr>
        <p:spPr>
          <a:xfrm>
            <a:off x="2618446" y="3667102"/>
            <a:ext cx="3777817" cy="71935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chemeClr val="dk1"/>
                </a:solidFill>
                <a:latin typeface="Times New Roman" panose="02020603050405020304" pitchFamily="18" charset="0"/>
                <a:ea typeface="Arimo"/>
                <a:cs typeface="Times New Roman" panose="02020603050405020304" pitchFamily="18" charset="0"/>
                <a:sym typeface="Arimo"/>
              </a:rPr>
              <a:t>Germany is the region which has second largest customers</a:t>
            </a:r>
            <a:endParaRPr dirty="0">
              <a:solidFill>
                <a:schemeClr val="dk1"/>
              </a:solidFill>
              <a:latin typeface="Times New Roman" panose="02020603050405020304" pitchFamily="18" charset="0"/>
              <a:ea typeface="Arimo"/>
              <a:cs typeface="Times New Roman" panose="02020603050405020304" pitchFamily="18" charset="0"/>
              <a:sym typeface="Arimo"/>
            </a:endParaRPr>
          </a:p>
        </p:txBody>
      </p:sp>
      <p:sp>
        <p:nvSpPr>
          <p:cNvPr id="1575" name="Google Shape;1575;p56"/>
          <p:cNvSpPr txBox="1"/>
          <p:nvPr/>
        </p:nvSpPr>
        <p:spPr>
          <a:xfrm>
            <a:off x="6483591" y="1384254"/>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u="sng" dirty="0">
                <a:solidFill>
                  <a:schemeClr val="dk1"/>
                </a:solidFill>
                <a:latin typeface="Times New Roman" panose="02020603050405020304" pitchFamily="18" charset="0"/>
                <a:cs typeface="Times New Roman" panose="02020603050405020304" pitchFamily="18" charset="0"/>
                <a:sym typeface="Bebas Neue"/>
              </a:rPr>
              <a:t>France</a:t>
            </a:r>
            <a:endParaRPr sz="2700" u="sng" dirty="0">
              <a:solidFill>
                <a:schemeClr val="dk1"/>
              </a:solidFill>
              <a:latin typeface="Times New Roman" panose="02020603050405020304" pitchFamily="18" charset="0"/>
              <a:cs typeface="Times New Roman" panose="02020603050405020304" pitchFamily="18" charset="0"/>
              <a:sym typeface="Bebas Neue"/>
            </a:endParaRPr>
          </a:p>
        </p:txBody>
      </p:sp>
      <p:sp>
        <p:nvSpPr>
          <p:cNvPr id="1576" name="Google Shape;1576;p56"/>
          <p:cNvSpPr txBox="1"/>
          <p:nvPr/>
        </p:nvSpPr>
        <p:spPr>
          <a:xfrm>
            <a:off x="5973916" y="1716486"/>
            <a:ext cx="3035207" cy="801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Times New Roman" panose="02020603050405020304" pitchFamily="18" charset="0"/>
                <a:ea typeface="Arimo"/>
                <a:cs typeface="Times New Roman" panose="02020603050405020304" pitchFamily="18" charset="0"/>
                <a:sym typeface="Arimo"/>
              </a:rPr>
              <a:t>France is the region which has highest customers</a:t>
            </a:r>
            <a:endParaRPr dirty="0">
              <a:solidFill>
                <a:schemeClr val="dk1"/>
              </a:solidFill>
              <a:latin typeface="Times New Roman" panose="02020603050405020304" pitchFamily="18" charset="0"/>
              <a:ea typeface="Arimo"/>
              <a:cs typeface="Times New Roman" panose="02020603050405020304" pitchFamily="18" charset="0"/>
              <a:sym typeface="Arimo"/>
            </a:endParaRPr>
          </a:p>
        </p:txBody>
      </p:sp>
      <p:sp>
        <p:nvSpPr>
          <p:cNvPr id="1577" name="Google Shape;1577;p56"/>
          <p:cNvSpPr txBox="1"/>
          <p:nvPr/>
        </p:nvSpPr>
        <p:spPr>
          <a:xfrm>
            <a:off x="1650772" y="1414932"/>
            <a:ext cx="19743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700" u="sng" dirty="0">
                <a:solidFill>
                  <a:schemeClr val="dk1"/>
                </a:solidFill>
                <a:latin typeface="Times New Roman" panose="02020603050405020304" pitchFamily="18" charset="0"/>
                <a:ea typeface="Bebas Neue"/>
                <a:cs typeface="Times New Roman" panose="02020603050405020304" pitchFamily="18" charset="0"/>
                <a:sym typeface="Bebas Neue"/>
              </a:rPr>
              <a:t>Spain</a:t>
            </a:r>
            <a:endParaRPr sz="2700" u="sng"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78" name="Google Shape;1578;p56"/>
          <p:cNvSpPr txBox="1"/>
          <p:nvPr/>
        </p:nvSpPr>
        <p:spPr>
          <a:xfrm>
            <a:off x="732832" y="1669789"/>
            <a:ext cx="2953558" cy="80664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dk1"/>
                </a:solidFill>
                <a:latin typeface="Times New Roman" panose="02020603050405020304" pitchFamily="18" charset="0"/>
                <a:ea typeface="Arimo"/>
                <a:cs typeface="Times New Roman" panose="02020603050405020304" pitchFamily="18" charset="0"/>
                <a:sym typeface="Arimo"/>
              </a:rPr>
              <a:t>Spain is the region having smallest count of customers</a:t>
            </a:r>
            <a:endParaRPr dirty="0">
              <a:solidFill>
                <a:schemeClr val="dk1"/>
              </a:solidFill>
              <a:latin typeface="Times New Roman" panose="02020603050405020304" pitchFamily="18" charset="0"/>
              <a:ea typeface="Arimo"/>
              <a:cs typeface="Times New Roman" panose="02020603050405020304" pitchFamily="18" charset="0"/>
              <a:sym typeface="Arimo"/>
            </a:endParaRPr>
          </a:p>
        </p:txBody>
      </p:sp>
      <p:sp>
        <p:nvSpPr>
          <p:cNvPr id="1579" name="Google Shape;1579;p5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endParaRPr dirty="0">
              <a:solidFill>
                <a:schemeClr val="lt2"/>
              </a:solidFill>
            </a:endParaRPr>
          </a:p>
        </p:txBody>
      </p:sp>
      <p:grpSp>
        <p:nvGrpSpPr>
          <p:cNvPr id="1599" name="Google Shape;1599;p56"/>
          <p:cNvGrpSpPr/>
          <p:nvPr/>
        </p:nvGrpSpPr>
        <p:grpSpPr>
          <a:xfrm>
            <a:off x="7741747" y="734402"/>
            <a:ext cx="695830" cy="243805"/>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56"/>
          <p:cNvSpPr/>
          <p:nvPr/>
        </p:nvSpPr>
        <p:spPr>
          <a:xfrm rot="7198898">
            <a:off x="261467" y="256301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rot="7201932">
            <a:off x="8353257" y="129005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7095263" y="10077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rot="-1685758">
            <a:off x="800494" y="3461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7862136" y="12691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60;p39">
            <a:extLst>
              <a:ext uri="{FF2B5EF4-FFF2-40B4-BE49-F238E27FC236}">
                <a16:creationId xmlns:a16="http://schemas.microsoft.com/office/drawing/2014/main" id="{8435D506-73CA-6BAD-75D3-F25EB3124D08}"/>
              </a:ext>
            </a:extLst>
          </p:cNvPr>
          <p:cNvGrpSpPr/>
          <p:nvPr/>
        </p:nvGrpSpPr>
        <p:grpSpPr>
          <a:xfrm>
            <a:off x="66680" y="124185"/>
            <a:ext cx="1494372" cy="1477986"/>
            <a:chOff x="299357" y="956975"/>
            <a:chExt cx="3107245" cy="3171922"/>
          </a:xfrm>
        </p:grpSpPr>
        <p:grpSp>
          <p:nvGrpSpPr>
            <p:cNvPr id="3" name="Google Shape;561;p39">
              <a:extLst>
                <a:ext uri="{FF2B5EF4-FFF2-40B4-BE49-F238E27FC236}">
                  <a16:creationId xmlns:a16="http://schemas.microsoft.com/office/drawing/2014/main" id="{9925BF7C-CFDF-6941-8045-03A4237FB304}"/>
                </a:ext>
              </a:extLst>
            </p:cNvPr>
            <p:cNvGrpSpPr/>
            <p:nvPr/>
          </p:nvGrpSpPr>
          <p:grpSpPr>
            <a:xfrm>
              <a:off x="2494950" y="1297100"/>
              <a:ext cx="65475" cy="397950"/>
              <a:chOff x="2551425" y="1409425"/>
              <a:chExt cx="65475" cy="397950"/>
            </a:xfrm>
          </p:grpSpPr>
          <p:sp>
            <p:nvSpPr>
              <p:cNvPr id="50" name="Google Shape;562;p39">
                <a:extLst>
                  <a:ext uri="{FF2B5EF4-FFF2-40B4-BE49-F238E27FC236}">
                    <a16:creationId xmlns:a16="http://schemas.microsoft.com/office/drawing/2014/main" id="{405C7966-63EC-A849-FE59-0B33B5597259}"/>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563;p39">
                <a:extLst>
                  <a:ext uri="{FF2B5EF4-FFF2-40B4-BE49-F238E27FC236}">
                    <a16:creationId xmlns:a16="http://schemas.microsoft.com/office/drawing/2014/main" id="{F44797C6-669C-A161-6D9B-DF3C03264308}"/>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564;p39">
                <a:extLst>
                  <a:ext uri="{FF2B5EF4-FFF2-40B4-BE49-F238E27FC236}">
                    <a16:creationId xmlns:a16="http://schemas.microsoft.com/office/drawing/2014/main" id="{583A6D9E-8DD4-CCB8-9D03-40606198757E}"/>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565;p39">
                <a:extLst>
                  <a:ext uri="{FF2B5EF4-FFF2-40B4-BE49-F238E27FC236}">
                    <a16:creationId xmlns:a16="http://schemas.microsoft.com/office/drawing/2014/main" id="{F8E07EFB-A3FE-C203-AAEA-E47771748B40}"/>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566;p39">
                <a:extLst>
                  <a:ext uri="{FF2B5EF4-FFF2-40B4-BE49-F238E27FC236}">
                    <a16:creationId xmlns:a16="http://schemas.microsoft.com/office/drawing/2014/main" id="{A6A3AE93-4130-B9E2-F609-2E8FC5C39CB2}"/>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67;p39">
                <a:extLst>
                  <a:ext uri="{FF2B5EF4-FFF2-40B4-BE49-F238E27FC236}">
                    <a16:creationId xmlns:a16="http://schemas.microsoft.com/office/drawing/2014/main" id="{86E89AAD-D5DF-FDF5-829C-BF17B54323C0}"/>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8;p39">
                <a:extLst>
                  <a:ext uri="{FF2B5EF4-FFF2-40B4-BE49-F238E27FC236}">
                    <a16:creationId xmlns:a16="http://schemas.microsoft.com/office/drawing/2014/main" id="{6CA72211-EFAC-CA66-5749-C2E3BD1CE267}"/>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69;p39">
                <a:extLst>
                  <a:ext uri="{FF2B5EF4-FFF2-40B4-BE49-F238E27FC236}">
                    <a16:creationId xmlns:a16="http://schemas.microsoft.com/office/drawing/2014/main" id="{08F1E516-CF27-8ED0-65C1-8F82E33BF5DE}"/>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70;p39">
                <a:extLst>
                  <a:ext uri="{FF2B5EF4-FFF2-40B4-BE49-F238E27FC236}">
                    <a16:creationId xmlns:a16="http://schemas.microsoft.com/office/drawing/2014/main" id="{FB9F7A95-4B0F-67D4-0A8F-AB29761D79F5}"/>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71;p39">
                <a:extLst>
                  <a:ext uri="{FF2B5EF4-FFF2-40B4-BE49-F238E27FC236}">
                    <a16:creationId xmlns:a16="http://schemas.microsoft.com/office/drawing/2014/main" id="{21D86A7E-C9AD-FBE2-0B35-22F98ED65E1E}"/>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 name="Google Shape;572;p39">
              <a:extLst>
                <a:ext uri="{FF2B5EF4-FFF2-40B4-BE49-F238E27FC236}">
                  <a16:creationId xmlns:a16="http://schemas.microsoft.com/office/drawing/2014/main" id="{59F76C64-166F-66DD-E759-69AC5DC1B70D}"/>
                </a:ext>
              </a:extLst>
            </p:cNvPr>
            <p:cNvGrpSpPr/>
            <p:nvPr/>
          </p:nvGrpSpPr>
          <p:grpSpPr>
            <a:xfrm>
              <a:off x="901100" y="956975"/>
              <a:ext cx="472550" cy="202200"/>
              <a:chOff x="1441900" y="2926313"/>
              <a:chExt cx="472550" cy="202200"/>
            </a:xfrm>
          </p:grpSpPr>
          <p:sp>
            <p:nvSpPr>
              <p:cNvPr id="45" name="Google Shape;573;p39">
                <a:extLst>
                  <a:ext uri="{FF2B5EF4-FFF2-40B4-BE49-F238E27FC236}">
                    <a16:creationId xmlns:a16="http://schemas.microsoft.com/office/drawing/2014/main" id="{FD71856F-BB30-A685-FFD2-B08C50A05557}"/>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574;p39">
                <a:extLst>
                  <a:ext uri="{FF2B5EF4-FFF2-40B4-BE49-F238E27FC236}">
                    <a16:creationId xmlns:a16="http://schemas.microsoft.com/office/drawing/2014/main" id="{E7A92386-2A7A-3725-3475-BA8D5620B24F}"/>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575;p39">
                <a:extLst>
                  <a:ext uri="{FF2B5EF4-FFF2-40B4-BE49-F238E27FC236}">
                    <a16:creationId xmlns:a16="http://schemas.microsoft.com/office/drawing/2014/main" id="{96782E35-B6EA-7D58-CC3E-A6D71FA2B78C}"/>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576;p39">
                <a:extLst>
                  <a:ext uri="{FF2B5EF4-FFF2-40B4-BE49-F238E27FC236}">
                    <a16:creationId xmlns:a16="http://schemas.microsoft.com/office/drawing/2014/main" id="{41B0E655-35B0-91CE-AE65-405E4893703F}"/>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577;p39">
                <a:extLst>
                  <a:ext uri="{FF2B5EF4-FFF2-40B4-BE49-F238E27FC236}">
                    <a16:creationId xmlns:a16="http://schemas.microsoft.com/office/drawing/2014/main" id="{82374A1D-E576-B839-CFC5-6175A0D6BD46}"/>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5" name="Google Shape;578;p39">
              <a:extLst>
                <a:ext uri="{FF2B5EF4-FFF2-40B4-BE49-F238E27FC236}">
                  <a16:creationId xmlns:a16="http://schemas.microsoft.com/office/drawing/2014/main" id="{ED3F1455-CF57-6330-6392-63E415817AB6}"/>
                </a:ext>
              </a:extLst>
            </p:cNvPr>
            <p:cNvGrpSpPr/>
            <p:nvPr/>
          </p:nvGrpSpPr>
          <p:grpSpPr>
            <a:xfrm>
              <a:off x="1280200" y="1078550"/>
              <a:ext cx="1043050" cy="1488400"/>
              <a:chOff x="910475" y="761863"/>
              <a:chExt cx="1043050" cy="1488400"/>
            </a:xfrm>
          </p:grpSpPr>
          <p:sp>
            <p:nvSpPr>
              <p:cNvPr id="34" name="Google Shape;579;p39">
                <a:extLst>
                  <a:ext uri="{FF2B5EF4-FFF2-40B4-BE49-F238E27FC236}">
                    <a16:creationId xmlns:a16="http://schemas.microsoft.com/office/drawing/2014/main" id="{E66B6D15-E026-F52D-6BDA-7EA55B56DACB}"/>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580;p39">
                <a:extLst>
                  <a:ext uri="{FF2B5EF4-FFF2-40B4-BE49-F238E27FC236}">
                    <a16:creationId xmlns:a16="http://schemas.microsoft.com/office/drawing/2014/main" id="{FC37982C-BEC1-389A-73D6-CD0EEE68DB62}"/>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581;p39">
                <a:extLst>
                  <a:ext uri="{FF2B5EF4-FFF2-40B4-BE49-F238E27FC236}">
                    <a16:creationId xmlns:a16="http://schemas.microsoft.com/office/drawing/2014/main" id="{053C5E75-26B8-90F3-B4BB-31814F7F2EF6}"/>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582;p39">
                <a:extLst>
                  <a:ext uri="{FF2B5EF4-FFF2-40B4-BE49-F238E27FC236}">
                    <a16:creationId xmlns:a16="http://schemas.microsoft.com/office/drawing/2014/main" id="{4207B450-BC95-47C1-BDCA-BAB39DD477FD}"/>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583;p39">
                <a:extLst>
                  <a:ext uri="{FF2B5EF4-FFF2-40B4-BE49-F238E27FC236}">
                    <a16:creationId xmlns:a16="http://schemas.microsoft.com/office/drawing/2014/main" id="{D942AB11-9A37-78DC-8057-2FF060E59D0D}"/>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584;p39">
                <a:extLst>
                  <a:ext uri="{FF2B5EF4-FFF2-40B4-BE49-F238E27FC236}">
                    <a16:creationId xmlns:a16="http://schemas.microsoft.com/office/drawing/2014/main" id="{7E075636-1438-7F82-707B-6115C5AFDF0C}"/>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585;p39">
                <a:extLst>
                  <a:ext uri="{FF2B5EF4-FFF2-40B4-BE49-F238E27FC236}">
                    <a16:creationId xmlns:a16="http://schemas.microsoft.com/office/drawing/2014/main" id="{0A32A1E7-AA17-A16A-5799-7D3EFB00D1C9}"/>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586;p39">
                <a:extLst>
                  <a:ext uri="{FF2B5EF4-FFF2-40B4-BE49-F238E27FC236}">
                    <a16:creationId xmlns:a16="http://schemas.microsoft.com/office/drawing/2014/main" id="{90CB65DC-DFF6-827F-F3DE-53D889B6754A}"/>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587;p39">
                <a:extLst>
                  <a:ext uri="{FF2B5EF4-FFF2-40B4-BE49-F238E27FC236}">
                    <a16:creationId xmlns:a16="http://schemas.microsoft.com/office/drawing/2014/main" id="{39E76519-983A-6C3D-126D-17246C788A9E}"/>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588;p39">
                <a:extLst>
                  <a:ext uri="{FF2B5EF4-FFF2-40B4-BE49-F238E27FC236}">
                    <a16:creationId xmlns:a16="http://schemas.microsoft.com/office/drawing/2014/main" id="{A39E9234-6807-2213-BCA6-ADD95EFF0C05}"/>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589;p39">
                <a:extLst>
                  <a:ext uri="{FF2B5EF4-FFF2-40B4-BE49-F238E27FC236}">
                    <a16:creationId xmlns:a16="http://schemas.microsoft.com/office/drawing/2014/main" id="{91C30BEC-7FFA-F5D3-1DA6-50B5435FF96B}"/>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 name="Google Shape;590;p39">
              <a:extLst>
                <a:ext uri="{FF2B5EF4-FFF2-40B4-BE49-F238E27FC236}">
                  <a16:creationId xmlns:a16="http://schemas.microsoft.com/office/drawing/2014/main" id="{56F24CC3-5B91-CEBC-373D-CA286FCDD9C1}"/>
                </a:ext>
              </a:extLst>
            </p:cNvPr>
            <p:cNvGrpSpPr/>
            <p:nvPr/>
          </p:nvGrpSpPr>
          <p:grpSpPr>
            <a:xfrm>
              <a:off x="1941575" y="2024713"/>
              <a:ext cx="875600" cy="1088925"/>
              <a:chOff x="5962175" y="478150"/>
              <a:chExt cx="875600" cy="1088925"/>
            </a:xfrm>
          </p:grpSpPr>
          <p:sp>
            <p:nvSpPr>
              <p:cNvPr id="29" name="Google Shape;591;p39">
                <a:extLst>
                  <a:ext uri="{FF2B5EF4-FFF2-40B4-BE49-F238E27FC236}">
                    <a16:creationId xmlns:a16="http://schemas.microsoft.com/office/drawing/2014/main" id="{9D571986-6894-01D4-ADEE-1E1DB0611D9A}"/>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592;p39">
                <a:extLst>
                  <a:ext uri="{FF2B5EF4-FFF2-40B4-BE49-F238E27FC236}">
                    <a16:creationId xmlns:a16="http://schemas.microsoft.com/office/drawing/2014/main" id="{948CE420-BEFC-793E-28DA-FF518062F5D8}"/>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593;p39">
                <a:extLst>
                  <a:ext uri="{FF2B5EF4-FFF2-40B4-BE49-F238E27FC236}">
                    <a16:creationId xmlns:a16="http://schemas.microsoft.com/office/drawing/2014/main" id="{56F8E001-6760-34AA-02F5-D016461DA239}"/>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594;p39">
                <a:extLst>
                  <a:ext uri="{FF2B5EF4-FFF2-40B4-BE49-F238E27FC236}">
                    <a16:creationId xmlns:a16="http://schemas.microsoft.com/office/drawing/2014/main" id="{FE365E33-9ABA-4F91-82DF-96B72C61B387}"/>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595;p39">
                <a:extLst>
                  <a:ext uri="{FF2B5EF4-FFF2-40B4-BE49-F238E27FC236}">
                    <a16:creationId xmlns:a16="http://schemas.microsoft.com/office/drawing/2014/main" id="{7A649FCA-CD5D-1C39-F9FB-1F965AA0AB94}"/>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 name="Google Shape;596;p39">
              <a:extLst>
                <a:ext uri="{FF2B5EF4-FFF2-40B4-BE49-F238E27FC236}">
                  <a16:creationId xmlns:a16="http://schemas.microsoft.com/office/drawing/2014/main" id="{98052569-E278-C777-CC00-3464B43FAECC}"/>
                </a:ext>
              </a:extLst>
            </p:cNvPr>
            <p:cNvGrpSpPr/>
            <p:nvPr/>
          </p:nvGrpSpPr>
          <p:grpSpPr>
            <a:xfrm>
              <a:off x="807106" y="1645871"/>
              <a:ext cx="612965" cy="612965"/>
              <a:chOff x="5208200" y="980975"/>
              <a:chExt cx="440475" cy="440475"/>
            </a:xfrm>
          </p:grpSpPr>
          <p:sp>
            <p:nvSpPr>
              <p:cNvPr id="27" name="Google Shape;597;p39">
                <a:extLst>
                  <a:ext uri="{FF2B5EF4-FFF2-40B4-BE49-F238E27FC236}">
                    <a16:creationId xmlns:a16="http://schemas.microsoft.com/office/drawing/2014/main" id="{31E12722-638C-63E0-3A98-B27BA69A4386}"/>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598;p39">
                <a:extLst>
                  <a:ext uri="{FF2B5EF4-FFF2-40B4-BE49-F238E27FC236}">
                    <a16:creationId xmlns:a16="http://schemas.microsoft.com/office/drawing/2014/main" id="{B486AB1E-1F6C-4AAA-909F-C23ADED16AAB}"/>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8" name="Google Shape;600;p39">
              <a:extLst>
                <a:ext uri="{FF2B5EF4-FFF2-40B4-BE49-F238E27FC236}">
                  <a16:creationId xmlns:a16="http://schemas.microsoft.com/office/drawing/2014/main" id="{4FD4B4D5-3F2D-0BA0-DA8A-1055AA89AE19}"/>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02;p39">
              <a:extLst>
                <a:ext uri="{FF2B5EF4-FFF2-40B4-BE49-F238E27FC236}">
                  <a16:creationId xmlns:a16="http://schemas.microsoft.com/office/drawing/2014/main" id="{8DCECD09-CC37-84E1-72F6-FD4B8F85C69F}"/>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 name="Google Shape;603;p39">
              <a:extLst>
                <a:ext uri="{FF2B5EF4-FFF2-40B4-BE49-F238E27FC236}">
                  <a16:creationId xmlns:a16="http://schemas.microsoft.com/office/drawing/2014/main" id="{B65D9BA3-AC13-2DA3-0B6A-343E29F06E3C}"/>
                </a:ext>
              </a:extLst>
            </p:cNvPr>
            <p:cNvGrpSpPr/>
            <p:nvPr/>
          </p:nvGrpSpPr>
          <p:grpSpPr>
            <a:xfrm>
              <a:off x="299357" y="3264591"/>
              <a:ext cx="953591" cy="334099"/>
              <a:chOff x="2271950" y="2722775"/>
              <a:chExt cx="575875" cy="201775"/>
            </a:xfrm>
          </p:grpSpPr>
          <p:sp>
            <p:nvSpPr>
              <p:cNvPr id="22" name="Google Shape;604;p39">
                <a:extLst>
                  <a:ext uri="{FF2B5EF4-FFF2-40B4-BE49-F238E27FC236}">
                    <a16:creationId xmlns:a16="http://schemas.microsoft.com/office/drawing/2014/main" id="{631F21D0-F547-D55B-23F6-B7B475816CC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605;p39">
                <a:extLst>
                  <a:ext uri="{FF2B5EF4-FFF2-40B4-BE49-F238E27FC236}">
                    <a16:creationId xmlns:a16="http://schemas.microsoft.com/office/drawing/2014/main" id="{B49C25D9-00E2-7B1A-1CDC-F0CC65E1B361}"/>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606;p39">
                <a:extLst>
                  <a:ext uri="{FF2B5EF4-FFF2-40B4-BE49-F238E27FC236}">
                    <a16:creationId xmlns:a16="http://schemas.microsoft.com/office/drawing/2014/main" id="{0723BE34-D059-A74F-8DAA-B873459601E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607;p39">
                <a:extLst>
                  <a:ext uri="{FF2B5EF4-FFF2-40B4-BE49-F238E27FC236}">
                    <a16:creationId xmlns:a16="http://schemas.microsoft.com/office/drawing/2014/main" id="{E4AB689D-AA63-87B5-8B42-1C7B79B66116}"/>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608;p39">
                <a:extLst>
                  <a:ext uri="{FF2B5EF4-FFF2-40B4-BE49-F238E27FC236}">
                    <a16:creationId xmlns:a16="http://schemas.microsoft.com/office/drawing/2014/main" id="{579026D8-0DD4-2A67-78C1-6E29CAEBF46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oogle Shape;609;p39">
              <a:extLst>
                <a:ext uri="{FF2B5EF4-FFF2-40B4-BE49-F238E27FC236}">
                  <a16:creationId xmlns:a16="http://schemas.microsoft.com/office/drawing/2014/main" id="{ACAF4A9A-EA7A-63CD-44CE-AFA9476D3A40}"/>
                </a:ext>
              </a:extLst>
            </p:cNvPr>
            <p:cNvGrpSpPr/>
            <p:nvPr/>
          </p:nvGrpSpPr>
          <p:grpSpPr>
            <a:xfrm>
              <a:off x="2710772" y="1830439"/>
              <a:ext cx="695830" cy="243805"/>
              <a:chOff x="2271950" y="2722775"/>
              <a:chExt cx="575875" cy="201775"/>
            </a:xfrm>
          </p:grpSpPr>
          <p:sp>
            <p:nvSpPr>
              <p:cNvPr id="17" name="Google Shape;610;p39">
                <a:extLst>
                  <a:ext uri="{FF2B5EF4-FFF2-40B4-BE49-F238E27FC236}">
                    <a16:creationId xmlns:a16="http://schemas.microsoft.com/office/drawing/2014/main" id="{EE32E414-2BF3-468C-8EC6-ED7331E2DF5D}"/>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611;p39">
                <a:extLst>
                  <a:ext uri="{FF2B5EF4-FFF2-40B4-BE49-F238E27FC236}">
                    <a16:creationId xmlns:a16="http://schemas.microsoft.com/office/drawing/2014/main" id="{D1F6F46D-C245-9967-0D29-A5ED6FD9282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612;p39">
                <a:extLst>
                  <a:ext uri="{FF2B5EF4-FFF2-40B4-BE49-F238E27FC236}">
                    <a16:creationId xmlns:a16="http://schemas.microsoft.com/office/drawing/2014/main" id="{5FAA555D-D704-6C22-E110-7A37A8AF3FE2}"/>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613;p39">
                <a:extLst>
                  <a:ext uri="{FF2B5EF4-FFF2-40B4-BE49-F238E27FC236}">
                    <a16:creationId xmlns:a16="http://schemas.microsoft.com/office/drawing/2014/main" id="{34798244-874A-71B3-67D2-ADD3F7380AB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614;p39">
                <a:extLst>
                  <a:ext uri="{FF2B5EF4-FFF2-40B4-BE49-F238E27FC236}">
                    <a16:creationId xmlns:a16="http://schemas.microsoft.com/office/drawing/2014/main" id="{6BC98DE3-A649-D004-4667-40C72DD33AE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2" name="Google Shape;615;p39">
              <a:extLst>
                <a:ext uri="{FF2B5EF4-FFF2-40B4-BE49-F238E27FC236}">
                  <a16:creationId xmlns:a16="http://schemas.microsoft.com/office/drawing/2014/main" id="{5F6299F0-2CD5-FE86-6414-B16361414F35}"/>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616;p39">
              <a:extLst>
                <a:ext uri="{FF2B5EF4-FFF2-40B4-BE49-F238E27FC236}">
                  <a16:creationId xmlns:a16="http://schemas.microsoft.com/office/drawing/2014/main" id="{269BBCFA-20AA-268C-42AC-D29702CCCB4E}"/>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617;p39">
              <a:extLst>
                <a:ext uri="{FF2B5EF4-FFF2-40B4-BE49-F238E27FC236}">
                  <a16:creationId xmlns:a16="http://schemas.microsoft.com/office/drawing/2014/main" id="{9070D5C8-07CB-346C-3C67-685068C14795}"/>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618;p39">
              <a:extLst>
                <a:ext uri="{FF2B5EF4-FFF2-40B4-BE49-F238E27FC236}">
                  <a16:creationId xmlns:a16="http://schemas.microsoft.com/office/drawing/2014/main" id="{9CDE624F-9809-81E8-C1CC-9F4472536D89}"/>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620;p39">
              <a:extLst>
                <a:ext uri="{FF2B5EF4-FFF2-40B4-BE49-F238E27FC236}">
                  <a16:creationId xmlns:a16="http://schemas.microsoft.com/office/drawing/2014/main" id="{BD428083-2211-80EC-0697-86B86F424208}"/>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300" dirty="0">
                <a:latin typeface="Times New Roman" panose="02020603050405020304" pitchFamily="18" charset="0"/>
                <a:cs typeface="Times New Roman" panose="02020603050405020304" pitchFamily="18" charset="0"/>
              </a:rPr>
              <a:t>Male</a:t>
            </a:r>
            <a:endParaRPr sz="3300" dirty="0">
              <a:latin typeface="Times New Roman" panose="02020603050405020304" pitchFamily="18" charset="0"/>
              <a:cs typeface="Times New Roman" panose="02020603050405020304" pitchFamily="18" charset="0"/>
            </a:endParaRPr>
          </a:p>
        </p:txBody>
      </p:sp>
      <p:sp>
        <p:nvSpPr>
          <p:cNvPr id="688" name="Google Shape;688;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sz="1600" dirty="0">
                <a:latin typeface="Times New Roman" panose="02020603050405020304" pitchFamily="18" charset="0"/>
                <a:cs typeface="Times New Roman" panose="02020603050405020304" pitchFamily="18" charset="0"/>
              </a:rPr>
              <a:t>Male </a:t>
            </a:r>
            <a:r>
              <a:rPr lang="en-IN" sz="1600" dirty="0">
                <a:latin typeface="Times New Roman" panose="02020603050405020304" pitchFamily="18" charset="0"/>
                <a:ea typeface="+mj-ea"/>
                <a:cs typeface="Times New Roman" panose="02020603050405020304" pitchFamily="18" charset="0"/>
              </a:rPr>
              <a:t>has</a:t>
            </a:r>
            <a:r>
              <a:rPr lang="en-IN" sz="1600" dirty="0">
                <a:latin typeface="Times New Roman" panose="02020603050405020304" pitchFamily="18" charset="0"/>
                <a:cs typeface="Times New Roman" panose="02020603050405020304" pitchFamily="18" charset="0"/>
              </a:rPr>
              <a:t> 2867 active accounts.</a:t>
            </a:r>
            <a:endParaRPr sz="1600" dirty="0">
              <a:latin typeface="Times New Roman" panose="02020603050405020304" pitchFamily="18" charset="0"/>
              <a:cs typeface="Times New Roman" panose="02020603050405020304" pitchFamily="18" charset="0"/>
            </a:endParaRPr>
          </a:p>
        </p:txBody>
      </p:sp>
      <p:sp>
        <p:nvSpPr>
          <p:cNvPr id="689" name="Google Shape;689;p41"/>
          <p:cNvSpPr txBox="1">
            <a:spLocks noGrp="1"/>
          </p:cNvSpPr>
          <p:nvPr>
            <p:ph type="title" idx="2"/>
          </p:nvPr>
        </p:nvSpPr>
        <p:spPr>
          <a:xfrm>
            <a:off x="1785695" y="2745057"/>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300" dirty="0">
                <a:latin typeface="Times New Roman" panose="02020603050405020304" pitchFamily="18" charset="0"/>
                <a:cs typeface="Times New Roman" panose="02020603050405020304" pitchFamily="18" charset="0"/>
              </a:rPr>
              <a:t>Female</a:t>
            </a:r>
            <a:endParaRPr sz="3300" dirty="0">
              <a:latin typeface="Times New Roman" panose="02020603050405020304" pitchFamily="18" charset="0"/>
              <a:cs typeface="Times New Roman" panose="02020603050405020304" pitchFamily="18" charset="0"/>
            </a:endParaRPr>
          </a:p>
        </p:txBody>
      </p:sp>
      <p:sp>
        <p:nvSpPr>
          <p:cNvPr id="690" name="Google Shape;690;p41"/>
          <p:cNvSpPr txBox="1">
            <a:spLocks noGrp="1"/>
          </p:cNvSpPr>
          <p:nvPr>
            <p:ph type="subTitle" idx="3"/>
          </p:nvPr>
        </p:nvSpPr>
        <p:spPr>
          <a:xfrm>
            <a:off x="1744821" y="3233373"/>
            <a:ext cx="22305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dirty="0">
                <a:latin typeface="Times New Roman" panose="02020603050405020304" pitchFamily="18" charset="0"/>
                <a:cs typeface="Times New Roman" panose="02020603050405020304" pitchFamily="18" charset="0"/>
              </a:rPr>
              <a:t>Female has 2284 active accounts</a:t>
            </a:r>
            <a:r>
              <a:rPr lang="en-IN" dirty="0"/>
              <a:t>.</a:t>
            </a:r>
            <a:endParaRPr dirty="0"/>
          </a:p>
        </p:txBody>
      </p:sp>
      <p:sp>
        <p:nvSpPr>
          <p:cNvPr id="3" name="Title 2">
            <a:extLst>
              <a:ext uri="{FF2B5EF4-FFF2-40B4-BE49-F238E27FC236}">
                <a16:creationId xmlns:a16="http://schemas.microsoft.com/office/drawing/2014/main" id="{45CCF1FC-9D85-45ED-B91B-07BFC47E4500}"/>
              </a:ext>
            </a:extLst>
          </p:cNvPr>
          <p:cNvSpPr>
            <a:spLocks noGrp="1"/>
          </p:cNvSpPr>
          <p:nvPr>
            <p:ph type="title" idx="4"/>
          </p:nvPr>
        </p:nvSpPr>
        <p:spPr>
          <a:xfrm>
            <a:off x="1672596" y="553450"/>
            <a:ext cx="6757104" cy="605700"/>
          </a:xfrm>
        </p:spPr>
        <p:txBody>
          <a:bodyPr/>
          <a:lstStyle/>
          <a:p>
            <a:r>
              <a:rPr lang="en-US" u="sng" dirty="0">
                <a:latin typeface="Times New Roman" panose="02020603050405020304" pitchFamily="18" charset="0"/>
                <a:cs typeface="Times New Roman" panose="02020603050405020304" pitchFamily="18" charset="0"/>
              </a:rPr>
              <a:t>Gender</a:t>
            </a:r>
            <a:r>
              <a:rPr lang="en-US" dirty="0"/>
              <a:t> </a:t>
            </a:r>
            <a:r>
              <a:rPr lang="en-US" u="sng" dirty="0">
                <a:latin typeface="Times New Roman" panose="02020603050405020304" pitchFamily="18" charset="0"/>
                <a:cs typeface="Times New Roman" panose="02020603050405020304" pitchFamily="18" charset="0"/>
              </a:rPr>
              <a:t>Distribution</a:t>
            </a:r>
            <a:endParaRPr lang="en-IN" u="sng" dirty="0">
              <a:latin typeface="Times New Roman" panose="02020603050405020304" pitchFamily="18" charset="0"/>
              <a:cs typeface="Times New Roman" panose="02020603050405020304" pitchFamily="18" charset="0"/>
            </a:endParaRPr>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62406" y="1448288"/>
            <a:ext cx="876544" cy="85869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70385" y="2822140"/>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F00067"/>
              </a:gs>
              <a:gs pos="100000">
                <a:schemeClr val="lt2"/>
              </a:gs>
            </a:gsLst>
            <a:lin ang="5400012" scaled="0"/>
          </a:gradFill>
          <a:ln>
            <a:noFill/>
          </a:ln>
        </p:spPr>
        <p:txBody>
          <a:bodyPr spcFirstLastPara="1" wrap="square" lIns="91425" tIns="91425" rIns="91425" bIns="91425" anchor="ctr" anchorCtr="0">
            <a:noAutofit/>
          </a:bodyPr>
          <a:lstStyle/>
          <a:p>
            <a:endParaRPr/>
          </a:p>
        </p:txBody>
      </p:sp>
      <p:cxnSp>
        <p:nvCxnSpPr>
          <p:cNvPr id="695" name="Google Shape;695;p41"/>
          <p:cNvCxnSpPr/>
          <p:nvPr/>
        </p:nvCxnSpPr>
        <p:spPr>
          <a:xfrm>
            <a:off x="1773725" y="3273259"/>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endParaRPr dirty="0">
              <a:solidFill>
                <a:schemeClr val="lt2"/>
              </a:solidFill>
            </a:endParaRPr>
          </a:p>
        </p:txBody>
      </p:sp>
      <p:sp>
        <p:nvSpPr>
          <p:cNvPr id="697" name="Google Shape;697;p41"/>
          <p:cNvSpPr/>
          <p:nvPr/>
        </p:nvSpPr>
        <p:spPr>
          <a:xfrm rot="7198710">
            <a:off x="7667501" y="4029528"/>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775420" y="785587"/>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6765027" y="402064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5615882" y="2787084"/>
            <a:ext cx="123279" cy="7011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765027" y="546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492631" y="2659137"/>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86783" y="1651713"/>
            <a:ext cx="438780" cy="438758"/>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998446" y="3061175"/>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5" name="Picture 644">
            <a:extLst>
              <a:ext uri="{FF2B5EF4-FFF2-40B4-BE49-F238E27FC236}">
                <a16:creationId xmlns:a16="http://schemas.microsoft.com/office/drawing/2014/main" id="{EB07DBD4-91E6-4336-5367-AC4CDEFA7BD8}"/>
              </a:ext>
            </a:extLst>
          </p:cNvPr>
          <p:cNvPicPr>
            <a:picLocks noChangeAspect="1"/>
          </p:cNvPicPr>
          <p:nvPr/>
        </p:nvPicPr>
        <p:blipFill rotWithShape="1">
          <a:blip r:embed="rId3"/>
          <a:srcRect b="47820"/>
          <a:stretch/>
        </p:blipFill>
        <p:spPr>
          <a:xfrm>
            <a:off x="4113298" y="1271278"/>
            <a:ext cx="4338459" cy="2263812"/>
          </a:xfrm>
          <a:prstGeom prst="rect">
            <a:avLst/>
          </a:prstGeom>
        </p:spPr>
      </p:pic>
      <p:grpSp>
        <p:nvGrpSpPr>
          <p:cNvPr id="2" name="Google Shape;560;p39">
            <a:extLst>
              <a:ext uri="{FF2B5EF4-FFF2-40B4-BE49-F238E27FC236}">
                <a16:creationId xmlns:a16="http://schemas.microsoft.com/office/drawing/2014/main" id="{64706B08-AF6F-4105-97E5-6448527FD5BD}"/>
              </a:ext>
            </a:extLst>
          </p:cNvPr>
          <p:cNvGrpSpPr/>
          <p:nvPr/>
        </p:nvGrpSpPr>
        <p:grpSpPr>
          <a:xfrm>
            <a:off x="207771" y="208109"/>
            <a:ext cx="1217792" cy="1154955"/>
            <a:chOff x="299357" y="956975"/>
            <a:chExt cx="3107245" cy="3171922"/>
          </a:xfrm>
        </p:grpSpPr>
        <p:grpSp>
          <p:nvGrpSpPr>
            <p:cNvPr id="4" name="Google Shape;561;p39">
              <a:extLst>
                <a:ext uri="{FF2B5EF4-FFF2-40B4-BE49-F238E27FC236}">
                  <a16:creationId xmlns:a16="http://schemas.microsoft.com/office/drawing/2014/main" id="{7AA66EE3-DAE0-247B-8266-14D9981BC2CB}"/>
                </a:ext>
              </a:extLst>
            </p:cNvPr>
            <p:cNvGrpSpPr/>
            <p:nvPr/>
          </p:nvGrpSpPr>
          <p:grpSpPr>
            <a:xfrm>
              <a:off x="2494950" y="1297100"/>
              <a:ext cx="65475" cy="397950"/>
              <a:chOff x="2551425" y="1409425"/>
              <a:chExt cx="65475" cy="397950"/>
            </a:xfrm>
          </p:grpSpPr>
          <p:sp>
            <p:nvSpPr>
              <p:cNvPr id="51" name="Google Shape;562;p39">
                <a:extLst>
                  <a:ext uri="{FF2B5EF4-FFF2-40B4-BE49-F238E27FC236}">
                    <a16:creationId xmlns:a16="http://schemas.microsoft.com/office/drawing/2014/main" id="{41BF0468-1294-B066-C646-CC8BCCD70209}"/>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563;p39">
                <a:extLst>
                  <a:ext uri="{FF2B5EF4-FFF2-40B4-BE49-F238E27FC236}">
                    <a16:creationId xmlns:a16="http://schemas.microsoft.com/office/drawing/2014/main" id="{2BBAFB87-FEA1-80A4-A41D-E815A74DEED2}"/>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564;p39">
                <a:extLst>
                  <a:ext uri="{FF2B5EF4-FFF2-40B4-BE49-F238E27FC236}">
                    <a16:creationId xmlns:a16="http://schemas.microsoft.com/office/drawing/2014/main" id="{1C334CA1-8900-0298-B9D5-12B1CC6A16CE}"/>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565;p39">
                <a:extLst>
                  <a:ext uri="{FF2B5EF4-FFF2-40B4-BE49-F238E27FC236}">
                    <a16:creationId xmlns:a16="http://schemas.microsoft.com/office/drawing/2014/main" id="{A4AF0065-2DBC-9581-B266-F9DF8EE398B9}"/>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66;p39">
                <a:extLst>
                  <a:ext uri="{FF2B5EF4-FFF2-40B4-BE49-F238E27FC236}">
                    <a16:creationId xmlns:a16="http://schemas.microsoft.com/office/drawing/2014/main" id="{0EE9CFCD-D36D-0101-6D0B-0DC9EFB0E68F}"/>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7;p39">
                <a:extLst>
                  <a:ext uri="{FF2B5EF4-FFF2-40B4-BE49-F238E27FC236}">
                    <a16:creationId xmlns:a16="http://schemas.microsoft.com/office/drawing/2014/main" id="{05CF93E6-7E6C-E4CF-1D8D-4C18485BAD3F}"/>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68;p39">
                <a:extLst>
                  <a:ext uri="{FF2B5EF4-FFF2-40B4-BE49-F238E27FC236}">
                    <a16:creationId xmlns:a16="http://schemas.microsoft.com/office/drawing/2014/main" id="{EE6B5807-EA7D-6349-408C-0F452CEC2FDB}"/>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69;p39">
                <a:extLst>
                  <a:ext uri="{FF2B5EF4-FFF2-40B4-BE49-F238E27FC236}">
                    <a16:creationId xmlns:a16="http://schemas.microsoft.com/office/drawing/2014/main" id="{A237954F-3580-FDAB-CDE1-41507DFFEB24}"/>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70;p39">
                <a:extLst>
                  <a:ext uri="{FF2B5EF4-FFF2-40B4-BE49-F238E27FC236}">
                    <a16:creationId xmlns:a16="http://schemas.microsoft.com/office/drawing/2014/main" id="{E0C94AAE-3B6E-E0DD-6E76-CCA4C4D80BAB}"/>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571;p39">
                <a:extLst>
                  <a:ext uri="{FF2B5EF4-FFF2-40B4-BE49-F238E27FC236}">
                    <a16:creationId xmlns:a16="http://schemas.microsoft.com/office/drawing/2014/main" id="{78C573EB-B4FF-FF18-4934-39A29416D7D6}"/>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5" name="Google Shape;572;p39">
              <a:extLst>
                <a:ext uri="{FF2B5EF4-FFF2-40B4-BE49-F238E27FC236}">
                  <a16:creationId xmlns:a16="http://schemas.microsoft.com/office/drawing/2014/main" id="{8F733C1F-322A-B111-DB13-AB9A1079A0A0}"/>
                </a:ext>
              </a:extLst>
            </p:cNvPr>
            <p:cNvGrpSpPr/>
            <p:nvPr/>
          </p:nvGrpSpPr>
          <p:grpSpPr>
            <a:xfrm>
              <a:off x="901100" y="956975"/>
              <a:ext cx="472550" cy="202200"/>
              <a:chOff x="1441900" y="2926313"/>
              <a:chExt cx="472550" cy="202200"/>
            </a:xfrm>
          </p:grpSpPr>
          <p:sp>
            <p:nvSpPr>
              <p:cNvPr id="46" name="Google Shape;573;p39">
                <a:extLst>
                  <a:ext uri="{FF2B5EF4-FFF2-40B4-BE49-F238E27FC236}">
                    <a16:creationId xmlns:a16="http://schemas.microsoft.com/office/drawing/2014/main" id="{1F12B3B0-A189-865C-3C7E-B7B0B8A28932}"/>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574;p39">
                <a:extLst>
                  <a:ext uri="{FF2B5EF4-FFF2-40B4-BE49-F238E27FC236}">
                    <a16:creationId xmlns:a16="http://schemas.microsoft.com/office/drawing/2014/main" id="{21415C4A-9993-99D2-43ED-5DCBDE1A6B4D}"/>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575;p39">
                <a:extLst>
                  <a:ext uri="{FF2B5EF4-FFF2-40B4-BE49-F238E27FC236}">
                    <a16:creationId xmlns:a16="http://schemas.microsoft.com/office/drawing/2014/main" id="{CA00FFD0-3686-CC5F-990A-3A1C2DE91DC4}"/>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576;p39">
                <a:extLst>
                  <a:ext uri="{FF2B5EF4-FFF2-40B4-BE49-F238E27FC236}">
                    <a16:creationId xmlns:a16="http://schemas.microsoft.com/office/drawing/2014/main" id="{271B3570-B86C-99E4-8D28-98370E4AA081}"/>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77;p39">
                <a:extLst>
                  <a:ext uri="{FF2B5EF4-FFF2-40B4-BE49-F238E27FC236}">
                    <a16:creationId xmlns:a16="http://schemas.microsoft.com/office/drawing/2014/main" id="{38B75B47-9732-AAB7-CFC5-52B261ACAEE3}"/>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 name="Google Shape;578;p39">
              <a:extLst>
                <a:ext uri="{FF2B5EF4-FFF2-40B4-BE49-F238E27FC236}">
                  <a16:creationId xmlns:a16="http://schemas.microsoft.com/office/drawing/2014/main" id="{C2D70A50-648A-7A07-E786-3FB5F1B43316}"/>
                </a:ext>
              </a:extLst>
            </p:cNvPr>
            <p:cNvGrpSpPr/>
            <p:nvPr/>
          </p:nvGrpSpPr>
          <p:grpSpPr>
            <a:xfrm>
              <a:off x="1280200" y="1078550"/>
              <a:ext cx="1043050" cy="1488400"/>
              <a:chOff x="910475" y="761863"/>
              <a:chExt cx="1043050" cy="1488400"/>
            </a:xfrm>
          </p:grpSpPr>
          <p:sp>
            <p:nvSpPr>
              <p:cNvPr id="35" name="Google Shape;579;p39">
                <a:extLst>
                  <a:ext uri="{FF2B5EF4-FFF2-40B4-BE49-F238E27FC236}">
                    <a16:creationId xmlns:a16="http://schemas.microsoft.com/office/drawing/2014/main" id="{BA1E27C4-6957-8751-D19B-CBEB9C85203E}"/>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580;p39">
                <a:extLst>
                  <a:ext uri="{FF2B5EF4-FFF2-40B4-BE49-F238E27FC236}">
                    <a16:creationId xmlns:a16="http://schemas.microsoft.com/office/drawing/2014/main" id="{E2C7C7D0-A368-0621-82A2-49719EEBBA6A}"/>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581;p39">
                <a:extLst>
                  <a:ext uri="{FF2B5EF4-FFF2-40B4-BE49-F238E27FC236}">
                    <a16:creationId xmlns:a16="http://schemas.microsoft.com/office/drawing/2014/main" id="{21A5CA8C-7146-FEC8-C678-EBC3C3970DA7}"/>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582;p39">
                <a:extLst>
                  <a:ext uri="{FF2B5EF4-FFF2-40B4-BE49-F238E27FC236}">
                    <a16:creationId xmlns:a16="http://schemas.microsoft.com/office/drawing/2014/main" id="{C30A43E8-0735-B992-B8FC-57A7C79EF9C9}"/>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583;p39">
                <a:extLst>
                  <a:ext uri="{FF2B5EF4-FFF2-40B4-BE49-F238E27FC236}">
                    <a16:creationId xmlns:a16="http://schemas.microsoft.com/office/drawing/2014/main" id="{2307F69A-B26C-C1CE-5942-E698916F2FA8}"/>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584;p39">
                <a:extLst>
                  <a:ext uri="{FF2B5EF4-FFF2-40B4-BE49-F238E27FC236}">
                    <a16:creationId xmlns:a16="http://schemas.microsoft.com/office/drawing/2014/main" id="{9639BF8C-A276-D538-AB5F-09FBE960EC5A}"/>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585;p39">
                <a:extLst>
                  <a:ext uri="{FF2B5EF4-FFF2-40B4-BE49-F238E27FC236}">
                    <a16:creationId xmlns:a16="http://schemas.microsoft.com/office/drawing/2014/main" id="{ACB68921-2418-3E34-43B1-EDEF27FEB4A2}"/>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586;p39">
                <a:extLst>
                  <a:ext uri="{FF2B5EF4-FFF2-40B4-BE49-F238E27FC236}">
                    <a16:creationId xmlns:a16="http://schemas.microsoft.com/office/drawing/2014/main" id="{6AB7C3B7-7D65-FAC8-2F61-87B992427AA6}"/>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587;p39">
                <a:extLst>
                  <a:ext uri="{FF2B5EF4-FFF2-40B4-BE49-F238E27FC236}">
                    <a16:creationId xmlns:a16="http://schemas.microsoft.com/office/drawing/2014/main" id="{E92EBF76-2A42-81FE-6FA6-26A16468CCAA}"/>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588;p39">
                <a:extLst>
                  <a:ext uri="{FF2B5EF4-FFF2-40B4-BE49-F238E27FC236}">
                    <a16:creationId xmlns:a16="http://schemas.microsoft.com/office/drawing/2014/main" id="{88DD422E-F794-33D9-D045-2E15A4EB45D2}"/>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589;p39">
                <a:extLst>
                  <a:ext uri="{FF2B5EF4-FFF2-40B4-BE49-F238E27FC236}">
                    <a16:creationId xmlns:a16="http://schemas.microsoft.com/office/drawing/2014/main" id="{E01E59F1-AB5B-003C-CFC5-27450BF81F64}"/>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 name="Google Shape;590;p39">
              <a:extLst>
                <a:ext uri="{FF2B5EF4-FFF2-40B4-BE49-F238E27FC236}">
                  <a16:creationId xmlns:a16="http://schemas.microsoft.com/office/drawing/2014/main" id="{8536E1B3-A669-1440-E167-B94DC18E86EA}"/>
                </a:ext>
              </a:extLst>
            </p:cNvPr>
            <p:cNvGrpSpPr/>
            <p:nvPr/>
          </p:nvGrpSpPr>
          <p:grpSpPr>
            <a:xfrm>
              <a:off x="1941575" y="2024713"/>
              <a:ext cx="875600" cy="1088925"/>
              <a:chOff x="5962175" y="478150"/>
              <a:chExt cx="875600" cy="1088925"/>
            </a:xfrm>
          </p:grpSpPr>
          <p:sp>
            <p:nvSpPr>
              <p:cNvPr id="30" name="Google Shape;591;p39">
                <a:extLst>
                  <a:ext uri="{FF2B5EF4-FFF2-40B4-BE49-F238E27FC236}">
                    <a16:creationId xmlns:a16="http://schemas.microsoft.com/office/drawing/2014/main" id="{88973E67-A8D5-F183-2D84-698657BC0FC1}"/>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592;p39">
                <a:extLst>
                  <a:ext uri="{FF2B5EF4-FFF2-40B4-BE49-F238E27FC236}">
                    <a16:creationId xmlns:a16="http://schemas.microsoft.com/office/drawing/2014/main" id="{2B3157BF-D7E2-2F50-9CE4-EF2CADB0B599}"/>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593;p39">
                <a:extLst>
                  <a:ext uri="{FF2B5EF4-FFF2-40B4-BE49-F238E27FC236}">
                    <a16:creationId xmlns:a16="http://schemas.microsoft.com/office/drawing/2014/main" id="{21F003E8-84D6-89C6-1853-B1303FE4D947}"/>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594;p39">
                <a:extLst>
                  <a:ext uri="{FF2B5EF4-FFF2-40B4-BE49-F238E27FC236}">
                    <a16:creationId xmlns:a16="http://schemas.microsoft.com/office/drawing/2014/main" id="{4CF23AC6-4359-34D6-5CBA-F70C80A91777}"/>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595;p39">
                <a:extLst>
                  <a:ext uri="{FF2B5EF4-FFF2-40B4-BE49-F238E27FC236}">
                    <a16:creationId xmlns:a16="http://schemas.microsoft.com/office/drawing/2014/main" id="{CA91E0E2-7E83-3EAF-4C1F-4B4312D6D37C}"/>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8" name="Google Shape;596;p39">
              <a:extLst>
                <a:ext uri="{FF2B5EF4-FFF2-40B4-BE49-F238E27FC236}">
                  <a16:creationId xmlns:a16="http://schemas.microsoft.com/office/drawing/2014/main" id="{1532B3ED-60E9-85F2-ABD2-7B21982EF2B6}"/>
                </a:ext>
              </a:extLst>
            </p:cNvPr>
            <p:cNvGrpSpPr/>
            <p:nvPr/>
          </p:nvGrpSpPr>
          <p:grpSpPr>
            <a:xfrm>
              <a:off x="807106" y="1645871"/>
              <a:ext cx="612965" cy="612965"/>
              <a:chOff x="5208200" y="980975"/>
              <a:chExt cx="440475" cy="440475"/>
            </a:xfrm>
          </p:grpSpPr>
          <p:sp>
            <p:nvSpPr>
              <p:cNvPr id="28" name="Google Shape;597;p39">
                <a:extLst>
                  <a:ext uri="{FF2B5EF4-FFF2-40B4-BE49-F238E27FC236}">
                    <a16:creationId xmlns:a16="http://schemas.microsoft.com/office/drawing/2014/main" id="{1D5A96C1-A944-9934-D1BF-CBF6620DF38E}"/>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598;p39">
                <a:extLst>
                  <a:ext uri="{FF2B5EF4-FFF2-40B4-BE49-F238E27FC236}">
                    <a16:creationId xmlns:a16="http://schemas.microsoft.com/office/drawing/2014/main" id="{5406AB92-C206-2D90-2FCE-FC3213E08217}"/>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9" name="Google Shape;600;p39">
              <a:extLst>
                <a:ext uri="{FF2B5EF4-FFF2-40B4-BE49-F238E27FC236}">
                  <a16:creationId xmlns:a16="http://schemas.microsoft.com/office/drawing/2014/main" id="{0CE1876A-6A41-C97D-C576-DDA822A3631F}"/>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602;p39">
              <a:extLst>
                <a:ext uri="{FF2B5EF4-FFF2-40B4-BE49-F238E27FC236}">
                  <a16:creationId xmlns:a16="http://schemas.microsoft.com/office/drawing/2014/main" id="{069A4755-7299-6385-F8EF-F1E4320C7919}"/>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 name="Google Shape;603;p39">
              <a:extLst>
                <a:ext uri="{FF2B5EF4-FFF2-40B4-BE49-F238E27FC236}">
                  <a16:creationId xmlns:a16="http://schemas.microsoft.com/office/drawing/2014/main" id="{38016852-493A-BA8F-0E14-0FD7BFEDA980}"/>
                </a:ext>
              </a:extLst>
            </p:cNvPr>
            <p:cNvGrpSpPr/>
            <p:nvPr/>
          </p:nvGrpSpPr>
          <p:grpSpPr>
            <a:xfrm>
              <a:off x="299357" y="3264591"/>
              <a:ext cx="953591" cy="334099"/>
              <a:chOff x="2271950" y="2722775"/>
              <a:chExt cx="575875" cy="201775"/>
            </a:xfrm>
          </p:grpSpPr>
          <p:sp>
            <p:nvSpPr>
              <p:cNvPr id="23" name="Google Shape;604;p39">
                <a:extLst>
                  <a:ext uri="{FF2B5EF4-FFF2-40B4-BE49-F238E27FC236}">
                    <a16:creationId xmlns:a16="http://schemas.microsoft.com/office/drawing/2014/main" id="{7E4F78C2-06C3-FB53-ADA8-7E58F8225D86}"/>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605;p39">
                <a:extLst>
                  <a:ext uri="{FF2B5EF4-FFF2-40B4-BE49-F238E27FC236}">
                    <a16:creationId xmlns:a16="http://schemas.microsoft.com/office/drawing/2014/main" id="{566EC5BF-BBDB-BD5B-7F21-1030515A360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606;p39">
                <a:extLst>
                  <a:ext uri="{FF2B5EF4-FFF2-40B4-BE49-F238E27FC236}">
                    <a16:creationId xmlns:a16="http://schemas.microsoft.com/office/drawing/2014/main" id="{E7B3A97A-3CAA-EDCA-6593-D56C330D244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607;p39">
                <a:extLst>
                  <a:ext uri="{FF2B5EF4-FFF2-40B4-BE49-F238E27FC236}">
                    <a16:creationId xmlns:a16="http://schemas.microsoft.com/office/drawing/2014/main" id="{4517C606-4C56-A24D-97D7-13C7A74FDCBE}"/>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608;p39">
                <a:extLst>
                  <a:ext uri="{FF2B5EF4-FFF2-40B4-BE49-F238E27FC236}">
                    <a16:creationId xmlns:a16="http://schemas.microsoft.com/office/drawing/2014/main" id="{6D6BF708-B716-22B5-8DA5-A737DFDEB30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 name="Google Shape;609;p39">
              <a:extLst>
                <a:ext uri="{FF2B5EF4-FFF2-40B4-BE49-F238E27FC236}">
                  <a16:creationId xmlns:a16="http://schemas.microsoft.com/office/drawing/2014/main" id="{9E25934D-6230-54D8-412B-9F0C394143D7}"/>
                </a:ext>
              </a:extLst>
            </p:cNvPr>
            <p:cNvGrpSpPr/>
            <p:nvPr/>
          </p:nvGrpSpPr>
          <p:grpSpPr>
            <a:xfrm>
              <a:off x="2710772" y="1830439"/>
              <a:ext cx="695830" cy="243805"/>
              <a:chOff x="2271950" y="2722775"/>
              <a:chExt cx="575875" cy="201775"/>
            </a:xfrm>
          </p:grpSpPr>
          <p:sp>
            <p:nvSpPr>
              <p:cNvPr id="18" name="Google Shape;610;p39">
                <a:extLst>
                  <a:ext uri="{FF2B5EF4-FFF2-40B4-BE49-F238E27FC236}">
                    <a16:creationId xmlns:a16="http://schemas.microsoft.com/office/drawing/2014/main" id="{75C0E094-FCCD-BEDE-EE3D-575010CC168C}"/>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611;p39">
                <a:extLst>
                  <a:ext uri="{FF2B5EF4-FFF2-40B4-BE49-F238E27FC236}">
                    <a16:creationId xmlns:a16="http://schemas.microsoft.com/office/drawing/2014/main" id="{529E4E5D-8301-D14D-FC05-A786C8F0DAFC}"/>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612;p39">
                <a:extLst>
                  <a:ext uri="{FF2B5EF4-FFF2-40B4-BE49-F238E27FC236}">
                    <a16:creationId xmlns:a16="http://schemas.microsoft.com/office/drawing/2014/main" id="{69C0694D-2366-4F95-69AE-AFB9B358ADA7}"/>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613;p39">
                <a:extLst>
                  <a:ext uri="{FF2B5EF4-FFF2-40B4-BE49-F238E27FC236}">
                    <a16:creationId xmlns:a16="http://schemas.microsoft.com/office/drawing/2014/main" id="{CE71B762-1121-6F88-D6A6-C7F0C6ADF6E4}"/>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 name="Google Shape;614;p39">
                <a:extLst>
                  <a:ext uri="{FF2B5EF4-FFF2-40B4-BE49-F238E27FC236}">
                    <a16:creationId xmlns:a16="http://schemas.microsoft.com/office/drawing/2014/main" id="{C5972237-EA36-3C94-B2AB-C66B1FE1D303}"/>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 name="Google Shape;615;p39">
              <a:extLst>
                <a:ext uri="{FF2B5EF4-FFF2-40B4-BE49-F238E27FC236}">
                  <a16:creationId xmlns:a16="http://schemas.microsoft.com/office/drawing/2014/main" id="{B2758B3E-4078-CBBF-4C82-A39121B1BB9C}"/>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616;p39">
              <a:extLst>
                <a:ext uri="{FF2B5EF4-FFF2-40B4-BE49-F238E27FC236}">
                  <a16:creationId xmlns:a16="http://schemas.microsoft.com/office/drawing/2014/main" id="{9A76EB7F-C814-C5F1-9AA3-5548F4486AC8}"/>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617;p39">
              <a:extLst>
                <a:ext uri="{FF2B5EF4-FFF2-40B4-BE49-F238E27FC236}">
                  <a16:creationId xmlns:a16="http://schemas.microsoft.com/office/drawing/2014/main" id="{C886CE78-41FD-8F0B-F530-6D7FD1277335}"/>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618;p39">
              <a:extLst>
                <a:ext uri="{FF2B5EF4-FFF2-40B4-BE49-F238E27FC236}">
                  <a16:creationId xmlns:a16="http://schemas.microsoft.com/office/drawing/2014/main" id="{C8892321-7158-2461-D830-0F40C3F6B4C3}"/>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620;p39">
              <a:extLst>
                <a:ext uri="{FF2B5EF4-FFF2-40B4-BE49-F238E27FC236}">
                  <a16:creationId xmlns:a16="http://schemas.microsoft.com/office/drawing/2014/main" id="{48EA3F59-CA81-B1B2-85E7-9DBDEDDA56FB}"/>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609309" y="327021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50</a:t>
            </a:r>
            <a:r>
              <a:rPr lang="en" dirty="0"/>
              <a:t>+</a:t>
            </a:r>
            <a:endParaRPr dirty="0"/>
          </a:p>
        </p:txBody>
      </p:sp>
      <p:sp>
        <p:nvSpPr>
          <p:cNvPr id="750" name="Google Shape;750;p42"/>
          <p:cNvSpPr txBox="1">
            <a:spLocks noGrp="1"/>
          </p:cNvSpPr>
          <p:nvPr>
            <p:ph type="subTitle" idx="1"/>
          </p:nvPr>
        </p:nvSpPr>
        <p:spPr>
          <a:xfrm>
            <a:off x="667467" y="3778865"/>
            <a:ext cx="2186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a:t>
            </a:r>
            <a:r>
              <a:rPr lang="en-IN" dirty="0">
                <a:latin typeface="Times New Roman" panose="02020603050405020304" pitchFamily="18" charset="0"/>
                <a:cs typeface="Times New Roman" panose="02020603050405020304" pitchFamily="18" charset="0"/>
              </a:rPr>
              <a:t>1395</a:t>
            </a:r>
            <a:r>
              <a:rPr lang="en-IN" dirty="0"/>
              <a:t> customers above 50.</a:t>
            </a:r>
            <a:endParaRPr dirty="0"/>
          </a:p>
        </p:txBody>
      </p:sp>
      <p:sp>
        <p:nvSpPr>
          <p:cNvPr id="753" name="Google Shape;753;p42"/>
          <p:cNvSpPr txBox="1">
            <a:spLocks noGrp="1"/>
          </p:cNvSpPr>
          <p:nvPr>
            <p:ph type="title" idx="2"/>
          </p:nvPr>
        </p:nvSpPr>
        <p:spPr>
          <a:xfrm>
            <a:off x="551512" y="1169285"/>
            <a:ext cx="2230500" cy="44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18-30</a:t>
            </a:r>
            <a:endParaRPr dirty="0">
              <a:latin typeface="Times New Roman" panose="02020603050405020304" pitchFamily="18" charset="0"/>
              <a:cs typeface="Times New Roman" panose="02020603050405020304" pitchFamily="18" charset="0"/>
            </a:endParaRPr>
          </a:p>
        </p:txBody>
      </p:sp>
      <p:sp>
        <p:nvSpPr>
          <p:cNvPr id="754" name="Google Shape;754;p42"/>
          <p:cNvSpPr txBox="1">
            <a:spLocks noGrp="1"/>
          </p:cNvSpPr>
          <p:nvPr>
            <p:ph type="subTitle" idx="3"/>
          </p:nvPr>
        </p:nvSpPr>
        <p:spPr>
          <a:xfrm>
            <a:off x="548430" y="1566926"/>
            <a:ext cx="2857195" cy="80854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Times New Roman" panose="02020603050405020304" pitchFamily="18" charset="0"/>
                <a:cs typeface="Times New Roman" panose="02020603050405020304" pitchFamily="18" charset="0"/>
              </a:rPr>
              <a:t>There are 1641 customers belong to </a:t>
            </a:r>
          </a:p>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18-30.</a:t>
            </a:r>
            <a:endParaRPr dirty="0">
              <a:latin typeface="Times New Roman" panose="02020603050405020304" pitchFamily="18" charset="0"/>
              <a:cs typeface="Times New Roman" panose="02020603050405020304" pitchFamily="18" charset="0"/>
            </a:endParaRPr>
          </a:p>
        </p:txBody>
      </p:sp>
      <p:sp>
        <p:nvSpPr>
          <p:cNvPr id="755" name="Google Shape;755;p42"/>
          <p:cNvSpPr txBox="1">
            <a:spLocks noGrp="1"/>
          </p:cNvSpPr>
          <p:nvPr>
            <p:ph type="title" idx="4"/>
          </p:nvPr>
        </p:nvSpPr>
        <p:spPr>
          <a:xfrm>
            <a:off x="1227039" y="2177982"/>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30-50</a:t>
            </a:r>
            <a:endParaRPr dirty="0">
              <a:latin typeface="Times New Roman" panose="02020603050405020304" pitchFamily="18" charset="0"/>
              <a:cs typeface="Times New Roman" panose="02020603050405020304" pitchFamily="18" charset="0"/>
            </a:endParaRPr>
          </a:p>
        </p:txBody>
      </p:sp>
      <p:sp>
        <p:nvSpPr>
          <p:cNvPr id="756" name="Google Shape;756;p42"/>
          <p:cNvSpPr txBox="1">
            <a:spLocks noGrp="1"/>
          </p:cNvSpPr>
          <p:nvPr>
            <p:ph type="subTitle" idx="5"/>
          </p:nvPr>
        </p:nvSpPr>
        <p:spPr>
          <a:xfrm>
            <a:off x="509883" y="2610779"/>
            <a:ext cx="3647959" cy="10198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Times New Roman" panose="02020603050405020304" pitchFamily="18" charset="0"/>
                <a:cs typeface="Times New Roman" panose="02020603050405020304" pitchFamily="18" charset="0"/>
              </a:rPr>
              <a:t>There are 7000 customers belong to </a:t>
            </a:r>
          </a:p>
          <a:p>
            <a:pPr marL="0" lvl="0" indent="0" rtl="0">
              <a:spcBef>
                <a:spcPts val="0"/>
              </a:spcBef>
              <a:spcAft>
                <a:spcPts val="0"/>
              </a:spcAft>
              <a:buNone/>
            </a:pPr>
            <a:r>
              <a:rPr lang="en-IN" dirty="0">
                <a:latin typeface="Times New Roman" panose="02020603050405020304" pitchFamily="18" charset="0"/>
                <a:cs typeface="Times New Roman" panose="02020603050405020304" pitchFamily="18" charset="0"/>
              </a:rPr>
              <a:t>30-50 which consist of highest customer count.</a:t>
            </a:r>
            <a:endParaRPr dirty="0">
              <a:latin typeface="Times New Roman" panose="02020603050405020304" pitchFamily="18" charset="0"/>
              <a:cs typeface="Times New Roman" panose="02020603050405020304" pitchFamily="18" charset="0"/>
            </a:endParaRPr>
          </a:p>
        </p:txBody>
      </p:sp>
      <p:sp>
        <p:nvSpPr>
          <p:cNvPr id="752" name="Google Shape;752;p42"/>
          <p:cNvSpPr txBox="1">
            <a:spLocks noGrp="1"/>
          </p:cNvSpPr>
          <p:nvPr>
            <p:ph type="title" idx="6"/>
          </p:nvPr>
        </p:nvSpPr>
        <p:spPr>
          <a:xfrm>
            <a:off x="387775" y="254019"/>
            <a:ext cx="287107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latin typeface="Times New Roman" panose="02020603050405020304" pitchFamily="18" charset="0"/>
                <a:cs typeface="Times New Roman" panose="02020603050405020304" pitchFamily="18" charset="0"/>
              </a:rPr>
              <a:t>A</a:t>
            </a:r>
            <a:r>
              <a:rPr lang="en-IN" u="sng" dirty="0">
                <a:latin typeface="Times New Roman" panose="02020603050405020304" pitchFamily="18" charset="0"/>
                <a:cs typeface="Times New Roman" panose="02020603050405020304" pitchFamily="18" charset="0"/>
              </a:rPr>
              <a:t>GE Category</a:t>
            </a:r>
            <a:endParaRPr u="sng" dirty="0">
              <a:latin typeface="Times New Roman" panose="02020603050405020304" pitchFamily="18" charset="0"/>
              <a:cs typeface="Times New Roman" panose="02020603050405020304" pitchFamily="18" charset="0"/>
            </a:endParaRPr>
          </a:p>
        </p:txBody>
      </p:sp>
      <p:cxnSp>
        <p:nvCxnSpPr>
          <p:cNvPr id="751" name="Google Shape;751;p42"/>
          <p:cNvCxnSpPr/>
          <p:nvPr/>
        </p:nvCxnSpPr>
        <p:spPr>
          <a:xfrm>
            <a:off x="730111" y="3713618"/>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7" name="Google Shape;757;p42"/>
          <p:cNvCxnSpPr>
            <a:cxnSpLocks/>
          </p:cNvCxnSpPr>
          <p:nvPr/>
        </p:nvCxnSpPr>
        <p:spPr>
          <a:xfrm>
            <a:off x="683941" y="1632663"/>
            <a:ext cx="2278740" cy="6197"/>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a:cxnSpLocks/>
          </p:cNvCxnSpPr>
          <p:nvPr/>
        </p:nvCxnSpPr>
        <p:spPr>
          <a:xfrm>
            <a:off x="1398222" y="2651084"/>
            <a:ext cx="2018723" cy="0"/>
          </a:xfrm>
          <a:prstGeom prst="straightConnector1">
            <a:avLst/>
          </a:prstGeom>
          <a:noFill/>
          <a:ln w="9525" cap="flat" cmpd="sng">
            <a:solidFill>
              <a:schemeClr val="dk1"/>
            </a:solidFill>
            <a:prstDash val="solid"/>
            <a:round/>
            <a:headEnd type="none" w="med" len="med"/>
            <a:tailEnd type="none" w="med" len="med"/>
          </a:ln>
        </p:spPr>
      </p:cxn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4"/>
          <p:cNvGrpSpPr/>
          <p:nvPr/>
        </p:nvGrpSpPr>
        <p:grpSpPr>
          <a:xfrm>
            <a:off x="4604797" y="575659"/>
            <a:ext cx="3638734" cy="3404398"/>
            <a:chOff x="5138089" y="757530"/>
            <a:chExt cx="3605745"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1190195" y="3137210"/>
            <a:ext cx="6162977" cy="1113945"/>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600" b="0" i="0" dirty="0">
                <a:effectLst/>
                <a:latin typeface="Times New Roman" panose="02020603050405020304" pitchFamily="18" charset="0"/>
                <a:cs typeface="Times New Roman" panose="02020603050405020304" pitchFamily="18" charset="0"/>
              </a:rPr>
              <a:t>The graph demonstrates that there is a recurring pattern in which the churn rate reaches its highest point in </a:t>
            </a:r>
            <a:r>
              <a:rPr lang="en-US" sz="1600" dirty="0">
                <a:latin typeface="Times New Roman" panose="02020603050405020304" pitchFamily="18" charset="0"/>
                <a:cs typeface="Times New Roman" panose="02020603050405020304" pitchFamily="18" charset="0"/>
              </a:rPr>
              <a:t>S</a:t>
            </a:r>
            <a:r>
              <a:rPr lang="en-US" sz="1600" b="0" i="0" dirty="0">
                <a:effectLst/>
                <a:latin typeface="Times New Roman" panose="02020603050405020304" pitchFamily="18" charset="0"/>
                <a:cs typeface="Times New Roman" panose="02020603050405020304" pitchFamily="18" charset="0"/>
              </a:rPr>
              <a:t>eptember &amp; October towards the end of each year. Conversely, January and February consistently show lower churn rates in comparison. rates.</a:t>
            </a:r>
            <a:endParaRPr sz="1600" dirty="0">
              <a:latin typeface="Times New Roman" panose="02020603050405020304" pitchFamily="18" charset="0"/>
              <a:ea typeface="Arimo"/>
              <a:cs typeface="Times New Roman" panose="02020603050405020304" pitchFamily="18" charset="0"/>
              <a:sym typeface="Arimo"/>
            </a:endParaRPr>
          </a:p>
        </p:txBody>
      </p:sp>
      <p:pic>
        <p:nvPicPr>
          <p:cNvPr id="4" name="Picture 3">
            <a:extLst>
              <a:ext uri="{FF2B5EF4-FFF2-40B4-BE49-F238E27FC236}">
                <a16:creationId xmlns:a16="http://schemas.microsoft.com/office/drawing/2014/main" id="{6E4B4D4B-F467-921F-BB98-362B740D121F}"/>
              </a:ext>
            </a:extLst>
          </p:cNvPr>
          <p:cNvPicPr>
            <a:picLocks noChangeAspect="1"/>
          </p:cNvPicPr>
          <p:nvPr/>
        </p:nvPicPr>
        <p:blipFill>
          <a:blip r:embed="rId2"/>
          <a:stretch>
            <a:fillRect/>
          </a:stretch>
        </p:blipFill>
        <p:spPr>
          <a:xfrm>
            <a:off x="2063445" y="1029661"/>
            <a:ext cx="4761492" cy="2016127"/>
          </a:xfrm>
          <a:prstGeom prst="rect">
            <a:avLst/>
          </a:prstGeom>
        </p:spPr>
      </p:pic>
      <p:grpSp>
        <p:nvGrpSpPr>
          <p:cNvPr id="5" name="Google Shape;259;p34">
            <a:extLst>
              <a:ext uri="{FF2B5EF4-FFF2-40B4-BE49-F238E27FC236}">
                <a16:creationId xmlns:a16="http://schemas.microsoft.com/office/drawing/2014/main" id="{C3A73E47-3768-75BB-9DD3-2D6B90AEA6C4}"/>
              </a:ext>
            </a:extLst>
          </p:cNvPr>
          <p:cNvGrpSpPr/>
          <p:nvPr/>
        </p:nvGrpSpPr>
        <p:grpSpPr>
          <a:xfrm>
            <a:off x="7318260" y="3205302"/>
            <a:ext cx="1825740" cy="1795834"/>
            <a:chOff x="5138089" y="757530"/>
            <a:chExt cx="3605745" cy="3762679"/>
          </a:xfrm>
        </p:grpSpPr>
        <p:sp>
          <p:nvSpPr>
            <p:cNvPr id="6" name="Google Shape;260;p34">
              <a:extLst>
                <a:ext uri="{FF2B5EF4-FFF2-40B4-BE49-F238E27FC236}">
                  <a16:creationId xmlns:a16="http://schemas.microsoft.com/office/drawing/2014/main" id="{1EFFAD94-E7F2-1FF5-D3D2-FDE912E15E1A}"/>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1;p34">
              <a:extLst>
                <a:ext uri="{FF2B5EF4-FFF2-40B4-BE49-F238E27FC236}">
                  <a16:creationId xmlns:a16="http://schemas.microsoft.com/office/drawing/2014/main" id="{6421E268-2F00-7E4C-C0D4-EBABFBA0635A}"/>
                </a:ext>
              </a:extLst>
            </p:cNvPr>
            <p:cNvGrpSpPr/>
            <p:nvPr/>
          </p:nvGrpSpPr>
          <p:grpSpPr>
            <a:xfrm>
              <a:off x="5536526" y="2174241"/>
              <a:ext cx="858975" cy="300968"/>
              <a:chOff x="2271950" y="2722775"/>
              <a:chExt cx="575875" cy="201775"/>
            </a:xfrm>
          </p:grpSpPr>
          <p:sp>
            <p:nvSpPr>
              <p:cNvPr id="63" name="Google Shape;262;p34">
                <a:extLst>
                  <a:ext uri="{FF2B5EF4-FFF2-40B4-BE49-F238E27FC236}">
                    <a16:creationId xmlns:a16="http://schemas.microsoft.com/office/drawing/2014/main" id="{2FA44373-309A-AE5E-78E4-9F15E17177B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3;p34">
                <a:extLst>
                  <a:ext uri="{FF2B5EF4-FFF2-40B4-BE49-F238E27FC236}">
                    <a16:creationId xmlns:a16="http://schemas.microsoft.com/office/drawing/2014/main" id="{38079AE6-ED5A-58E5-F0AF-9919DEBD1DE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4;p34">
                <a:extLst>
                  <a:ext uri="{FF2B5EF4-FFF2-40B4-BE49-F238E27FC236}">
                    <a16:creationId xmlns:a16="http://schemas.microsoft.com/office/drawing/2014/main" id="{DB1334B7-2F83-E49C-9236-523EA350695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5;p34">
                <a:extLst>
                  <a:ext uri="{FF2B5EF4-FFF2-40B4-BE49-F238E27FC236}">
                    <a16:creationId xmlns:a16="http://schemas.microsoft.com/office/drawing/2014/main" id="{BCD25281-2A33-B102-568B-654A80808FB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6;p34">
                <a:extLst>
                  <a:ext uri="{FF2B5EF4-FFF2-40B4-BE49-F238E27FC236}">
                    <a16:creationId xmlns:a16="http://schemas.microsoft.com/office/drawing/2014/main" id="{C7FCAAE5-7739-D0AD-61BA-05B5B8C7FBBE}"/>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67;p34">
              <a:extLst>
                <a:ext uri="{FF2B5EF4-FFF2-40B4-BE49-F238E27FC236}">
                  <a16:creationId xmlns:a16="http://schemas.microsoft.com/office/drawing/2014/main" id="{E8DD99E8-46BA-EE56-3D9C-75CD3910A681}"/>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p34">
              <a:extLst>
                <a:ext uri="{FF2B5EF4-FFF2-40B4-BE49-F238E27FC236}">
                  <a16:creationId xmlns:a16="http://schemas.microsoft.com/office/drawing/2014/main" id="{0A674398-A15A-3794-4703-54652685EFC5}"/>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69;p34">
              <a:extLst>
                <a:ext uri="{FF2B5EF4-FFF2-40B4-BE49-F238E27FC236}">
                  <a16:creationId xmlns:a16="http://schemas.microsoft.com/office/drawing/2014/main" id="{58BDFC08-218A-F79D-E1CC-992B24EA84C4}"/>
                </a:ext>
              </a:extLst>
            </p:cNvPr>
            <p:cNvGrpSpPr/>
            <p:nvPr/>
          </p:nvGrpSpPr>
          <p:grpSpPr>
            <a:xfrm>
              <a:off x="6056200" y="1535350"/>
              <a:ext cx="2293204" cy="1710167"/>
              <a:chOff x="1062800" y="1986296"/>
              <a:chExt cx="2169540" cy="1617945"/>
            </a:xfrm>
          </p:grpSpPr>
          <p:sp>
            <p:nvSpPr>
              <p:cNvPr id="49" name="Google Shape;270;p34">
                <a:extLst>
                  <a:ext uri="{FF2B5EF4-FFF2-40B4-BE49-F238E27FC236}">
                    <a16:creationId xmlns:a16="http://schemas.microsoft.com/office/drawing/2014/main" id="{1837766C-9294-91BF-399F-3846BDD78D20}"/>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p34">
                <a:extLst>
                  <a:ext uri="{FF2B5EF4-FFF2-40B4-BE49-F238E27FC236}">
                    <a16:creationId xmlns:a16="http://schemas.microsoft.com/office/drawing/2014/main" id="{C889B54E-1F6D-C5B7-BB8E-C8A847FB048A}"/>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p34">
                <a:extLst>
                  <a:ext uri="{FF2B5EF4-FFF2-40B4-BE49-F238E27FC236}">
                    <a16:creationId xmlns:a16="http://schemas.microsoft.com/office/drawing/2014/main" id="{906B1FE6-ED53-9B89-E5C3-8EF1DFCA80CB}"/>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p34">
                <a:extLst>
                  <a:ext uri="{FF2B5EF4-FFF2-40B4-BE49-F238E27FC236}">
                    <a16:creationId xmlns:a16="http://schemas.microsoft.com/office/drawing/2014/main" id="{E8380B28-802C-99EF-AA07-EE5F1CC35246}"/>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p34">
                <a:extLst>
                  <a:ext uri="{FF2B5EF4-FFF2-40B4-BE49-F238E27FC236}">
                    <a16:creationId xmlns:a16="http://schemas.microsoft.com/office/drawing/2014/main" id="{859407A4-03F2-84C2-E098-201AD66AA6E4}"/>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5;p34">
                <a:extLst>
                  <a:ext uri="{FF2B5EF4-FFF2-40B4-BE49-F238E27FC236}">
                    <a16:creationId xmlns:a16="http://schemas.microsoft.com/office/drawing/2014/main" id="{E1CA25D1-B501-371F-56DC-6C53B2285AD2}"/>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6;p34">
                <a:extLst>
                  <a:ext uri="{FF2B5EF4-FFF2-40B4-BE49-F238E27FC236}">
                    <a16:creationId xmlns:a16="http://schemas.microsoft.com/office/drawing/2014/main" id="{AA4CB356-85A6-3529-E9F8-908E0269E678}"/>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7;p34">
                <a:extLst>
                  <a:ext uri="{FF2B5EF4-FFF2-40B4-BE49-F238E27FC236}">
                    <a16:creationId xmlns:a16="http://schemas.microsoft.com/office/drawing/2014/main" id="{A60CD34A-E7DF-4DA5-54AE-BFBDE8A3F814}"/>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8;p34">
                <a:extLst>
                  <a:ext uri="{FF2B5EF4-FFF2-40B4-BE49-F238E27FC236}">
                    <a16:creationId xmlns:a16="http://schemas.microsoft.com/office/drawing/2014/main" id="{481B533B-121C-FCA7-CA3F-C542D1AFEDB7}"/>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p34">
                <a:extLst>
                  <a:ext uri="{FF2B5EF4-FFF2-40B4-BE49-F238E27FC236}">
                    <a16:creationId xmlns:a16="http://schemas.microsoft.com/office/drawing/2014/main" id="{4CBE0E94-AF9D-A3B7-DBF5-97951495056E}"/>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p34">
                <a:extLst>
                  <a:ext uri="{FF2B5EF4-FFF2-40B4-BE49-F238E27FC236}">
                    <a16:creationId xmlns:a16="http://schemas.microsoft.com/office/drawing/2014/main" id="{3E53D363-30BF-186B-D22A-642E424AD401}"/>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p34">
                <a:extLst>
                  <a:ext uri="{FF2B5EF4-FFF2-40B4-BE49-F238E27FC236}">
                    <a16:creationId xmlns:a16="http://schemas.microsoft.com/office/drawing/2014/main" id="{C0032073-6218-90EF-70B7-82A2F0173EA8}"/>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2;p34">
                <a:extLst>
                  <a:ext uri="{FF2B5EF4-FFF2-40B4-BE49-F238E27FC236}">
                    <a16:creationId xmlns:a16="http://schemas.microsoft.com/office/drawing/2014/main" id="{242C3C27-07AA-E89D-97D7-4554FFDF0490}"/>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3;p34">
                <a:extLst>
                  <a:ext uri="{FF2B5EF4-FFF2-40B4-BE49-F238E27FC236}">
                    <a16:creationId xmlns:a16="http://schemas.microsoft.com/office/drawing/2014/main" id="{33191685-0F9A-1971-F7AA-BCF668848946}"/>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4;p34">
              <a:extLst>
                <a:ext uri="{FF2B5EF4-FFF2-40B4-BE49-F238E27FC236}">
                  <a16:creationId xmlns:a16="http://schemas.microsoft.com/office/drawing/2014/main" id="{7CE34595-84A7-477F-1A3D-84F4EE96A4F6}"/>
                </a:ext>
              </a:extLst>
            </p:cNvPr>
            <p:cNvGrpSpPr/>
            <p:nvPr/>
          </p:nvGrpSpPr>
          <p:grpSpPr>
            <a:xfrm>
              <a:off x="7524694" y="2964516"/>
              <a:ext cx="953591" cy="334099"/>
              <a:chOff x="2271950" y="2722775"/>
              <a:chExt cx="575875" cy="201775"/>
            </a:xfrm>
          </p:grpSpPr>
          <p:sp>
            <p:nvSpPr>
              <p:cNvPr id="44" name="Google Shape;285;p34">
                <a:extLst>
                  <a:ext uri="{FF2B5EF4-FFF2-40B4-BE49-F238E27FC236}">
                    <a16:creationId xmlns:a16="http://schemas.microsoft.com/office/drawing/2014/main" id="{FBBD06E7-B75A-97F0-55F4-995C7A9BB8BB}"/>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6;p34">
                <a:extLst>
                  <a:ext uri="{FF2B5EF4-FFF2-40B4-BE49-F238E27FC236}">
                    <a16:creationId xmlns:a16="http://schemas.microsoft.com/office/drawing/2014/main" id="{B4E3BA75-A5A1-EC02-7B53-0D3C0208318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p34">
                <a:extLst>
                  <a:ext uri="{FF2B5EF4-FFF2-40B4-BE49-F238E27FC236}">
                    <a16:creationId xmlns:a16="http://schemas.microsoft.com/office/drawing/2014/main" id="{669CE061-D6E7-B6F2-2DE3-53ABA0CB3B4D}"/>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8;p34">
                <a:extLst>
                  <a:ext uri="{FF2B5EF4-FFF2-40B4-BE49-F238E27FC236}">
                    <a16:creationId xmlns:a16="http://schemas.microsoft.com/office/drawing/2014/main" id="{AB56C29F-CC7F-161D-A70E-4E91DC21915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9;p34">
                <a:extLst>
                  <a:ext uri="{FF2B5EF4-FFF2-40B4-BE49-F238E27FC236}">
                    <a16:creationId xmlns:a16="http://schemas.microsoft.com/office/drawing/2014/main" id="{18A79515-2EEF-EE54-8100-2B768B96D1B6}"/>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90;p34">
              <a:extLst>
                <a:ext uri="{FF2B5EF4-FFF2-40B4-BE49-F238E27FC236}">
                  <a16:creationId xmlns:a16="http://schemas.microsoft.com/office/drawing/2014/main" id="{D8926286-8AF1-4C06-95D7-EBCA8F0F72ED}"/>
                </a:ext>
              </a:extLst>
            </p:cNvPr>
            <p:cNvGrpSpPr/>
            <p:nvPr/>
          </p:nvGrpSpPr>
          <p:grpSpPr>
            <a:xfrm>
              <a:off x="7653574" y="1141618"/>
              <a:ext cx="695830" cy="643529"/>
              <a:chOff x="3407216" y="1944760"/>
              <a:chExt cx="535831" cy="495479"/>
            </a:xfrm>
          </p:grpSpPr>
          <p:sp>
            <p:nvSpPr>
              <p:cNvPr id="41" name="Google Shape;291;p34">
                <a:extLst>
                  <a:ext uri="{FF2B5EF4-FFF2-40B4-BE49-F238E27FC236}">
                    <a16:creationId xmlns:a16="http://schemas.microsoft.com/office/drawing/2014/main" id="{07D1F51D-67EE-A956-EA24-B61350031FF3}"/>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2;p34">
                <a:extLst>
                  <a:ext uri="{FF2B5EF4-FFF2-40B4-BE49-F238E27FC236}">
                    <a16:creationId xmlns:a16="http://schemas.microsoft.com/office/drawing/2014/main" id="{B41A8AC8-27BD-3E5C-1C89-54E6ACD307AB}"/>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3;p34">
                <a:extLst>
                  <a:ext uri="{FF2B5EF4-FFF2-40B4-BE49-F238E27FC236}">
                    <a16:creationId xmlns:a16="http://schemas.microsoft.com/office/drawing/2014/main" id="{0904F263-BC8E-086A-4A47-049FEDB7DEF1}"/>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94;p34">
              <a:extLst>
                <a:ext uri="{FF2B5EF4-FFF2-40B4-BE49-F238E27FC236}">
                  <a16:creationId xmlns:a16="http://schemas.microsoft.com/office/drawing/2014/main" id="{D50FF1CD-3463-E3D5-257F-98928A20CBBF}"/>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5;p34">
              <a:extLst>
                <a:ext uri="{FF2B5EF4-FFF2-40B4-BE49-F238E27FC236}">
                  <a16:creationId xmlns:a16="http://schemas.microsoft.com/office/drawing/2014/main" id="{0450B7C8-DCA0-D3E4-D115-EEA2D7060784}"/>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p34">
              <a:extLst>
                <a:ext uri="{FF2B5EF4-FFF2-40B4-BE49-F238E27FC236}">
                  <a16:creationId xmlns:a16="http://schemas.microsoft.com/office/drawing/2014/main" id="{74CB1378-204D-94C2-72AE-55B3B316C191}"/>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p34">
              <a:extLst>
                <a:ext uri="{FF2B5EF4-FFF2-40B4-BE49-F238E27FC236}">
                  <a16:creationId xmlns:a16="http://schemas.microsoft.com/office/drawing/2014/main" id="{81618FED-1506-667E-74B0-32996ECD3CE8}"/>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8;p34">
              <a:extLst>
                <a:ext uri="{FF2B5EF4-FFF2-40B4-BE49-F238E27FC236}">
                  <a16:creationId xmlns:a16="http://schemas.microsoft.com/office/drawing/2014/main" id="{81C34718-A3ED-3DF9-14B7-A840922158CB}"/>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34">
              <a:extLst>
                <a:ext uri="{FF2B5EF4-FFF2-40B4-BE49-F238E27FC236}">
                  <a16:creationId xmlns:a16="http://schemas.microsoft.com/office/drawing/2014/main" id="{BE706077-6991-CDDD-293B-402A4BEB61E5}"/>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34">
              <a:extLst>
                <a:ext uri="{FF2B5EF4-FFF2-40B4-BE49-F238E27FC236}">
                  <a16:creationId xmlns:a16="http://schemas.microsoft.com/office/drawing/2014/main" id="{6B05E437-D91A-5684-0AF7-13C3EEE78160}"/>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34">
              <a:extLst>
                <a:ext uri="{FF2B5EF4-FFF2-40B4-BE49-F238E27FC236}">
                  <a16:creationId xmlns:a16="http://schemas.microsoft.com/office/drawing/2014/main" id="{E65DD27D-F032-52F1-7C83-D9521D225D10}"/>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34">
              <a:extLst>
                <a:ext uri="{FF2B5EF4-FFF2-40B4-BE49-F238E27FC236}">
                  <a16:creationId xmlns:a16="http://schemas.microsoft.com/office/drawing/2014/main" id="{4FC763E9-B061-86FF-0657-7C83D87C203A}"/>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34">
              <a:extLst>
                <a:ext uri="{FF2B5EF4-FFF2-40B4-BE49-F238E27FC236}">
                  <a16:creationId xmlns:a16="http://schemas.microsoft.com/office/drawing/2014/main" id="{BB1EF4F8-0B28-B68E-173C-954BE16B7D30}"/>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305;p34">
              <a:extLst>
                <a:ext uri="{FF2B5EF4-FFF2-40B4-BE49-F238E27FC236}">
                  <a16:creationId xmlns:a16="http://schemas.microsoft.com/office/drawing/2014/main" id="{D17931AD-8EA5-220E-D9D3-9BA6162ACA15}"/>
                </a:ext>
              </a:extLst>
            </p:cNvPr>
            <p:cNvGrpSpPr/>
            <p:nvPr/>
          </p:nvGrpSpPr>
          <p:grpSpPr>
            <a:xfrm>
              <a:off x="6882732" y="2040297"/>
              <a:ext cx="1861102" cy="1904111"/>
              <a:chOff x="6882732" y="2040297"/>
              <a:chExt cx="1861102" cy="1904111"/>
            </a:xfrm>
          </p:grpSpPr>
          <p:grpSp>
            <p:nvGrpSpPr>
              <p:cNvPr id="25" name="Google Shape;306;p34">
                <a:extLst>
                  <a:ext uri="{FF2B5EF4-FFF2-40B4-BE49-F238E27FC236}">
                    <a16:creationId xmlns:a16="http://schemas.microsoft.com/office/drawing/2014/main" id="{B273C1AF-71D5-78F0-B3CC-2C2A99BAA8AD}"/>
                  </a:ext>
                </a:extLst>
              </p:cNvPr>
              <p:cNvGrpSpPr/>
              <p:nvPr/>
            </p:nvGrpSpPr>
            <p:grpSpPr>
              <a:xfrm rot="1800000">
                <a:off x="7153488" y="2273972"/>
                <a:ext cx="1319590" cy="1436760"/>
                <a:chOff x="2956444" y="-416775"/>
                <a:chExt cx="1627918" cy="1772276"/>
              </a:xfrm>
            </p:grpSpPr>
            <p:sp>
              <p:nvSpPr>
                <p:cNvPr id="27" name="Google Shape;307;p34">
                  <a:extLst>
                    <a:ext uri="{FF2B5EF4-FFF2-40B4-BE49-F238E27FC236}">
                      <a16:creationId xmlns:a16="http://schemas.microsoft.com/office/drawing/2014/main" id="{BB7EC1BF-8ACD-767D-E975-D6E32EA08FFB}"/>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8;p34">
                  <a:extLst>
                    <a:ext uri="{FF2B5EF4-FFF2-40B4-BE49-F238E27FC236}">
                      <a16:creationId xmlns:a16="http://schemas.microsoft.com/office/drawing/2014/main" id="{5A49DBDC-4E01-67EE-C7EB-B58126D3E3EE}"/>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34">
                  <a:extLst>
                    <a:ext uri="{FF2B5EF4-FFF2-40B4-BE49-F238E27FC236}">
                      <a16:creationId xmlns:a16="http://schemas.microsoft.com/office/drawing/2014/main" id="{2AF689C0-5D4F-927D-1B20-89C90FF261E6}"/>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p34">
                  <a:extLst>
                    <a:ext uri="{FF2B5EF4-FFF2-40B4-BE49-F238E27FC236}">
                      <a16:creationId xmlns:a16="http://schemas.microsoft.com/office/drawing/2014/main" id="{EE59CA56-1F1F-0E0F-97BF-68341887E6C8}"/>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p34">
                  <a:extLst>
                    <a:ext uri="{FF2B5EF4-FFF2-40B4-BE49-F238E27FC236}">
                      <a16:creationId xmlns:a16="http://schemas.microsoft.com/office/drawing/2014/main" id="{23A05291-947E-D090-6CDE-B3A9C199F289}"/>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2;p34">
                  <a:extLst>
                    <a:ext uri="{FF2B5EF4-FFF2-40B4-BE49-F238E27FC236}">
                      <a16:creationId xmlns:a16="http://schemas.microsoft.com/office/drawing/2014/main" id="{F6A619C6-09A0-F031-9949-514F6889A4F6}"/>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3;p34">
                  <a:extLst>
                    <a:ext uri="{FF2B5EF4-FFF2-40B4-BE49-F238E27FC236}">
                      <a16:creationId xmlns:a16="http://schemas.microsoft.com/office/drawing/2014/main" id="{5AE26B85-D478-A24A-AE8B-0ED10E2DA2BA}"/>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4;p34">
                  <a:extLst>
                    <a:ext uri="{FF2B5EF4-FFF2-40B4-BE49-F238E27FC236}">
                      <a16:creationId xmlns:a16="http://schemas.microsoft.com/office/drawing/2014/main" id="{95519C5C-86D3-3529-0692-C875299590FF}"/>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p34">
                  <a:extLst>
                    <a:ext uri="{FF2B5EF4-FFF2-40B4-BE49-F238E27FC236}">
                      <a16:creationId xmlns:a16="http://schemas.microsoft.com/office/drawing/2014/main" id="{1A02558E-0307-D35E-9308-305C3F67BA85}"/>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p34">
                  <a:extLst>
                    <a:ext uri="{FF2B5EF4-FFF2-40B4-BE49-F238E27FC236}">
                      <a16:creationId xmlns:a16="http://schemas.microsoft.com/office/drawing/2014/main" id="{5239D645-1786-802D-7DAA-094F06D2FA84}"/>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7;p34">
                  <a:extLst>
                    <a:ext uri="{FF2B5EF4-FFF2-40B4-BE49-F238E27FC236}">
                      <a16:creationId xmlns:a16="http://schemas.microsoft.com/office/drawing/2014/main" id="{BA117017-99AB-DFF7-9DF8-DA2053C9BF46}"/>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p34">
                  <a:extLst>
                    <a:ext uri="{FF2B5EF4-FFF2-40B4-BE49-F238E27FC236}">
                      <a16:creationId xmlns:a16="http://schemas.microsoft.com/office/drawing/2014/main" id="{5C4FB45A-18B6-AD98-10F3-09DCE62BCB19}"/>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p34">
                  <a:extLst>
                    <a:ext uri="{FF2B5EF4-FFF2-40B4-BE49-F238E27FC236}">
                      <a16:creationId xmlns:a16="http://schemas.microsoft.com/office/drawing/2014/main" id="{E7135073-6647-BABB-37BC-234EE0EA877B}"/>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0;p34">
                  <a:extLst>
                    <a:ext uri="{FF2B5EF4-FFF2-40B4-BE49-F238E27FC236}">
                      <a16:creationId xmlns:a16="http://schemas.microsoft.com/office/drawing/2014/main" id="{63FED656-21C6-9140-3B7A-9FC853C56567}"/>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21;p34">
                <a:extLst>
                  <a:ext uri="{FF2B5EF4-FFF2-40B4-BE49-F238E27FC236}">
                    <a16:creationId xmlns:a16="http://schemas.microsoft.com/office/drawing/2014/main" id="{FFC2B3A6-E238-3A98-6021-ABE0D457C2A1}"/>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259;p34">
            <a:extLst>
              <a:ext uri="{FF2B5EF4-FFF2-40B4-BE49-F238E27FC236}">
                <a16:creationId xmlns:a16="http://schemas.microsoft.com/office/drawing/2014/main" id="{0F585527-8792-DE41-EB51-DE931E4BEF2C}"/>
              </a:ext>
            </a:extLst>
          </p:cNvPr>
          <p:cNvGrpSpPr/>
          <p:nvPr/>
        </p:nvGrpSpPr>
        <p:grpSpPr>
          <a:xfrm>
            <a:off x="103421" y="94784"/>
            <a:ext cx="1532091" cy="1340006"/>
            <a:chOff x="5138089" y="757530"/>
            <a:chExt cx="3605745" cy="3762679"/>
          </a:xfrm>
        </p:grpSpPr>
        <p:sp>
          <p:nvSpPr>
            <p:cNvPr id="131" name="Google Shape;260;p34">
              <a:extLst>
                <a:ext uri="{FF2B5EF4-FFF2-40B4-BE49-F238E27FC236}">
                  <a16:creationId xmlns:a16="http://schemas.microsoft.com/office/drawing/2014/main" id="{95C18559-A6B9-4115-ADBB-4F78CFD04EBF}"/>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261;p34">
              <a:extLst>
                <a:ext uri="{FF2B5EF4-FFF2-40B4-BE49-F238E27FC236}">
                  <a16:creationId xmlns:a16="http://schemas.microsoft.com/office/drawing/2014/main" id="{BD7FC6FC-FBEB-49F9-691C-21A485D5843A}"/>
                </a:ext>
              </a:extLst>
            </p:cNvPr>
            <p:cNvGrpSpPr/>
            <p:nvPr/>
          </p:nvGrpSpPr>
          <p:grpSpPr>
            <a:xfrm>
              <a:off x="5536526" y="2174241"/>
              <a:ext cx="858975" cy="300968"/>
              <a:chOff x="2271950" y="2722775"/>
              <a:chExt cx="575875" cy="201775"/>
            </a:xfrm>
          </p:grpSpPr>
          <p:sp>
            <p:nvSpPr>
              <p:cNvPr id="187" name="Google Shape;262;p34">
                <a:extLst>
                  <a:ext uri="{FF2B5EF4-FFF2-40B4-BE49-F238E27FC236}">
                    <a16:creationId xmlns:a16="http://schemas.microsoft.com/office/drawing/2014/main" id="{DFA3AB08-C611-E850-F1D3-78022DEB5090}"/>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3;p34">
                <a:extLst>
                  <a:ext uri="{FF2B5EF4-FFF2-40B4-BE49-F238E27FC236}">
                    <a16:creationId xmlns:a16="http://schemas.microsoft.com/office/drawing/2014/main" id="{03D33A1C-6138-2327-9653-A7D6C06CCF2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4;p34">
                <a:extLst>
                  <a:ext uri="{FF2B5EF4-FFF2-40B4-BE49-F238E27FC236}">
                    <a16:creationId xmlns:a16="http://schemas.microsoft.com/office/drawing/2014/main" id="{5BF35726-61C9-582D-1AD8-87B1ABF46AC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5;p34">
                <a:extLst>
                  <a:ext uri="{FF2B5EF4-FFF2-40B4-BE49-F238E27FC236}">
                    <a16:creationId xmlns:a16="http://schemas.microsoft.com/office/drawing/2014/main" id="{7DD6F6AF-25E9-6EC7-82AB-AE317C1F9B3D}"/>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6;p34">
                <a:extLst>
                  <a:ext uri="{FF2B5EF4-FFF2-40B4-BE49-F238E27FC236}">
                    <a16:creationId xmlns:a16="http://schemas.microsoft.com/office/drawing/2014/main" id="{7285F57E-AE4A-C0D6-F3F8-FA9BA6DA1062}"/>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267;p34">
              <a:extLst>
                <a:ext uri="{FF2B5EF4-FFF2-40B4-BE49-F238E27FC236}">
                  <a16:creationId xmlns:a16="http://schemas.microsoft.com/office/drawing/2014/main" id="{7EE320CD-25FE-FFB8-AF76-EFE4D572BD9B}"/>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8;p34">
              <a:extLst>
                <a:ext uri="{FF2B5EF4-FFF2-40B4-BE49-F238E27FC236}">
                  <a16:creationId xmlns:a16="http://schemas.microsoft.com/office/drawing/2014/main" id="{F353053E-01D2-5C6F-38B5-1116AD0AC6FB}"/>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269;p34">
              <a:extLst>
                <a:ext uri="{FF2B5EF4-FFF2-40B4-BE49-F238E27FC236}">
                  <a16:creationId xmlns:a16="http://schemas.microsoft.com/office/drawing/2014/main" id="{BC7153FD-206C-C4F7-7999-8E3EC4CAA0B7}"/>
                </a:ext>
              </a:extLst>
            </p:cNvPr>
            <p:cNvGrpSpPr/>
            <p:nvPr/>
          </p:nvGrpSpPr>
          <p:grpSpPr>
            <a:xfrm>
              <a:off x="6056200" y="1535350"/>
              <a:ext cx="2293204" cy="1710167"/>
              <a:chOff x="1062800" y="1986296"/>
              <a:chExt cx="2169540" cy="1617945"/>
            </a:xfrm>
          </p:grpSpPr>
          <p:sp>
            <p:nvSpPr>
              <p:cNvPr id="173" name="Google Shape;270;p34">
                <a:extLst>
                  <a:ext uri="{FF2B5EF4-FFF2-40B4-BE49-F238E27FC236}">
                    <a16:creationId xmlns:a16="http://schemas.microsoft.com/office/drawing/2014/main" id="{3E99C713-1E29-AEB2-E03E-BF6A0C6A82C1}"/>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71;p34">
                <a:extLst>
                  <a:ext uri="{FF2B5EF4-FFF2-40B4-BE49-F238E27FC236}">
                    <a16:creationId xmlns:a16="http://schemas.microsoft.com/office/drawing/2014/main" id="{8A357BA7-E2BD-E3DB-57AB-8C23EEDC6140}"/>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72;p34">
                <a:extLst>
                  <a:ext uri="{FF2B5EF4-FFF2-40B4-BE49-F238E27FC236}">
                    <a16:creationId xmlns:a16="http://schemas.microsoft.com/office/drawing/2014/main" id="{5A6B3438-F522-585A-22DA-1BB16E8FD53B}"/>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73;p34">
                <a:extLst>
                  <a:ext uri="{FF2B5EF4-FFF2-40B4-BE49-F238E27FC236}">
                    <a16:creationId xmlns:a16="http://schemas.microsoft.com/office/drawing/2014/main" id="{D383905B-214B-F680-79BD-F7AD595D0195}"/>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74;p34">
                <a:extLst>
                  <a:ext uri="{FF2B5EF4-FFF2-40B4-BE49-F238E27FC236}">
                    <a16:creationId xmlns:a16="http://schemas.microsoft.com/office/drawing/2014/main" id="{23E27560-AEB4-D74E-1E18-7394CFB9C74E}"/>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75;p34">
                <a:extLst>
                  <a:ext uri="{FF2B5EF4-FFF2-40B4-BE49-F238E27FC236}">
                    <a16:creationId xmlns:a16="http://schemas.microsoft.com/office/drawing/2014/main" id="{68B78FE4-3303-D968-3657-E8F16CF353B4}"/>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76;p34">
                <a:extLst>
                  <a:ext uri="{FF2B5EF4-FFF2-40B4-BE49-F238E27FC236}">
                    <a16:creationId xmlns:a16="http://schemas.microsoft.com/office/drawing/2014/main" id="{5B04CD23-14E4-6562-E9E7-7AA8DE407D22}"/>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77;p34">
                <a:extLst>
                  <a:ext uri="{FF2B5EF4-FFF2-40B4-BE49-F238E27FC236}">
                    <a16:creationId xmlns:a16="http://schemas.microsoft.com/office/drawing/2014/main" id="{55B5908D-7F16-425F-BE28-5FEEFE2DB6C8}"/>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78;p34">
                <a:extLst>
                  <a:ext uri="{FF2B5EF4-FFF2-40B4-BE49-F238E27FC236}">
                    <a16:creationId xmlns:a16="http://schemas.microsoft.com/office/drawing/2014/main" id="{50D214DF-5254-328D-A416-EACB55AA141F}"/>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79;p34">
                <a:extLst>
                  <a:ext uri="{FF2B5EF4-FFF2-40B4-BE49-F238E27FC236}">
                    <a16:creationId xmlns:a16="http://schemas.microsoft.com/office/drawing/2014/main" id="{0DA7004B-AC56-0B43-58B6-261538B38257}"/>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0;p34">
                <a:extLst>
                  <a:ext uri="{FF2B5EF4-FFF2-40B4-BE49-F238E27FC236}">
                    <a16:creationId xmlns:a16="http://schemas.microsoft.com/office/drawing/2014/main" id="{0A68B39A-5F72-AE9F-C798-F1600A6CEA0D}"/>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81;p34">
                <a:extLst>
                  <a:ext uri="{FF2B5EF4-FFF2-40B4-BE49-F238E27FC236}">
                    <a16:creationId xmlns:a16="http://schemas.microsoft.com/office/drawing/2014/main" id="{3FDDECEE-B2E1-1220-76CD-7978827B23D0}"/>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82;p34">
                <a:extLst>
                  <a:ext uri="{FF2B5EF4-FFF2-40B4-BE49-F238E27FC236}">
                    <a16:creationId xmlns:a16="http://schemas.microsoft.com/office/drawing/2014/main" id="{093CA2DB-5C11-7063-B8F9-E09B0B690C2F}"/>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83;p34">
                <a:extLst>
                  <a:ext uri="{FF2B5EF4-FFF2-40B4-BE49-F238E27FC236}">
                    <a16:creationId xmlns:a16="http://schemas.microsoft.com/office/drawing/2014/main" id="{B87C9001-BFBE-DF32-7215-78DF79E6C24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284;p34">
              <a:extLst>
                <a:ext uri="{FF2B5EF4-FFF2-40B4-BE49-F238E27FC236}">
                  <a16:creationId xmlns:a16="http://schemas.microsoft.com/office/drawing/2014/main" id="{69C23591-B460-64BA-5EEA-F4F9F153CE06}"/>
                </a:ext>
              </a:extLst>
            </p:cNvPr>
            <p:cNvGrpSpPr/>
            <p:nvPr/>
          </p:nvGrpSpPr>
          <p:grpSpPr>
            <a:xfrm>
              <a:off x="7524694" y="2964516"/>
              <a:ext cx="953591" cy="334099"/>
              <a:chOff x="2271950" y="2722775"/>
              <a:chExt cx="575875" cy="201775"/>
            </a:xfrm>
          </p:grpSpPr>
          <p:sp>
            <p:nvSpPr>
              <p:cNvPr id="168" name="Google Shape;285;p34">
                <a:extLst>
                  <a:ext uri="{FF2B5EF4-FFF2-40B4-BE49-F238E27FC236}">
                    <a16:creationId xmlns:a16="http://schemas.microsoft.com/office/drawing/2014/main" id="{8C19EB5D-06FE-E0E0-6ACE-5E47E3F3570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6;p34">
                <a:extLst>
                  <a:ext uri="{FF2B5EF4-FFF2-40B4-BE49-F238E27FC236}">
                    <a16:creationId xmlns:a16="http://schemas.microsoft.com/office/drawing/2014/main" id="{40456406-2F19-9380-3E95-EBD2814DF94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87;p34">
                <a:extLst>
                  <a:ext uri="{FF2B5EF4-FFF2-40B4-BE49-F238E27FC236}">
                    <a16:creationId xmlns:a16="http://schemas.microsoft.com/office/drawing/2014/main" id="{AE3B4031-2F8D-FE74-8324-8347AC9BF9E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88;p34">
                <a:extLst>
                  <a:ext uri="{FF2B5EF4-FFF2-40B4-BE49-F238E27FC236}">
                    <a16:creationId xmlns:a16="http://schemas.microsoft.com/office/drawing/2014/main" id="{09B45536-4C7F-E1D0-7F20-2B36AE0171B1}"/>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89;p34">
                <a:extLst>
                  <a:ext uri="{FF2B5EF4-FFF2-40B4-BE49-F238E27FC236}">
                    <a16:creationId xmlns:a16="http://schemas.microsoft.com/office/drawing/2014/main" id="{FF22E71A-6144-B414-12B0-587D75792D39}"/>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90;p34">
              <a:extLst>
                <a:ext uri="{FF2B5EF4-FFF2-40B4-BE49-F238E27FC236}">
                  <a16:creationId xmlns:a16="http://schemas.microsoft.com/office/drawing/2014/main" id="{57E6DFAB-56B6-D130-77DB-520C4FCBBDFE}"/>
                </a:ext>
              </a:extLst>
            </p:cNvPr>
            <p:cNvGrpSpPr/>
            <p:nvPr/>
          </p:nvGrpSpPr>
          <p:grpSpPr>
            <a:xfrm>
              <a:off x="7653574" y="1141618"/>
              <a:ext cx="695830" cy="643529"/>
              <a:chOff x="3407216" y="1944760"/>
              <a:chExt cx="535831" cy="495479"/>
            </a:xfrm>
          </p:grpSpPr>
          <p:sp>
            <p:nvSpPr>
              <p:cNvPr id="165" name="Google Shape;291;p34">
                <a:extLst>
                  <a:ext uri="{FF2B5EF4-FFF2-40B4-BE49-F238E27FC236}">
                    <a16:creationId xmlns:a16="http://schemas.microsoft.com/office/drawing/2014/main" id="{316C03B3-CBD7-34DC-A058-C7427D12EBF4}"/>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2;p34">
                <a:extLst>
                  <a:ext uri="{FF2B5EF4-FFF2-40B4-BE49-F238E27FC236}">
                    <a16:creationId xmlns:a16="http://schemas.microsoft.com/office/drawing/2014/main" id="{1329109F-1380-35B9-4A45-0A0052EEB0E3}"/>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3;p34">
                <a:extLst>
                  <a:ext uri="{FF2B5EF4-FFF2-40B4-BE49-F238E27FC236}">
                    <a16:creationId xmlns:a16="http://schemas.microsoft.com/office/drawing/2014/main" id="{F6B31F76-7DA7-D9AD-84D0-B97B092751A7}"/>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294;p34">
              <a:extLst>
                <a:ext uri="{FF2B5EF4-FFF2-40B4-BE49-F238E27FC236}">
                  <a16:creationId xmlns:a16="http://schemas.microsoft.com/office/drawing/2014/main" id="{22474799-99C8-BD92-8CC6-2DA62F11AC62}"/>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5;p34">
              <a:extLst>
                <a:ext uri="{FF2B5EF4-FFF2-40B4-BE49-F238E27FC236}">
                  <a16:creationId xmlns:a16="http://schemas.microsoft.com/office/drawing/2014/main" id="{5316D097-C0AB-3E48-CB0C-8F702F6DA1D1}"/>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6;p34">
              <a:extLst>
                <a:ext uri="{FF2B5EF4-FFF2-40B4-BE49-F238E27FC236}">
                  <a16:creationId xmlns:a16="http://schemas.microsoft.com/office/drawing/2014/main" id="{DFAE6CBE-7019-F5FC-D658-EAD70D1458DF}"/>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7;p34">
              <a:extLst>
                <a:ext uri="{FF2B5EF4-FFF2-40B4-BE49-F238E27FC236}">
                  <a16:creationId xmlns:a16="http://schemas.microsoft.com/office/drawing/2014/main" id="{619BB69B-AD06-1E25-167F-4A7B44F19D40}"/>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8;p34">
              <a:extLst>
                <a:ext uri="{FF2B5EF4-FFF2-40B4-BE49-F238E27FC236}">
                  <a16:creationId xmlns:a16="http://schemas.microsoft.com/office/drawing/2014/main" id="{5054A42E-68D5-2410-880D-9E34CCC862FA}"/>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0;p34">
              <a:extLst>
                <a:ext uri="{FF2B5EF4-FFF2-40B4-BE49-F238E27FC236}">
                  <a16:creationId xmlns:a16="http://schemas.microsoft.com/office/drawing/2014/main" id="{B47AB729-ABAD-BD71-5288-8062C3B9EC3F}"/>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1;p34">
              <a:extLst>
                <a:ext uri="{FF2B5EF4-FFF2-40B4-BE49-F238E27FC236}">
                  <a16:creationId xmlns:a16="http://schemas.microsoft.com/office/drawing/2014/main" id="{73162081-215E-4CF5-11EB-A17DD821562A}"/>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2;p34">
              <a:extLst>
                <a:ext uri="{FF2B5EF4-FFF2-40B4-BE49-F238E27FC236}">
                  <a16:creationId xmlns:a16="http://schemas.microsoft.com/office/drawing/2014/main" id="{FD18EF60-1BC8-1FA1-FFCB-0B765AFBF874}"/>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3;p34">
              <a:extLst>
                <a:ext uri="{FF2B5EF4-FFF2-40B4-BE49-F238E27FC236}">
                  <a16:creationId xmlns:a16="http://schemas.microsoft.com/office/drawing/2014/main" id="{BC4C0EF0-A85A-BA03-3055-CECA4CEAE597}"/>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4;p34">
              <a:extLst>
                <a:ext uri="{FF2B5EF4-FFF2-40B4-BE49-F238E27FC236}">
                  <a16:creationId xmlns:a16="http://schemas.microsoft.com/office/drawing/2014/main" id="{58EB1E6A-A3CD-2554-8C2D-0AB20F34C7FD}"/>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305;p34">
              <a:extLst>
                <a:ext uri="{FF2B5EF4-FFF2-40B4-BE49-F238E27FC236}">
                  <a16:creationId xmlns:a16="http://schemas.microsoft.com/office/drawing/2014/main" id="{8AE9CDB6-8369-A1C9-1972-022FC2913497}"/>
                </a:ext>
              </a:extLst>
            </p:cNvPr>
            <p:cNvGrpSpPr/>
            <p:nvPr/>
          </p:nvGrpSpPr>
          <p:grpSpPr>
            <a:xfrm>
              <a:off x="6882732" y="2040297"/>
              <a:ext cx="1861102" cy="1904111"/>
              <a:chOff x="6882732" y="2040297"/>
              <a:chExt cx="1861102" cy="1904111"/>
            </a:xfrm>
          </p:grpSpPr>
          <p:grpSp>
            <p:nvGrpSpPr>
              <p:cNvPr id="149" name="Google Shape;306;p34">
                <a:extLst>
                  <a:ext uri="{FF2B5EF4-FFF2-40B4-BE49-F238E27FC236}">
                    <a16:creationId xmlns:a16="http://schemas.microsoft.com/office/drawing/2014/main" id="{AE43F605-52B0-1B43-4407-28E60F48C748}"/>
                  </a:ext>
                </a:extLst>
              </p:cNvPr>
              <p:cNvGrpSpPr/>
              <p:nvPr/>
            </p:nvGrpSpPr>
            <p:grpSpPr>
              <a:xfrm rot="1800000">
                <a:off x="7153488" y="2273972"/>
                <a:ext cx="1319590" cy="1436760"/>
                <a:chOff x="2956444" y="-416775"/>
                <a:chExt cx="1627918" cy="1772276"/>
              </a:xfrm>
            </p:grpSpPr>
            <p:sp>
              <p:nvSpPr>
                <p:cNvPr id="151" name="Google Shape;307;p34">
                  <a:extLst>
                    <a:ext uri="{FF2B5EF4-FFF2-40B4-BE49-F238E27FC236}">
                      <a16:creationId xmlns:a16="http://schemas.microsoft.com/office/drawing/2014/main" id="{4B9ABA7B-AAA0-0E1A-F37B-772BEAF0823F}"/>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8;p34">
                  <a:extLst>
                    <a:ext uri="{FF2B5EF4-FFF2-40B4-BE49-F238E27FC236}">
                      <a16:creationId xmlns:a16="http://schemas.microsoft.com/office/drawing/2014/main" id="{C6406C22-EFBF-2F77-33FC-771CF5B45FE8}"/>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9;p34">
                  <a:extLst>
                    <a:ext uri="{FF2B5EF4-FFF2-40B4-BE49-F238E27FC236}">
                      <a16:creationId xmlns:a16="http://schemas.microsoft.com/office/drawing/2014/main" id="{C6870504-0A76-55D0-2263-B73B5E90D0B8}"/>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10;p34">
                  <a:extLst>
                    <a:ext uri="{FF2B5EF4-FFF2-40B4-BE49-F238E27FC236}">
                      <a16:creationId xmlns:a16="http://schemas.microsoft.com/office/drawing/2014/main" id="{49ED8093-8C08-50A8-C608-6474C3A94BA1}"/>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11;p34">
                  <a:extLst>
                    <a:ext uri="{FF2B5EF4-FFF2-40B4-BE49-F238E27FC236}">
                      <a16:creationId xmlns:a16="http://schemas.microsoft.com/office/drawing/2014/main" id="{49F38883-E4A3-19F7-0870-6657402474BA}"/>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12;p34">
                  <a:extLst>
                    <a:ext uri="{FF2B5EF4-FFF2-40B4-BE49-F238E27FC236}">
                      <a16:creationId xmlns:a16="http://schemas.microsoft.com/office/drawing/2014/main" id="{13E2879A-56EC-3B86-6272-B3EA47251E1B}"/>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13;p34">
                  <a:extLst>
                    <a:ext uri="{FF2B5EF4-FFF2-40B4-BE49-F238E27FC236}">
                      <a16:creationId xmlns:a16="http://schemas.microsoft.com/office/drawing/2014/main" id="{5B11E51F-4D9B-A2C8-7DEF-4D08ABE505CF}"/>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14;p34">
                  <a:extLst>
                    <a:ext uri="{FF2B5EF4-FFF2-40B4-BE49-F238E27FC236}">
                      <a16:creationId xmlns:a16="http://schemas.microsoft.com/office/drawing/2014/main" id="{444F1D0A-052E-37A2-9D82-9EAF7D2258F0}"/>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15;p34">
                  <a:extLst>
                    <a:ext uri="{FF2B5EF4-FFF2-40B4-BE49-F238E27FC236}">
                      <a16:creationId xmlns:a16="http://schemas.microsoft.com/office/drawing/2014/main" id="{3D329BDA-434D-7DCB-0240-AC184605B915}"/>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16;p34">
                  <a:extLst>
                    <a:ext uri="{FF2B5EF4-FFF2-40B4-BE49-F238E27FC236}">
                      <a16:creationId xmlns:a16="http://schemas.microsoft.com/office/drawing/2014/main" id="{83745265-223F-80DB-7062-D20C24EC4253}"/>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17;p34">
                  <a:extLst>
                    <a:ext uri="{FF2B5EF4-FFF2-40B4-BE49-F238E27FC236}">
                      <a16:creationId xmlns:a16="http://schemas.microsoft.com/office/drawing/2014/main" id="{FE0F27E1-2235-C834-DFBE-16348A0E8420}"/>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18;p34">
                  <a:extLst>
                    <a:ext uri="{FF2B5EF4-FFF2-40B4-BE49-F238E27FC236}">
                      <a16:creationId xmlns:a16="http://schemas.microsoft.com/office/drawing/2014/main" id="{BC7E673E-95F8-A7C0-1EE5-40FBE390228A}"/>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19;p34">
                  <a:extLst>
                    <a:ext uri="{FF2B5EF4-FFF2-40B4-BE49-F238E27FC236}">
                      <a16:creationId xmlns:a16="http://schemas.microsoft.com/office/drawing/2014/main" id="{D3E14471-FA48-D328-F15E-2EEB5E28FCA1}"/>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0;p34">
                  <a:extLst>
                    <a:ext uri="{FF2B5EF4-FFF2-40B4-BE49-F238E27FC236}">
                      <a16:creationId xmlns:a16="http://schemas.microsoft.com/office/drawing/2014/main" id="{1B8EDE28-A811-A75F-32A6-9957FDE07705}"/>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321;p34">
                <a:extLst>
                  <a:ext uri="{FF2B5EF4-FFF2-40B4-BE49-F238E27FC236}">
                    <a16:creationId xmlns:a16="http://schemas.microsoft.com/office/drawing/2014/main" id="{AAFDEC76-B768-D1CA-1450-88AFBB36A22B}"/>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3716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575318" y="3216571"/>
            <a:ext cx="7030075" cy="1286510"/>
          </a:xfrm>
          <a:prstGeom prst="rect">
            <a:avLst/>
          </a:prstGeom>
          <a:noFill/>
          <a:ln>
            <a:noFill/>
          </a:ln>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Based on the analysis depicted in the provided data visualization, it can be inferred that while there appears to be an increase in salary for both retained and exited customers, there is minimal impact on account balances. Consequently, it suggests that there is no clear direct correlation between salary and account balance..</a:t>
            </a:r>
            <a:r>
              <a:rPr lang="en-IN" sz="1600" dirty="0">
                <a:latin typeface="Times New Roman" panose="02020603050405020304" pitchFamily="18" charset="0"/>
                <a:ea typeface="Arimo"/>
                <a:cs typeface="Times New Roman" panose="02020603050405020304" pitchFamily="18" charset="0"/>
                <a:sym typeface="Arimo"/>
              </a:rPr>
              <a:t>.</a:t>
            </a:r>
          </a:p>
        </p:txBody>
      </p:sp>
      <p:pic>
        <p:nvPicPr>
          <p:cNvPr id="6" name="Picture 5">
            <a:extLst>
              <a:ext uri="{FF2B5EF4-FFF2-40B4-BE49-F238E27FC236}">
                <a16:creationId xmlns:a16="http://schemas.microsoft.com/office/drawing/2014/main" id="{2EA564BD-92BC-F33B-C3FC-13981D06FDBB}"/>
              </a:ext>
            </a:extLst>
          </p:cNvPr>
          <p:cNvPicPr>
            <a:picLocks noChangeAspect="1"/>
          </p:cNvPicPr>
          <p:nvPr/>
        </p:nvPicPr>
        <p:blipFill>
          <a:blip r:embed="rId2"/>
          <a:stretch>
            <a:fillRect/>
          </a:stretch>
        </p:blipFill>
        <p:spPr>
          <a:xfrm>
            <a:off x="2146758" y="564664"/>
            <a:ext cx="4601217" cy="2724530"/>
          </a:xfrm>
          <a:prstGeom prst="rect">
            <a:avLst/>
          </a:prstGeom>
        </p:spPr>
      </p:pic>
      <p:grpSp>
        <p:nvGrpSpPr>
          <p:cNvPr id="7" name="Google Shape;259;p34">
            <a:extLst>
              <a:ext uri="{FF2B5EF4-FFF2-40B4-BE49-F238E27FC236}">
                <a16:creationId xmlns:a16="http://schemas.microsoft.com/office/drawing/2014/main" id="{8C0A1C83-8983-5941-4160-5B0EC248C287}"/>
              </a:ext>
            </a:extLst>
          </p:cNvPr>
          <p:cNvGrpSpPr/>
          <p:nvPr/>
        </p:nvGrpSpPr>
        <p:grpSpPr>
          <a:xfrm>
            <a:off x="103421" y="94784"/>
            <a:ext cx="1532091" cy="1340006"/>
            <a:chOff x="5138089" y="757530"/>
            <a:chExt cx="3605745" cy="3762679"/>
          </a:xfrm>
        </p:grpSpPr>
        <p:sp>
          <p:nvSpPr>
            <p:cNvPr id="8" name="Google Shape;260;p34">
              <a:extLst>
                <a:ext uri="{FF2B5EF4-FFF2-40B4-BE49-F238E27FC236}">
                  <a16:creationId xmlns:a16="http://schemas.microsoft.com/office/drawing/2014/main" id="{BAD19AD3-8D12-266F-6A43-044ABF75D1F0}"/>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1;p34">
              <a:extLst>
                <a:ext uri="{FF2B5EF4-FFF2-40B4-BE49-F238E27FC236}">
                  <a16:creationId xmlns:a16="http://schemas.microsoft.com/office/drawing/2014/main" id="{4ACDCFA0-35FB-2B3F-A087-1C07C660463F}"/>
                </a:ext>
              </a:extLst>
            </p:cNvPr>
            <p:cNvGrpSpPr/>
            <p:nvPr/>
          </p:nvGrpSpPr>
          <p:grpSpPr>
            <a:xfrm>
              <a:off x="5536526" y="2174241"/>
              <a:ext cx="858975" cy="300968"/>
              <a:chOff x="2271950" y="2722775"/>
              <a:chExt cx="575875" cy="201775"/>
            </a:xfrm>
          </p:grpSpPr>
          <p:sp>
            <p:nvSpPr>
              <p:cNvPr id="65" name="Google Shape;262;p34">
                <a:extLst>
                  <a:ext uri="{FF2B5EF4-FFF2-40B4-BE49-F238E27FC236}">
                    <a16:creationId xmlns:a16="http://schemas.microsoft.com/office/drawing/2014/main" id="{A4E55B31-8C6E-A1F8-BFC9-0A63D2C8C1B4}"/>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3;p34">
                <a:extLst>
                  <a:ext uri="{FF2B5EF4-FFF2-40B4-BE49-F238E27FC236}">
                    <a16:creationId xmlns:a16="http://schemas.microsoft.com/office/drawing/2014/main" id="{93E9CF1F-A11F-675F-679F-5028F07A040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4;p34">
                <a:extLst>
                  <a:ext uri="{FF2B5EF4-FFF2-40B4-BE49-F238E27FC236}">
                    <a16:creationId xmlns:a16="http://schemas.microsoft.com/office/drawing/2014/main" id="{AAB40ADC-6B02-FE65-A43B-6317AD877EAD}"/>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5;p34">
                <a:extLst>
                  <a:ext uri="{FF2B5EF4-FFF2-40B4-BE49-F238E27FC236}">
                    <a16:creationId xmlns:a16="http://schemas.microsoft.com/office/drawing/2014/main" id="{23101D43-0A11-E9DC-8B52-1CE59C542ED6}"/>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6;p34">
                <a:extLst>
                  <a:ext uri="{FF2B5EF4-FFF2-40B4-BE49-F238E27FC236}">
                    <a16:creationId xmlns:a16="http://schemas.microsoft.com/office/drawing/2014/main" id="{78F10E53-5AA2-AF96-3647-337A6558C808}"/>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7;p34">
              <a:extLst>
                <a:ext uri="{FF2B5EF4-FFF2-40B4-BE49-F238E27FC236}">
                  <a16:creationId xmlns:a16="http://schemas.microsoft.com/office/drawing/2014/main" id="{442972E6-F073-29D2-AF1D-4D9723DE3227}"/>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p34">
              <a:extLst>
                <a:ext uri="{FF2B5EF4-FFF2-40B4-BE49-F238E27FC236}">
                  <a16:creationId xmlns:a16="http://schemas.microsoft.com/office/drawing/2014/main" id="{1C10087F-EF13-3B8F-2ADB-BFA8144FE286}"/>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269;p34">
              <a:extLst>
                <a:ext uri="{FF2B5EF4-FFF2-40B4-BE49-F238E27FC236}">
                  <a16:creationId xmlns:a16="http://schemas.microsoft.com/office/drawing/2014/main" id="{1058AF72-D143-AF0E-AD27-D14C6D486E1F}"/>
                </a:ext>
              </a:extLst>
            </p:cNvPr>
            <p:cNvGrpSpPr/>
            <p:nvPr/>
          </p:nvGrpSpPr>
          <p:grpSpPr>
            <a:xfrm>
              <a:off x="6056200" y="1535350"/>
              <a:ext cx="2293204" cy="1710167"/>
              <a:chOff x="1062800" y="1986296"/>
              <a:chExt cx="2169540" cy="1617945"/>
            </a:xfrm>
          </p:grpSpPr>
          <p:sp>
            <p:nvSpPr>
              <p:cNvPr id="51" name="Google Shape;270;p34">
                <a:extLst>
                  <a:ext uri="{FF2B5EF4-FFF2-40B4-BE49-F238E27FC236}">
                    <a16:creationId xmlns:a16="http://schemas.microsoft.com/office/drawing/2014/main" id="{A79033DB-C6C9-ABEB-EC21-A38303BE8B94}"/>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1;p34">
                <a:extLst>
                  <a:ext uri="{FF2B5EF4-FFF2-40B4-BE49-F238E27FC236}">
                    <a16:creationId xmlns:a16="http://schemas.microsoft.com/office/drawing/2014/main" id="{BDD88A24-2AF2-C894-0F45-3913A74C9690}"/>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2;p34">
                <a:extLst>
                  <a:ext uri="{FF2B5EF4-FFF2-40B4-BE49-F238E27FC236}">
                    <a16:creationId xmlns:a16="http://schemas.microsoft.com/office/drawing/2014/main" id="{3BC9A760-B81E-3837-A784-C3C06002D89B}"/>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p34">
                <a:extLst>
                  <a:ext uri="{FF2B5EF4-FFF2-40B4-BE49-F238E27FC236}">
                    <a16:creationId xmlns:a16="http://schemas.microsoft.com/office/drawing/2014/main" id="{56C2D93D-2043-38FF-7327-6DBDC5DCBC52}"/>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4;p34">
                <a:extLst>
                  <a:ext uri="{FF2B5EF4-FFF2-40B4-BE49-F238E27FC236}">
                    <a16:creationId xmlns:a16="http://schemas.microsoft.com/office/drawing/2014/main" id="{F08ED607-AFF4-D7EF-50DD-8E6188BD8935}"/>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5;p34">
                <a:extLst>
                  <a:ext uri="{FF2B5EF4-FFF2-40B4-BE49-F238E27FC236}">
                    <a16:creationId xmlns:a16="http://schemas.microsoft.com/office/drawing/2014/main" id="{CCA58E13-DEE9-4D84-4336-D8A55A15D791}"/>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6;p34">
                <a:extLst>
                  <a:ext uri="{FF2B5EF4-FFF2-40B4-BE49-F238E27FC236}">
                    <a16:creationId xmlns:a16="http://schemas.microsoft.com/office/drawing/2014/main" id="{135B0102-B505-3B87-DB7E-2EDB6C45ADD6}"/>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p34">
                <a:extLst>
                  <a:ext uri="{FF2B5EF4-FFF2-40B4-BE49-F238E27FC236}">
                    <a16:creationId xmlns:a16="http://schemas.microsoft.com/office/drawing/2014/main" id="{8C693E7C-A1F7-B644-1DD0-931107FEBBF2}"/>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8;p34">
                <a:extLst>
                  <a:ext uri="{FF2B5EF4-FFF2-40B4-BE49-F238E27FC236}">
                    <a16:creationId xmlns:a16="http://schemas.microsoft.com/office/drawing/2014/main" id="{806759F4-E407-7205-9F02-FD94ED502950}"/>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p34">
                <a:extLst>
                  <a:ext uri="{FF2B5EF4-FFF2-40B4-BE49-F238E27FC236}">
                    <a16:creationId xmlns:a16="http://schemas.microsoft.com/office/drawing/2014/main" id="{42D2EBC2-738A-14BB-8C39-8CE055AE4691}"/>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p34">
                <a:extLst>
                  <a:ext uri="{FF2B5EF4-FFF2-40B4-BE49-F238E27FC236}">
                    <a16:creationId xmlns:a16="http://schemas.microsoft.com/office/drawing/2014/main" id="{E34B77D3-3382-722A-4C30-1A4D04B82913}"/>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p34">
                <a:extLst>
                  <a:ext uri="{FF2B5EF4-FFF2-40B4-BE49-F238E27FC236}">
                    <a16:creationId xmlns:a16="http://schemas.microsoft.com/office/drawing/2014/main" id="{AAA40846-0D6E-8ADC-6D9B-B45408F9377A}"/>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2;p34">
                <a:extLst>
                  <a:ext uri="{FF2B5EF4-FFF2-40B4-BE49-F238E27FC236}">
                    <a16:creationId xmlns:a16="http://schemas.microsoft.com/office/drawing/2014/main" id="{364B57B3-B069-A5B1-21A5-0D16425871B6}"/>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3;p34">
                <a:extLst>
                  <a:ext uri="{FF2B5EF4-FFF2-40B4-BE49-F238E27FC236}">
                    <a16:creationId xmlns:a16="http://schemas.microsoft.com/office/drawing/2014/main" id="{A4D72B96-961D-774E-F09C-42422EF208D1}"/>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84;p34">
              <a:extLst>
                <a:ext uri="{FF2B5EF4-FFF2-40B4-BE49-F238E27FC236}">
                  <a16:creationId xmlns:a16="http://schemas.microsoft.com/office/drawing/2014/main" id="{1A809D65-5165-2B67-0283-7ED09C400342}"/>
                </a:ext>
              </a:extLst>
            </p:cNvPr>
            <p:cNvGrpSpPr/>
            <p:nvPr/>
          </p:nvGrpSpPr>
          <p:grpSpPr>
            <a:xfrm>
              <a:off x="7524694" y="2964516"/>
              <a:ext cx="953591" cy="334099"/>
              <a:chOff x="2271950" y="2722775"/>
              <a:chExt cx="575875" cy="201775"/>
            </a:xfrm>
          </p:grpSpPr>
          <p:sp>
            <p:nvSpPr>
              <p:cNvPr id="46" name="Google Shape;285;p34">
                <a:extLst>
                  <a:ext uri="{FF2B5EF4-FFF2-40B4-BE49-F238E27FC236}">
                    <a16:creationId xmlns:a16="http://schemas.microsoft.com/office/drawing/2014/main" id="{A60895DE-3EEE-A195-1228-BA52DCD1297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6;p34">
                <a:extLst>
                  <a:ext uri="{FF2B5EF4-FFF2-40B4-BE49-F238E27FC236}">
                    <a16:creationId xmlns:a16="http://schemas.microsoft.com/office/drawing/2014/main" id="{F0EA9AE9-D82D-A2D7-9CE8-7DFDE63C7D68}"/>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p34">
                <a:extLst>
                  <a:ext uri="{FF2B5EF4-FFF2-40B4-BE49-F238E27FC236}">
                    <a16:creationId xmlns:a16="http://schemas.microsoft.com/office/drawing/2014/main" id="{E97230A8-32A3-6183-78C3-CC2D584C070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8;p34">
                <a:extLst>
                  <a:ext uri="{FF2B5EF4-FFF2-40B4-BE49-F238E27FC236}">
                    <a16:creationId xmlns:a16="http://schemas.microsoft.com/office/drawing/2014/main" id="{55613D5D-6B84-FA00-444A-A27BD85CC43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9;p34">
                <a:extLst>
                  <a:ext uri="{FF2B5EF4-FFF2-40B4-BE49-F238E27FC236}">
                    <a16:creationId xmlns:a16="http://schemas.microsoft.com/office/drawing/2014/main" id="{2F481667-37FC-6A22-B59B-2A05947C0FD8}"/>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90;p34">
              <a:extLst>
                <a:ext uri="{FF2B5EF4-FFF2-40B4-BE49-F238E27FC236}">
                  <a16:creationId xmlns:a16="http://schemas.microsoft.com/office/drawing/2014/main" id="{9755E419-1463-F4D6-3BC0-D8E0D7C50AF1}"/>
                </a:ext>
              </a:extLst>
            </p:cNvPr>
            <p:cNvGrpSpPr/>
            <p:nvPr/>
          </p:nvGrpSpPr>
          <p:grpSpPr>
            <a:xfrm>
              <a:off x="7653574" y="1141618"/>
              <a:ext cx="695830" cy="643529"/>
              <a:chOff x="3407216" y="1944760"/>
              <a:chExt cx="535831" cy="495479"/>
            </a:xfrm>
          </p:grpSpPr>
          <p:sp>
            <p:nvSpPr>
              <p:cNvPr id="43" name="Google Shape;291;p34">
                <a:extLst>
                  <a:ext uri="{FF2B5EF4-FFF2-40B4-BE49-F238E27FC236}">
                    <a16:creationId xmlns:a16="http://schemas.microsoft.com/office/drawing/2014/main" id="{D5F16473-3BA5-C6DE-DDD5-DA716767AEE5}"/>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2;p34">
                <a:extLst>
                  <a:ext uri="{FF2B5EF4-FFF2-40B4-BE49-F238E27FC236}">
                    <a16:creationId xmlns:a16="http://schemas.microsoft.com/office/drawing/2014/main" id="{D815EB95-D490-2536-3C61-64D09B3D79E5}"/>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3;p34">
                <a:extLst>
                  <a:ext uri="{FF2B5EF4-FFF2-40B4-BE49-F238E27FC236}">
                    <a16:creationId xmlns:a16="http://schemas.microsoft.com/office/drawing/2014/main" id="{843206FC-5875-95EE-55DD-6F5673CF93E5}"/>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94;p34">
              <a:extLst>
                <a:ext uri="{FF2B5EF4-FFF2-40B4-BE49-F238E27FC236}">
                  <a16:creationId xmlns:a16="http://schemas.microsoft.com/office/drawing/2014/main" id="{C9BC4DB9-BDF6-51C0-D4EE-BFA27B3F87DB}"/>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p34">
              <a:extLst>
                <a:ext uri="{FF2B5EF4-FFF2-40B4-BE49-F238E27FC236}">
                  <a16:creationId xmlns:a16="http://schemas.microsoft.com/office/drawing/2014/main" id="{05A9B61B-7DA6-53C8-334E-40A4D0770BF6}"/>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6;p34">
              <a:extLst>
                <a:ext uri="{FF2B5EF4-FFF2-40B4-BE49-F238E27FC236}">
                  <a16:creationId xmlns:a16="http://schemas.microsoft.com/office/drawing/2014/main" id="{68367A48-1ABC-1805-72C2-A69CB52B034B}"/>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p34">
              <a:extLst>
                <a:ext uri="{FF2B5EF4-FFF2-40B4-BE49-F238E27FC236}">
                  <a16:creationId xmlns:a16="http://schemas.microsoft.com/office/drawing/2014/main" id="{3F7F2CB8-6D98-8E8D-3CFD-593F7B709DEA}"/>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p34">
              <a:extLst>
                <a:ext uri="{FF2B5EF4-FFF2-40B4-BE49-F238E27FC236}">
                  <a16:creationId xmlns:a16="http://schemas.microsoft.com/office/drawing/2014/main" id="{FE035274-B390-A6F0-FCEC-4C4A28808DF9}"/>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0;p34">
              <a:extLst>
                <a:ext uri="{FF2B5EF4-FFF2-40B4-BE49-F238E27FC236}">
                  <a16:creationId xmlns:a16="http://schemas.microsoft.com/office/drawing/2014/main" id="{6A7A5A23-686D-FFBE-4996-658B223F9E34}"/>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1;p34">
              <a:extLst>
                <a:ext uri="{FF2B5EF4-FFF2-40B4-BE49-F238E27FC236}">
                  <a16:creationId xmlns:a16="http://schemas.microsoft.com/office/drawing/2014/main" id="{1ED5B641-C456-DFFF-990E-F2D2EBDEC2F9}"/>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2;p34">
              <a:extLst>
                <a:ext uri="{FF2B5EF4-FFF2-40B4-BE49-F238E27FC236}">
                  <a16:creationId xmlns:a16="http://schemas.microsoft.com/office/drawing/2014/main" id="{C6CEC5B3-4050-E319-E55F-FB58405C3AC5}"/>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p34">
              <a:extLst>
                <a:ext uri="{FF2B5EF4-FFF2-40B4-BE49-F238E27FC236}">
                  <a16:creationId xmlns:a16="http://schemas.microsoft.com/office/drawing/2014/main" id="{268F90CF-39C4-AE05-3B98-3256B68467E0}"/>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4;p34">
              <a:extLst>
                <a:ext uri="{FF2B5EF4-FFF2-40B4-BE49-F238E27FC236}">
                  <a16:creationId xmlns:a16="http://schemas.microsoft.com/office/drawing/2014/main" id="{C231B33F-AA97-770D-4404-916DB1FC5EE1}"/>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305;p34">
              <a:extLst>
                <a:ext uri="{FF2B5EF4-FFF2-40B4-BE49-F238E27FC236}">
                  <a16:creationId xmlns:a16="http://schemas.microsoft.com/office/drawing/2014/main" id="{6AB89F1A-C025-9780-FF2B-09B6610C2895}"/>
                </a:ext>
              </a:extLst>
            </p:cNvPr>
            <p:cNvGrpSpPr/>
            <p:nvPr/>
          </p:nvGrpSpPr>
          <p:grpSpPr>
            <a:xfrm>
              <a:off x="6882732" y="2040297"/>
              <a:ext cx="1861102" cy="1904111"/>
              <a:chOff x="6882732" y="2040297"/>
              <a:chExt cx="1861102" cy="1904111"/>
            </a:xfrm>
          </p:grpSpPr>
          <p:grpSp>
            <p:nvGrpSpPr>
              <p:cNvPr id="27" name="Google Shape;306;p34">
                <a:extLst>
                  <a:ext uri="{FF2B5EF4-FFF2-40B4-BE49-F238E27FC236}">
                    <a16:creationId xmlns:a16="http://schemas.microsoft.com/office/drawing/2014/main" id="{46B9C484-2939-1207-E2FC-64C7F813BE16}"/>
                  </a:ext>
                </a:extLst>
              </p:cNvPr>
              <p:cNvGrpSpPr/>
              <p:nvPr/>
            </p:nvGrpSpPr>
            <p:grpSpPr>
              <a:xfrm rot="1800000">
                <a:off x="7153488" y="2273972"/>
                <a:ext cx="1319590" cy="1436760"/>
                <a:chOff x="2956444" y="-416775"/>
                <a:chExt cx="1627918" cy="1772276"/>
              </a:xfrm>
            </p:grpSpPr>
            <p:sp>
              <p:nvSpPr>
                <p:cNvPr id="29" name="Google Shape;307;p34">
                  <a:extLst>
                    <a:ext uri="{FF2B5EF4-FFF2-40B4-BE49-F238E27FC236}">
                      <a16:creationId xmlns:a16="http://schemas.microsoft.com/office/drawing/2014/main" id="{753666CF-9848-CD96-5D98-69B4B2B30BED}"/>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8;p34">
                  <a:extLst>
                    <a:ext uri="{FF2B5EF4-FFF2-40B4-BE49-F238E27FC236}">
                      <a16:creationId xmlns:a16="http://schemas.microsoft.com/office/drawing/2014/main" id="{04DDEBBE-1B07-7A5F-0318-E8A6E6A1875D}"/>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p34">
                  <a:extLst>
                    <a:ext uri="{FF2B5EF4-FFF2-40B4-BE49-F238E27FC236}">
                      <a16:creationId xmlns:a16="http://schemas.microsoft.com/office/drawing/2014/main" id="{9400F223-9E7F-2683-849E-21ACD2FDAFD0}"/>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0;p34">
                  <a:extLst>
                    <a:ext uri="{FF2B5EF4-FFF2-40B4-BE49-F238E27FC236}">
                      <a16:creationId xmlns:a16="http://schemas.microsoft.com/office/drawing/2014/main" id="{3943A4C2-C655-BE50-B44A-FDD1F7239067}"/>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p34">
                  <a:extLst>
                    <a:ext uri="{FF2B5EF4-FFF2-40B4-BE49-F238E27FC236}">
                      <a16:creationId xmlns:a16="http://schemas.microsoft.com/office/drawing/2014/main" id="{248F0ABE-F153-37D9-6212-B686E7793FE8}"/>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2;p34">
                  <a:extLst>
                    <a:ext uri="{FF2B5EF4-FFF2-40B4-BE49-F238E27FC236}">
                      <a16:creationId xmlns:a16="http://schemas.microsoft.com/office/drawing/2014/main" id="{2DC63CED-EE4D-2050-E8E0-52A102BCCE1F}"/>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3;p34">
                  <a:extLst>
                    <a:ext uri="{FF2B5EF4-FFF2-40B4-BE49-F238E27FC236}">
                      <a16:creationId xmlns:a16="http://schemas.microsoft.com/office/drawing/2014/main" id="{2063EE9E-B045-9585-0382-07CD5A401772}"/>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4;p34">
                  <a:extLst>
                    <a:ext uri="{FF2B5EF4-FFF2-40B4-BE49-F238E27FC236}">
                      <a16:creationId xmlns:a16="http://schemas.microsoft.com/office/drawing/2014/main" id="{E3E21B64-1E34-5E37-8EAD-FEBD80E38D8F}"/>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p34">
                  <a:extLst>
                    <a:ext uri="{FF2B5EF4-FFF2-40B4-BE49-F238E27FC236}">
                      <a16:creationId xmlns:a16="http://schemas.microsoft.com/office/drawing/2014/main" id="{1FC87CFA-4458-05EE-61D0-EF27CC7F7422}"/>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p34">
                  <a:extLst>
                    <a:ext uri="{FF2B5EF4-FFF2-40B4-BE49-F238E27FC236}">
                      <a16:creationId xmlns:a16="http://schemas.microsoft.com/office/drawing/2014/main" id="{4542C37D-91CD-32E9-CA9D-73412FAE485F}"/>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p34">
                  <a:extLst>
                    <a:ext uri="{FF2B5EF4-FFF2-40B4-BE49-F238E27FC236}">
                      <a16:creationId xmlns:a16="http://schemas.microsoft.com/office/drawing/2014/main" id="{B5187843-6478-CF3D-5194-A3C22AE0E737}"/>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8;p34">
                  <a:extLst>
                    <a:ext uri="{FF2B5EF4-FFF2-40B4-BE49-F238E27FC236}">
                      <a16:creationId xmlns:a16="http://schemas.microsoft.com/office/drawing/2014/main" id="{93739788-33AA-0B7B-002B-68F8F59C188F}"/>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9;p34">
                  <a:extLst>
                    <a:ext uri="{FF2B5EF4-FFF2-40B4-BE49-F238E27FC236}">
                      <a16:creationId xmlns:a16="http://schemas.microsoft.com/office/drawing/2014/main" id="{0B39F351-AD3D-E6D0-75CD-4A262BE587A5}"/>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0;p34">
                  <a:extLst>
                    <a:ext uri="{FF2B5EF4-FFF2-40B4-BE49-F238E27FC236}">
                      <a16:creationId xmlns:a16="http://schemas.microsoft.com/office/drawing/2014/main" id="{82565F32-7E72-F306-33A3-D981EFA827EA}"/>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321;p34">
                <a:extLst>
                  <a:ext uri="{FF2B5EF4-FFF2-40B4-BE49-F238E27FC236}">
                    <a16:creationId xmlns:a16="http://schemas.microsoft.com/office/drawing/2014/main" id="{5CB57C80-8A8C-20E3-E594-A09E66095A7E}"/>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259;p34">
            <a:extLst>
              <a:ext uri="{FF2B5EF4-FFF2-40B4-BE49-F238E27FC236}">
                <a16:creationId xmlns:a16="http://schemas.microsoft.com/office/drawing/2014/main" id="{191812DE-A5E3-8D76-29C8-ECCC542CD2BC}"/>
              </a:ext>
            </a:extLst>
          </p:cNvPr>
          <p:cNvGrpSpPr/>
          <p:nvPr/>
        </p:nvGrpSpPr>
        <p:grpSpPr>
          <a:xfrm>
            <a:off x="7605393" y="3546087"/>
            <a:ext cx="1465048" cy="1466317"/>
            <a:chOff x="5138089" y="757530"/>
            <a:chExt cx="3605745" cy="3762679"/>
          </a:xfrm>
        </p:grpSpPr>
        <p:sp>
          <p:nvSpPr>
            <p:cNvPr id="71" name="Google Shape;260;p34">
              <a:extLst>
                <a:ext uri="{FF2B5EF4-FFF2-40B4-BE49-F238E27FC236}">
                  <a16:creationId xmlns:a16="http://schemas.microsoft.com/office/drawing/2014/main" id="{0352517D-15CC-26C4-2804-7C96B7DC3036}"/>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261;p34">
              <a:extLst>
                <a:ext uri="{FF2B5EF4-FFF2-40B4-BE49-F238E27FC236}">
                  <a16:creationId xmlns:a16="http://schemas.microsoft.com/office/drawing/2014/main" id="{1C22775D-8ABB-66B4-DADB-E3994DFB38E0}"/>
                </a:ext>
              </a:extLst>
            </p:cNvPr>
            <p:cNvGrpSpPr/>
            <p:nvPr/>
          </p:nvGrpSpPr>
          <p:grpSpPr>
            <a:xfrm>
              <a:off x="5536526" y="2174241"/>
              <a:ext cx="858975" cy="300968"/>
              <a:chOff x="2271950" y="2722775"/>
              <a:chExt cx="575875" cy="201775"/>
            </a:xfrm>
          </p:grpSpPr>
          <p:sp>
            <p:nvSpPr>
              <p:cNvPr id="127" name="Google Shape;262;p34">
                <a:extLst>
                  <a:ext uri="{FF2B5EF4-FFF2-40B4-BE49-F238E27FC236}">
                    <a16:creationId xmlns:a16="http://schemas.microsoft.com/office/drawing/2014/main" id="{A1A4D0C9-3A73-9E0D-ECA9-18D63C5DEE2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3;p34">
                <a:extLst>
                  <a:ext uri="{FF2B5EF4-FFF2-40B4-BE49-F238E27FC236}">
                    <a16:creationId xmlns:a16="http://schemas.microsoft.com/office/drawing/2014/main" id="{4C76DFB7-8090-EB80-9D02-89BDCF802D7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4;p34">
                <a:extLst>
                  <a:ext uri="{FF2B5EF4-FFF2-40B4-BE49-F238E27FC236}">
                    <a16:creationId xmlns:a16="http://schemas.microsoft.com/office/drawing/2014/main" id="{8B57F24F-3D6F-5A08-C9ED-8B04202DCEF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5;p34">
                <a:extLst>
                  <a:ext uri="{FF2B5EF4-FFF2-40B4-BE49-F238E27FC236}">
                    <a16:creationId xmlns:a16="http://schemas.microsoft.com/office/drawing/2014/main" id="{7CAFB718-58DE-C962-51B9-1B920B7C8EAB}"/>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6;p34">
                <a:extLst>
                  <a:ext uri="{FF2B5EF4-FFF2-40B4-BE49-F238E27FC236}">
                    <a16:creationId xmlns:a16="http://schemas.microsoft.com/office/drawing/2014/main" id="{1ECBD1BC-641E-4C28-12CB-11361EDBE296}"/>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267;p34">
              <a:extLst>
                <a:ext uri="{FF2B5EF4-FFF2-40B4-BE49-F238E27FC236}">
                  <a16:creationId xmlns:a16="http://schemas.microsoft.com/office/drawing/2014/main" id="{82D75FA6-4B6C-FE85-6B7F-53D6FB0B1EAC}"/>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8;p34">
              <a:extLst>
                <a:ext uri="{FF2B5EF4-FFF2-40B4-BE49-F238E27FC236}">
                  <a16:creationId xmlns:a16="http://schemas.microsoft.com/office/drawing/2014/main" id="{C8900FD4-382F-39F9-EE67-6BE4EA662097}"/>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269;p34">
              <a:extLst>
                <a:ext uri="{FF2B5EF4-FFF2-40B4-BE49-F238E27FC236}">
                  <a16:creationId xmlns:a16="http://schemas.microsoft.com/office/drawing/2014/main" id="{A3AB17D8-BAE6-C236-5CC3-20C395F50DD6}"/>
                </a:ext>
              </a:extLst>
            </p:cNvPr>
            <p:cNvGrpSpPr/>
            <p:nvPr/>
          </p:nvGrpSpPr>
          <p:grpSpPr>
            <a:xfrm>
              <a:off x="6056200" y="1535350"/>
              <a:ext cx="2293204" cy="1710167"/>
              <a:chOff x="1062800" y="1986296"/>
              <a:chExt cx="2169540" cy="1617945"/>
            </a:xfrm>
          </p:grpSpPr>
          <p:sp>
            <p:nvSpPr>
              <p:cNvPr id="113" name="Google Shape;270;p34">
                <a:extLst>
                  <a:ext uri="{FF2B5EF4-FFF2-40B4-BE49-F238E27FC236}">
                    <a16:creationId xmlns:a16="http://schemas.microsoft.com/office/drawing/2014/main" id="{55578695-2BA9-DB58-7D5A-E8023D730C1C}"/>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1;p34">
                <a:extLst>
                  <a:ext uri="{FF2B5EF4-FFF2-40B4-BE49-F238E27FC236}">
                    <a16:creationId xmlns:a16="http://schemas.microsoft.com/office/drawing/2014/main" id="{7D333BA6-590D-186A-D98F-70E7E55382F8}"/>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2;p34">
                <a:extLst>
                  <a:ext uri="{FF2B5EF4-FFF2-40B4-BE49-F238E27FC236}">
                    <a16:creationId xmlns:a16="http://schemas.microsoft.com/office/drawing/2014/main" id="{C32E0ABF-CEDA-5A80-69A0-98253A2CD63B}"/>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3;p34">
                <a:extLst>
                  <a:ext uri="{FF2B5EF4-FFF2-40B4-BE49-F238E27FC236}">
                    <a16:creationId xmlns:a16="http://schemas.microsoft.com/office/drawing/2014/main" id="{CAC4E158-953C-D65F-CE1F-8C1B1EBBBB61}"/>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4;p34">
                <a:extLst>
                  <a:ext uri="{FF2B5EF4-FFF2-40B4-BE49-F238E27FC236}">
                    <a16:creationId xmlns:a16="http://schemas.microsoft.com/office/drawing/2014/main" id="{6760EDCC-0793-E4B5-80F9-26287E83A54D}"/>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5;p34">
                <a:extLst>
                  <a:ext uri="{FF2B5EF4-FFF2-40B4-BE49-F238E27FC236}">
                    <a16:creationId xmlns:a16="http://schemas.microsoft.com/office/drawing/2014/main" id="{B24A46FA-285F-958B-8AA0-1EB824360DD1}"/>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6;p34">
                <a:extLst>
                  <a:ext uri="{FF2B5EF4-FFF2-40B4-BE49-F238E27FC236}">
                    <a16:creationId xmlns:a16="http://schemas.microsoft.com/office/drawing/2014/main" id="{2BECEE32-702D-D189-CFA8-B5936F783325}"/>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7;p34">
                <a:extLst>
                  <a:ext uri="{FF2B5EF4-FFF2-40B4-BE49-F238E27FC236}">
                    <a16:creationId xmlns:a16="http://schemas.microsoft.com/office/drawing/2014/main" id="{9610B9AB-9336-9B21-CB7A-D105C835ABA3}"/>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8;p34">
                <a:extLst>
                  <a:ext uri="{FF2B5EF4-FFF2-40B4-BE49-F238E27FC236}">
                    <a16:creationId xmlns:a16="http://schemas.microsoft.com/office/drawing/2014/main" id="{A1574D67-93E7-4DB4-8BA1-4D39DE8B756C}"/>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9;p34">
                <a:extLst>
                  <a:ext uri="{FF2B5EF4-FFF2-40B4-BE49-F238E27FC236}">
                    <a16:creationId xmlns:a16="http://schemas.microsoft.com/office/drawing/2014/main" id="{3FABC94B-73F5-8B1E-BD53-D622B56B200F}"/>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0;p34">
                <a:extLst>
                  <a:ext uri="{FF2B5EF4-FFF2-40B4-BE49-F238E27FC236}">
                    <a16:creationId xmlns:a16="http://schemas.microsoft.com/office/drawing/2014/main" id="{197AB7CE-B3A0-B267-4BD5-7F5AE2D407C8}"/>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1;p34">
                <a:extLst>
                  <a:ext uri="{FF2B5EF4-FFF2-40B4-BE49-F238E27FC236}">
                    <a16:creationId xmlns:a16="http://schemas.microsoft.com/office/drawing/2014/main" id="{7B19256A-F1F9-CF8F-C9AC-AA6CC6888AEC}"/>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2;p34">
                <a:extLst>
                  <a:ext uri="{FF2B5EF4-FFF2-40B4-BE49-F238E27FC236}">
                    <a16:creationId xmlns:a16="http://schemas.microsoft.com/office/drawing/2014/main" id="{6DC69618-5385-22B3-77B5-CA3A1FA8A5D2}"/>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3;p34">
                <a:extLst>
                  <a:ext uri="{FF2B5EF4-FFF2-40B4-BE49-F238E27FC236}">
                    <a16:creationId xmlns:a16="http://schemas.microsoft.com/office/drawing/2014/main" id="{09DC9413-C87F-BFBC-A069-3B040F493D14}"/>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84;p34">
              <a:extLst>
                <a:ext uri="{FF2B5EF4-FFF2-40B4-BE49-F238E27FC236}">
                  <a16:creationId xmlns:a16="http://schemas.microsoft.com/office/drawing/2014/main" id="{235FB9DA-5FEB-C5A7-252E-F6121ED5B05E}"/>
                </a:ext>
              </a:extLst>
            </p:cNvPr>
            <p:cNvGrpSpPr/>
            <p:nvPr/>
          </p:nvGrpSpPr>
          <p:grpSpPr>
            <a:xfrm>
              <a:off x="7524694" y="2964516"/>
              <a:ext cx="953591" cy="334099"/>
              <a:chOff x="2271950" y="2722775"/>
              <a:chExt cx="575875" cy="201775"/>
            </a:xfrm>
          </p:grpSpPr>
          <p:sp>
            <p:nvSpPr>
              <p:cNvPr id="108" name="Google Shape;285;p34">
                <a:extLst>
                  <a:ext uri="{FF2B5EF4-FFF2-40B4-BE49-F238E27FC236}">
                    <a16:creationId xmlns:a16="http://schemas.microsoft.com/office/drawing/2014/main" id="{1450859F-7469-4278-EB9C-ACDCB125BF0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6;p34">
                <a:extLst>
                  <a:ext uri="{FF2B5EF4-FFF2-40B4-BE49-F238E27FC236}">
                    <a16:creationId xmlns:a16="http://schemas.microsoft.com/office/drawing/2014/main" id="{2F94763D-24AA-BEB2-1BD9-941F7FB9ED1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7;p34">
                <a:extLst>
                  <a:ext uri="{FF2B5EF4-FFF2-40B4-BE49-F238E27FC236}">
                    <a16:creationId xmlns:a16="http://schemas.microsoft.com/office/drawing/2014/main" id="{32A6CA63-CB62-AC55-8A22-AEFB3D34E7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8;p34">
                <a:extLst>
                  <a:ext uri="{FF2B5EF4-FFF2-40B4-BE49-F238E27FC236}">
                    <a16:creationId xmlns:a16="http://schemas.microsoft.com/office/drawing/2014/main" id="{40746B2F-F1A3-C7DB-50DC-13FB27D5233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9;p34">
                <a:extLst>
                  <a:ext uri="{FF2B5EF4-FFF2-40B4-BE49-F238E27FC236}">
                    <a16:creationId xmlns:a16="http://schemas.microsoft.com/office/drawing/2014/main" id="{9D1D8F51-8B8A-6D9B-D21A-7B17937CF2C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90;p34">
              <a:extLst>
                <a:ext uri="{FF2B5EF4-FFF2-40B4-BE49-F238E27FC236}">
                  <a16:creationId xmlns:a16="http://schemas.microsoft.com/office/drawing/2014/main" id="{F48EE60B-5786-A003-3935-6EC095BFA5FA}"/>
                </a:ext>
              </a:extLst>
            </p:cNvPr>
            <p:cNvGrpSpPr/>
            <p:nvPr/>
          </p:nvGrpSpPr>
          <p:grpSpPr>
            <a:xfrm>
              <a:off x="7653574" y="1141618"/>
              <a:ext cx="695830" cy="643529"/>
              <a:chOff x="3407216" y="1944760"/>
              <a:chExt cx="535831" cy="495479"/>
            </a:xfrm>
          </p:grpSpPr>
          <p:sp>
            <p:nvSpPr>
              <p:cNvPr id="105" name="Google Shape;291;p34">
                <a:extLst>
                  <a:ext uri="{FF2B5EF4-FFF2-40B4-BE49-F238E27FC236}">
                    <a16:creationId xmlns:a16="http://schemas.microsoft.com/office/drawing/2014/main" id="{8DF8FC4D-E492-75F7-F235-3A53C3841F74}"/>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2;p34">
                <a:extLst>
                  <a:ext uri="{FF2B5EF4-FFF2-40B4-BE49-F238E27FC236}">
                    <a16:creationId xmlns:a16="http://schemas.microsoft.com/office/drawing/2014/main" id="{2415030F-6223-C37B-248F-95917D34BC88}"/>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3;p34">
                <a:extLst>
                  <a:ext uri="{FF2B5EF4-FFF2-40B4-BE49-F238E27FC236}">
                    <a16:creationId xmlns:a16="http://schemas.microsoft.com/office/drawing/2014/main" id="{925A3051-7C2E-ED6A-D60B-714567C7F5A0}"/>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94;p34">
              <a:extLst>
                <a:ext uri="{FF2B5EF4-FFF2-40B4-BE49-F238E27FC236}">
                  <a16:creationId xmlns:a16="http://schemas.microsoft.com/office/drawing/2014/main" id="{4E65F5E3-940A-484D-C8A0-85F3CD31F30A}"/>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5;p34">
              <a:extLst>
                <a:ext uri="{FF2B5EF4-FFF2-40B4-BE49-F238E27FC236}">
                  <a16:creationId xmlns:a16="http://schemas.microsoft.com/office/drawing/2014/main" id="{2508D009-508A-2412-5D45-5DA49D210635}"/>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6;p34">
              <a:extLst>
                <a:ext uri="{FF2B5EF4-FFF2-40B4-BE49-F238E27FC236}">
                  <a16:creationId xmlns:a16="http://schemas.microsoft.com/office/drawing/2014/main" id="{A3F26B4E-1923-4E9E-01C7-0884FAA9CF53}"/>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7;p34">
              <a:extLst>
                <a:ext uri="{FF2B5EF4-FFF2-40B4-BE49-F238E27FC236}">
                  <a16:creationId xmlns:a16="http://schemas.microsoft.com/office/drawing/2014/main" id="{357ADCD7-2734-9A4F-F60E-577F70A6B6A0}"/>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p34">
              <a:extLst>
                <a:ext uri="{FF2B5EF4-FFF2-40B4-BE49-F238E27FC236}">
                  <a16:creationId xmlns:a16="http://schemas.microsoft.com/office/drawing/2014/main" id="{1689FCD1-8ECC-1C3A-8720-0D13EFEF3543}"/>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0;p34">
              <a:extLst>
                <a:ext uri="{FF2B5EF4-FFF2-40B4-BE49-F238E27FC236}">
                  <a16:creationId xmlns:a16="http://schemas.microsoft.com/office/drawing/2014/main" id="{EBE5275B-726D-701A-D1CC-1859825D9CCE}"/>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1;p34">
              <a:extLst>
                <a:ext uri="{FF2B5EF4-FFF2-40B4-BE49-F238E27FC236}">
                  <a16:creationId xmlns:a16="http://schemas.microsoft.com/office/drawing/2014/main" id="{D1192CC8-9506-D973-EEB1-CA6DB148ECC2}"/>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2;p34">
              <a:extLst>
                <a:ext uri="{FF2B5EF4-FFF2-40B4-BE49-F238E27FC236}">
                  <a16:creationId xmlns:a16="http://schemas.microsoft.com/office/drawing/2014/main" id="{77226441-2A98-66AF-8B22-68F36F8D2138}"/>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3;p34">
              <a:extLst>
                <a:ext uri="{FF2B5EF4-FFF2-40B4-BE49-F238E27FC236}">
                  <a16:creationId xmlns:a16="http://schemas.microsoft.com/office/drawing/2014/main" id="{BBC3985A-6D6D-ABE6-485A-7351227B5E3F}"/>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4;p34">
              <a:extLst>
                <a:ext uri="{FF2B5EF4-FFF2-40B4-BE49-F238E27FC236}">
                  <a16:creationId xmlns:a16="http://schemas.microsoft.com/office/drawing/2014/main" id="{62177F34-CF4E-E13F-632C-FB220986BF29}"/>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305;p34">
              <a:extLst>
                <a:ext uri="{FF2B5EF4-FFF2-40B4-BE49-F238E27FC236}">
                  <a16:creationId xmlns:a16="http://schemas.microsoft.com/office/drawing/2014/main" id="{6D9A169B-ADC1-DD11-8D80-714BC09226B8}"/>
                </a:ext>
              </a:extLst>
            </p:cNvPr>
            <p:cNvGrpSpPr/>
            <p:nvPr/>
          </p:nvGrpSpPr>
          <p:grpSpPr>
            <a:xfrm>
              <a:off x="6882732" y="2040297"/>
              <a:ext cx="1861102" cy="1904111"/>
              <a:chOff x="6882732" y="2040297"/>
              <a:chExt cx="1861102" cy="1904111"/>
            </a:xfrm>
          </p:grpSpPr>
          <p:grpSp>
            <p:nvGrpSpPr>
              <p:cNvPr id="89" name="Google Shape;306;p34">
                <a:extLst>
                  <a:ext uri="{FF2B5EF4-FFF2-40B4-BE49-F238E27FC236}">
                    <a16:creationId xmlns:a16="http://schemas.microsoft.com/office/drawing/2014/main" id="{D8AD0817-FBE0-780A-3AFC-9994717AB758}"/>
                  </a:ext>
                </a:extLst>
              </p:cNvPr>
              <p:cNvGrpSpPr/>
              <p:nvPr/>
            </p:nvGrpSpPr>
            <p:grpSpPr>
              <a:xfrm rot="1800000">
                <a:off x="7153488" y="2273972"/>
                <a:ext cx="1319590" cy="1436760"/>
                <a:chOff x="2956444" y="-416775"/>
                <a:chExt cx="1627918" cy="1772276"/>
              </a:xfrm>
            </p:grpSpPr>
            <p:sp>
              <p:nvSpPr>
                <p:cNvPr id="91" name="Google Shape;307;p34">
                  <a:extLst>
                    <a:ext uri="{FF2B5EF4-FFF2-40B4-BE49-F238E27FC236}">
                      <a16:creationId xmlns:a16="http://schemas.microsoft.com/office/drawing/2014/main" id="{D334548D-68FC-AF05-4E93-A728E3D0E7EF}"/>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8;p34">
                  <a:extLst>
                    <a:ext uri="{FF2B5EF4-FFF2-40B4-BE49-F238E27FC236}">
                      <a16:creationId xmlns:a16="http://schemas.microsoft.com/office/drawing/2014/main" id="{28BCF2D4-5C5B-08D6-3529-DE90D7F3CAA8}"/>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9;p34">
                  <a:extLst>
                    <a:ext uri="{FF2B5EF4-FFF2-40B4-BE49-F238E27FC236}">
                      <a16:creationId xmlns:a16="http://schemas.microsoft.com/office/drawing/2014/main" id="{4DFF1FC8-B34D-9C51-007A-46203E5598E5}"/>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0;p34">
                  <a:extLst>
                    <a:ext uri="{FF2B5EF4-FFF2-40B4-BE49-F238E27FC236}">
                      <a16:creationId xmlns:a16="http://schemas.microsoft.com/office/drawing/2014/main" id="{17AB78FF-07D9-421F-2612-88CEC5787F0C}"/>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1;p34">
                  <a:extLst>
                    <a:ext uri="{FF2B5EF4-FFF2-40B4-BE49-F238E27FC236}">
                      <a16:creationId xmlns:a16="http://schemas.microsoft.com/office/drawing/2014/main" id="{3611DD6D-2DD3-AF8A-3224-925B257F8A0A}"/>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2;p34">
                  <a:extLst>
                    <a:ext uri="{FF2B5EF4-FFF2-40B4-BE49-F238E27FC236}">
                      <a16:creationId xmlns:a16="http://schemas.microsoft.com/office/drawing/2014/main" id="{53591193-5FB2-4A3C-CB11-F223FABA8FC1}"/>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3;p34">
                  <a:extLst>
                    <a:ext uri="{FF2B5EF4-FFF2-40B4-BE49-F238E27FC236}">
                      <a16:creationId xmlns:a16="http://schemas.microsoft.com/office/drawing/2014/main" id="{EDC7B9D8-1389-9B6F-3894-3D8486157CE4}"/>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4;p34">
                  <a:extLst>
                    <a:ext uri="{FF2B5EF4-FFF2-40B4-BE49-F238E27FC236}">
                      <a16:creationId xmlns:a16="http://schemas.microsoft.com/office/drawing/2014/main" id="{5B2C7448-96D3-2012-A48E-CFFB0F19B408}"/>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5;p34">
                  <a:extLst>
                    <a:ext uri="{FF2B5EF4-FFF2-40B4-BE49-F238E27FC236}">
                      <a16:creationId xmlns:a16="http://schemas.microsoft.com/office/drawing/2014/main" id="{9D186542-A9FE-0646-1FFF-B22374A6BE98}"/>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6;p34">
                  <a:extLst>
                    <a:ext uri="{FF2B5EF4-FFF2-40B4-BE49-F238E27FC236}">
                      <a16:creationId xmlns:a16="http://schemas.microsoft.com/office/drawing/2014/main" id="{48ECF28E-1426-B4E6-E2A1-321AC9B25FAB}"/>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7;p34">
                  <a:extLst>
                    <a:ext uri="{FF2B5EF4-FFF2-40B4-BE49-F238E27FC236}">
                      <a16:creationId xmlns:a16="http://schemas.microsoft.com/office/drawing/2014/main" id="{711C2280-77F4-7318-E11A-554017615ED7}"/>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8;p34">
                  <a:extLst>
                    <a:ext uri="{FF2B5EF4-FFF2-40B4-BE49-F238E27FC236}">
                      <a16:creationId xmlns:a16="http://schemas.microsoft.com/office/drawing/2014/main" id="{C0B51CB9-4FDD-C2C4-2716-5FD0ECF2AB2F}"/>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9;p34">
                  <a:extLst>
                    <a:ext uri="{FF2B5EF4-FFF2-40B4-BE49-F238E27FC236}">
                      <a16:creationId xmlns:a16="http://schemas.microsoft.com/office/drawing/2014/main" id="{921649BC-072B-058C-E8ED-3691BDE5294C}"/>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0;p34">
                  <a:extLst>
                    <a:ext uri="{FF2B5EF4-FFF2-40B4-BE49-F238E27FC236}">
                      <a16:creationId xmlns:a16="http://schemas.microsoft.com/office/drawing/2014/main" id="{3459E72C-3010-1A6D-7853-E6FC6FD6ADA9}"/>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321;p34">
                <a:extLst>
                  <a:ext uri="{FF2B5EF4-FFF2-40B4-BE49-F238E27FC236}">
                    <a16:creationId xmlns:a16="http://schemas.microsoft.com/office/drawing/2014/main" id="{7CC94578-A964-E724-4588-2553C49ECFFA}"/>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8508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1500913" y="2644227"/>
            <a:ext cx="5770464" cy="2368095"/>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endParaRPr dirty="0">
              <a:solidFill>
                <a:schemeClr val="dk1"/>
              </a:solidFill>
              <a:latin typeface="Arimo"/>
              <a:ea typeface="Arimo"/>
              <a:cs typeface="Arimo"/>
              <a:sym typeface="Arimo"/>
            </a:endParaRPr>
          </a:p>
        </p:txBody>
      </p:sp>
      <p:pic>
        <p:nvPicPr>
          <p:cNvPr id="3" name="Picture 2">
            <a:extLst>
              <a:ext uri="{FF2B5EF4-FFF2-40B4-BE49-F238E27FC236}">
                <a16:creationId xmlns:a16="http://schemas.microsoft.com/office/drawing/2014/main" id="{2355CDF6-90E3-B6AA-D2F1-63EBD689423F}"/>
              </a:ext>
            </a:extLst>
          </p:cNvPr>
          <p:cNvPicPr>
            <a:picLocks noChangeAspect="1"/>
          </p:cNvPicPr>
          <p:nvPr/>
        </p:nvPicPr>
        <p:blipFill>
          <a:blip r:embed="rId2"/>
          <a:stretch>
            <a:fillRect/>
          </a:stretch>
        </p:blipFill>
        <p:spPr>
          <a:xfrm>
            <a:off x="2035574" y="698647"/>
            <a:ext cx="5197920" cy="2248847"/>
          </a:xfrm>
          <a:prstGeom prst="rect">
            <a:avLst/>
          </a:prstGeom>
        </p:spPr>
      </p:pic>
      <p:sp>
        <p:nvSpPr>
          <p:cNvPr id="14" name="Rectangle 3">
            <a:extLst>
              <a:ext uri="{FF2B5EF4-FFF2-40B4-BE49-F238E27FC236}">
                <a16:creationId xmlns:a16="http://schemas.microsoft.com/office/drawing/2014/main" id="{61827BA9-5DE5-6D4C-F427-9EEBEE2D3D27}"/>
              </a:ext>
            </a:extLst>
          </p:cNvPr>
          <p:cNvSpPr>
            <a:spLocks noChangeArrowheads="1"/>
          </p:cNvSpPr>
          <p:nvPr/>
        </p:nvSpPr>
        <p:spPr bwMode="auto">
          <a:xfrm>
            <a:off x="1101605" y="2947494"/>
            <a:ext cx="64582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600" b="0" i="0" dirty="0">
                <a:effectLst/>
                <a:latin typeface="Times New Roman" panose="02020603050405020304" pitchFamily="18" charset="0"/>
                <a:cs typeface="Times New Roman" panose="02020603050405020304" pitchFamily="18" charset="0"/>
              </a:rPr>
              <a:t>Analysis indicates that customers who either purchase 4 products or only 1 product exhibit a higher likelihood of exiting the bank. To address this, a potential solution could involve incentivizing customers to maintain a product count within the range of 1 to 4. This strategy aims to promote a balanced portfolio and potentially mitigate churn rates.</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5" name="Rectangle 4">
            <a:extLst>
              <a:ext uri="{FF2B5EF4-FFF2-40B4-BE49-F238E27FC236}">
                <a16:creationId xmlns:a16="http://schemas.microsoft.com/office/drawing/2014/main" id="{AE8A15A8-CCDC-517A-1C35-B92ED11FD666}"/>
              </a:ext>
            </a:extLst>
          </p:cNvPr>
          <p:cNvSpPr>
            <a:spLocks noChangeArrowheads="1"/>
          </p:cNvSpPr>
          <p:nvPr/>
        </p:nvSpPr>
        <p:spPr bwMode="auto">
          <a:xfrm>
            <a:off x="0" y="0"/>
            <a:ext cx="3228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 name="Google Shape;259;p34">
            <a:extLst>
              <a:ext uri="{FF2B5EF4-FFF2-40B4-BE49-F238E27FC236}">
                <a16:creationId xmlns:a16="http://schemas.microsoft.com/office/drawing/2014/main" id="{DE329420-33E8-640D-D657-690FB6BB7778}"/>
              </a:ext>
            </a:extLst>
          </p:cNvPr>
          <p:cNvGrpSpPr/>
          <p:nvPr/>
        </p:nvGrpSpPr>
        <p:grpSpPr>
          <a:xfrm>
            <a:off x="103421" y="94784"/>
            <a:ext cx="1532091" cy="1340006"/>
            <a:chOff x="5138089" y="757530"/>
            <a:chExt cx="3605745" cy="3762679"/>
          </a:xfrm>
        </p:grpSpPr>
        <p:sp>
          <p:nvSpPr>
            <p:cNvPr id="4" name="Google Shape;260;p34">
              <a:extLst>
                <a:ext uri="{FF2B5EF4-FFF2-40B4-BE49-F238E27FC236}">
                  <a16:creationId xmlns:a16="http://schemas.microsoft.com/office/drawing/2014/main" id="{A64E8AF0-4846-AC0B-FA70-B5A7EC0FEFB8}"/>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1;p34">
              <a:extLst>
                <a:ext uri="{FF2B5EF4-FFF2-40B4-BE49-F238E27FC236}">
                  <a16:creationId xmlns:a16="http://schemas.microsoft.com/office/drawing/2014/main" id="{EDC28C77-5BBC-D441-37AE-6233C11E4D53}"/>
                </a:ext>
              </a:extLst>
            </p:cNvPr>
            <p:cNvGrpSpPr/>
            <p:nvPr/>
          </p:nvGrpSpPr>
          <p:grpSpPr>
            <a:xfrm>
              <a:off x="5536526" y="2174241"/>
              <a:ext cx="858975" cy="300968"/>
              <a:chOff x="2271950" y="2722775"/>
              <a:chExt cx="575875" cy="201775"/>
            </a:xfrm>
          </p:grpSpPr>
          <p:sp>
            <p:nvSpPr>
              <p:cNvPr id="64" name="Google Shape;262;p34">
                <a:extLst>
                  <a:ext uri="{FF2B5EF4-FFF2-40B4-BE49-F238E27FC236}">
                    <a16:creationId xmlns:a16="http://schemas.microsoft.com/office/drawing/2014/main" id="{FC2A167F-925A-1C66-D30B-666EB61D74D5}"/>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3;p34">
                <a:extLst>
                  <a:ext uri="{FF2B5EF4-FFF2-40B4-BE49-F238E27FC236}">
                    <a16:creationId xmlns:a16="http://schemas.microsoft.com/office/drawing/2014/main" id="{8A766DA9-A5FC-83CC-3FEE-0B7D95CD4A53}"/>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4;p34">
                <a:extLst>
                  <a:ext uri="{FF2B5EF4-FFF2-40B4-BE49-F238E27FC236}">
                    <a16:creationId xmlns:a16="http://schemas.microsoft.com/office/drawing/2014/main" id="{1B949332-E6E0-74CC-3DA0-E65A16874089}"/>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5;p34">
                <a:extLst>
                  <a:ext uri="{FF2B5EF4-FFF2-40B4-BE49-F238E27FC236}">
                    <a16:creationId xmlns:a16="http://schemas.microsoft.com/office/drawing/2014/main" id="{3D647AD0-9616-B618-FA12-91CDD50B695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6;p34">
                <a:extLst>
                  <a:ext uri="{FF2B5EF4-FFF2-40B4-BE49-F238E27FC236}">
                    <a16:creationId xmlns:a16="http://schemas.microsoft.com/office/drawing/2014/main" id="{B2212842-2E71-91C2-66A9-61E7E0B03A4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67;p34">
              <a:extLst>
                <a:ext uri="{FF2B5EF4-FFF2-40B4-BE49-F238E27FC236}">
                  <a16:creationId xmlns:a16="http://schemas.microsoft.com/office/drawing/2014/main" id="{D012A01A-5A38-6430-A777-E5BE83B1B5AE}"/>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8;p34">
              <a:extLst>
                <a:ext uri="{FF2B5EF4-FFF2-40B4-BE49-F238E27FC236}">
                  <a16:creationId xmlns:a16="http://schemas.microsoft.com/office/drawing/2014/main" id="{E0F59F5C-31E3-91D5-B044-4D9268C5212C}"/>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69;p34">
              <a:extLst>
                <a:ext uri="{FF2B5EF4-FFF2-40B4-BE49-F238E27FC236}">
                  <a16:creationId xmlns:a16="http://schemas.microsoft.com/office/drawing/2014/main" id="{3FDAC025-0799-72E5-93C1-FBAAEE3E650E}"/>
                </a:ext>
              </a:extLst>
            </p:cNvPr>
            <p:cNvGrpSpPr/>
            <p:nvPr/>
          </p:nvGrpSpPr>
          <p:grpSpPr>
            <a:xfrm>
              <a:off x="6056200" y="1535350"/>
              <a:ext cx="2293204" cy="1710167"/>
              <a:chOff x="1062800" y="1986296"/>
              <a:chExt cx="2169540" cy="1617945"/>
            </a:xfrm>
          </p:grpSpPr>
          <p:sp>
            <p:nvSpPr>
              <p:cNvPr id="50" name="Google Shape;270;p34">
                <a:extLst>
                  <a:ext uri="{FF2B5EF4-FFF2-40B4-BE49-F238E27FC236}">
                    <a16:creationId xmlns:a16="http://schemas.microsoft.com/office/drawing/2014/main" id="{CE965998-FC69-A3AA-C6C9-A6020EA90C87}"/>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p34">
                <a:extLst>
                  <a:ext uri="{FF2B5EF4-FFF2-40B4-BE49-F238E27FC236}">
                    <a16:creationId xmlns:a16="http://schemas.microsoft.com/office/drawing/2014/main" id="{43D02ED3-7156-5AB2-F308-FDCA384D5CE3}"/>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p34">
                <a:extLst>
                  <a:ext uri="{FF2B5EF4-FFF2-40B4-BE49-F238E27FC236}">
                    <a16:creationId xmlns:a16="http://schemas.microsoft.com/office/drawing/2014/main" id="{48F6E135-6A17-0ED1-9712-BD5688F596A2}"/>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p34">
                <a:extLst>
                  <a:ext uri="{FF2B5EF4-FFF2-40B4-BE49-F238E27FC236}">
                    <a16:creationId xmlns:a16="http://schemas.microsoft.com/office/drawing/2014/main" id="{0D1C9ED5-EE43-4E46-DF69-1774AF70FD1C}"/>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4;p34">
                <a:extLst>
                  <a:ext uri="{FF2B5EF4-FFF2-40B4-BE49-F238E27FC236}">
                    <a16:creationId xmlns:a16="http://schemas.microsoft.com/office/drawing/2014/main" id="{5C36B477-1FCB-186B-7661-D22EC21DCAFA}"/>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5;p34">
                <a:extLst>
                  <a:ext uri="{FF2B5EF4-FFF2-40B4-BE49-F238E27FC236}">
                    <a16:creationId xmlns:a16="http://schemas.microsoft.com/office/drawing/2014/main" id="{D45EC99F-48F5-6559-199C-931F4CFBB909}"/>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6;p34">
                <a:extLst>
                  <a:ext uri="{FF2B5EF4-FFF2-40B4-BE49-F238E27FC236}">
                    <a16:creationId xmlns:a16="http://schemas.microsoft.com/office/drawing/2014/main" id="{6AA6C087-7D15-C29C-ECBD-7B3BDFF64EBA}"/>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p34">
                <a:extLst>
                  <a:ext uri="{FF2B5EF4-FFF2-40B4-BE49-F238E27FC236}">
                    <a16:creationId xmlns:a16="http://schemas.microsoft.com/office/drawing/2014/main" id="{11887236-69DF-EDC8-0A7A-6F8213B8C0CC}"/>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8;p34">
                <a:extLst>
                  <a:ext uri="{FF2B5EF4-FFF2-40B4-BE49-F238E27FC236}">
                    <a16:creationId xmlns:a16="http://schemas.microsoft.com/office/drawing/2014/main" id="{AECFDA55-6961-C47B-9150-8AAAD39EB0ED}"/>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p34">
                <a:extLst>
                  <a:ext uri="{FF2B5EF4-FFF2-40B4-BE49-F238E27FC236}">
                    <a16:creationId xmlns:a16="http://schemas.microsoft.com/office/drawing/2014/main" id="{7AD6F0F5-F315-B1F7-086D-6E813AAC43CC}"/>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p34">
                <a:extLst>
                  <a:ext uri="{FF2B5EF4-FFF2-40B4-BE49-F238E27FC236}">
                    <a16:creationId xmlns:a16="http://schemas.microsoft.com/office/drawing/2014/main" id="{11863B08-1849-A892-4337-AA6258D41484}"/>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1;p34">
                <a:extLst>
                  <a:ext uri="{FF2B5EF4-FFF2-40B4-BE49-F238E27FC236}">
                    <a16:creationId xmlns:a16="http://schemas.microsoft.com/office/drawing/2014/main" id="{4BEE72E0-3FB8-3DB1-F5F2-0A8BF005A03F}"/>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2;p34">
                <a:extLst>
                  <a:ext uri="{FF2B5EF4-FFF2-40B4-BE49-F238E27FC236}">
                    <a16:creationId xmlns:a16="http://schemas.microsoft.com/office/drawing/2014/main" id="{522D04E0-CDF6-72EF-7737-375D737ABBC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3;p34">
                <a:extLst>
                  <a:ext uri="{FF2B5EF4-FFF2-40B4-BE49-F238E27FC236}">
                    <a16:creationId xmlns:a16="http://schemas.microsoft.com/office/drawing/2014/main" id="{B720FD39-CD30-BD50-E46D-DA0ECC95A48F}"/>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84;p34">
              <a:extLst>
                <a:ext uri="{FF2B5EF4-FFF2-40B4-BE49-F238E27FC236}">
                  <a16:creationId xmlns:a16="http://schemas.microsoft.com/office/drawing/2014/main" id="{E30383D5-5975-5C40-527B-515520AF29C6}"/>
                </a:ext>
              </a:extLst>
            </p:cNvPr>
            <p:cNvGrpSpPr/>
            <p:nvPr/>
          </p:nvGrpSpPr>
          <p:grpSpPr>
            <a:xfrm>
              <a:off x="7524694" y="2964516"/>
              <a:ext cx="953591" cy="334099"/>
              <a:chOff x="2271950" y="2722775"/>
              <a:chExt cx="575875" cy="201775"/>
            </a:xfrm>
          </p:grpSpPr>
          <p:sp>
            <p:nvSpPr>
              <p:cNvPr id="45" name="Google Shape;285;p34">
                <a:extLst>
                  <a:ext uri="{FF2B5EF4-FFF2-40B4-BE49-F238E27FC236}">
                    <a16:creationId xmlns:a16="http://schemas.microsoft.com/office/drawing/2014/main" id="{97CE223D-71DB-5D88-082D-FF85FC0BB8E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6;p34">
                <a:extLst>
                  <a:ext uri="{FF2B5EF4-FFF2-40B4-BE49-F238E27FC236}">
                    <a16:creationId xmlns:a16="http://schemas.microsoft.com/office/drawing/2014/main" id="{32C21906-E6D6-ED2D-8961-3CCD5672D14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p34">
                <a:extLst>
                  <a:ext uri="{FF2B5EF4-FFF2-40B4-BE49-F238E27FC236}">
                    <a16:creationId xmlns:a16="http://schemas.microsoft.com/office/drawing/2014/main" id="{5D3C4893-2931-78BA-6B93-46E99BBEAFC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8;p34">
                <a:extLst>
                  <a:ext uri="{FF2B5EF4-FFF2-40B4-BE49-F238E27FC236}">
                    <a16:creationId xmlns:a16="http://schemas.microsoft.com/office/drawing/2014/main" id="{DAD19577-6147-D38C-0208-08FA2381EAC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9;p34">
                <a:extLst>
                  <a:ext uri="{FF2B5EF4-FFF2-40B4-BE49-F238E27FC236}">
                    <a16:creationId xmlns:a16="http://schemas.microsoft.com/office/drawing/2014/main" id="{59F35059-C743-359D-591B-C807DB972845}"/>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90;p34">
              <a:extLst>
                <a:ext uri="{FF2B5EF4-FFF2-40B4-BE49-F238E27FC236}">
                  <a16:creationId xmlns:a16="http://schemas.microsoft.com/office/drawing/2014/main" id="{3D10C8FB-442E-75E7-6340-4C3528683C34}"/>
                </a:ext>
              </a:extLst>
            </p:cNvPr>
            <p:cNvGrpSpPr/>
            <p:nvPr/>
          </p:nvGrpSpPr>
          <p:grpSpPr>
            <a:xfrm>
              <a:off x="7653574" y="1141618"/>
              <a:ext cx="695830" cy="643529"/>
              <a:chOff x="3407216" y="1944760"/>
              <a:chExt cx="535831" cy="495479"/>
            </a:xfrm>
          </p:grpSpPr>
          <p:sp>
            <p:nvSpPr>
              <p:cNvPr id="42" name="Google Shape;291;p34">
                <a:extLst>
                  <a:ext uri="{FF2B5EF4-FFF2-40B4-BE49-F238E27FC236}">
                    <a16:creationId xmlns:a16="http://schemas.microsoft.com/office/drawing/2014/main" id="{41876C21-E3B1-A630-4895-EFB3D346D024}"/>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2;p34">
                <a:extLst>
                  <a:ext uri="{FF2B5EF4-FFF2-40B4-BE49-F238E27FC236}">
                    <a16:creationId xmlns:a16="http://schemas.microsoft.com/office/drawing/2014/main" id="{75730725-53BF-081B-E54E-B1222F1B56D6}"/>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p34">
                <a:extLst>
                  <a:ext uri="{FF2B5EF4-FFF2-40B4-BE49-F238E27FC236}">
                    <a16:creationId xmlns:a16="http://schemas.microsoft.com/office/drawing/2014/main" id="{44F6C844-56D7-3444-32AE-24E7C05866C9}"/>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4;p34">
              <a:extLst>
                <a:ext uri="{FF2B5EF4-FFF2-40B4-BE49-F238E27FC236}">
                  <a16:creationId xmlns:a16="http://schemas.microsoft.com/office/drawing/2014/main" id="{9C519D4F-D289-CCC8-7014-7C46CFF29338}"/>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5;p34">
              <a:extLst>
                <a:ext uri="{FF2B5EF4-FFF2-40B4-BE49-F238E27FC236}">
                  <a16:creationId xmlns:a16="http://schemas.microsoft.com/office/drawing/2014/main" id="{20CE2845-1CAE-6D9A-6965-3741B5742FB1}"/>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p34">
              <a:extLst>
                <a:ext uri="{FF2B5EF4-FFF2-40B4-BE49-F238E27FC236}">
                  <a16:creationId xmlns:a16="http://schemas.microsoft.com/office/drawing/2014/main" id="{71390A62-0939-278A-7364-F73E266B7EEB}"/>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4">
              <a:extLst>
                <a:ext uri="{FF2B5EF4-FFF2-40B4-BE49-F238E27FC236}">
                  <a16:creationId xmlns:a16="http://schemas.microsoft.com/office/drawing/2014/main" id="{365B2E94-36C2-33C2-071A-E1C1F3388536}"/>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p34">
              <a:extLst>
                <a:ext uri="{FF2B5EF4-FFF2-40B4-BE49-F238E27FC236}">
                  <a16:creationId xmlns:a16="http://schemas.microsoft.com/office/drawing/2014/main" id="{859B2C27-BE86-44E3-8623-2295614F4DA7}"/>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0;p34">
              <a:extLst>
                <a:ext uri="{FF2B5EF4-FFF2-40B4-BE49-F238E27FC236}">
                  <a16:creationId xmlns:a16="http://schemas.microsoft.com/office/drawing/2014/main" id="{4B64262E-F9A1-53CD-A430-D04F5678C135}"/>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34">
              <a:extLst>
                <a:ext uri="{FF2B5EF4-FFF2-40B4-BE49-F238E27FC236}">
                  <a16:creationId xmlns:a16="http://schemas.microsoft.com/office/drawing/2014/main" id="{14A799EE-9EDA-3ADF-078F-4CAF9371CF04}"/>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p34">
              <a:extLst>
                <a:ext uri="{FF2B5EF4-FFF2-40B4-BE49-F238E27FC236}">
                  <a16:creationId xmlns:a16="http://schemas.microsoft.com/office/drawing/2014/main" id="{961C56B7-A4C3-7A37-D489-3B0A01ED9AF0}"/>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34">
              <a:extLst>
                <a:ext uri="{FF2B5EF4-FFF2-40B4-BE49-F238E27FC236}">
                  <a16:creationId xmlns:a16="http://schemas.microsoft.com/office/drawing/2014/main" id="{352ED448-C388-E686-3087-15312E370256}"/>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p34">
              <a:extLst>
                <a:ext uri="{FF2B5EF4-FFF2-40B4-BE49-F238E27FC236}">
                  <a16:creationId xmlns:a16="http://schemas.microsoft.com/office/drawing/2014/main" id="{CBC11186-EB73-EF41-2BD8-FF149CCDAC2B}"/>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305;p34">
              <a:extLst>
                <a:ext uri="{FF2B5EF4-FFF2-40B4-BE49-F238E27FC236}">
                  <a16:creationId xmlns:a16="http://schemas.microsoft.com/office/drawing/2014/main" id="{9F9EDCB2-12DD-617D-099F-1CC720D6FF83}"/>
                </a:ext>
              </a:extLst>
            </p:cNvPr>
            <p:cNvGrpSpPr/>
            <p:nvPr/>
          </p:nvGrpSpPr>
          <p:grpSpPr>
            <a:xfrm>
              <a:off x="6882732" y="2040297"/>
              <a:ext cx="1861102" cy="1904111"/>
              <a:chOff x="6882732" y="2040297"/>
              <a:chExt cx="1861102" cy="1904111"/>
            </a:xfrm>
          </p:grpSpPr>
          <p:grpSp>
            <p:nvGrpSpPr>
              <p:cNvPr id="26" name="Google Shape;306;p34">
                <a:extLst>
                  <a:ext uri="{FF2B5EF4-FFF2-40B4-BE49-F238E27FC236}">
                    <a16:creationId xmlns:a16="http://schemas.microsoft.com/office/drawing/2014/main" id="{876DDA79-1322-8EA4-447A-8CC126783DC3}"/>
                  </a:ext>
                </a:extLst>
              </p:cNvPr>
              <p:cNvGrpSpPr/>
              <p:nvPr/>
            </p:nvGrpSpPr>
            <p:grpSpPr>
              <a:xfrm rot="1800000">
                <a:off x="7153488" y="2273972"/>
                <a:ext cx="1319590" cy="1436760"/>
                <a:chOff x="2956444" y="-416775"/>
                <a:chExt cx="1627918" cy="1772276"/>
              </a:xfrm>
            </p:grpSpPr>
            <p:sp>
              <p:nvSpPr>
                <p:cNvPr id="28" name="Google Shape;307;p34">
                  <a:extLst>
                    <a:ext uri="{FF2B5EF4-FFF2-40B4-BE49-F238E27FC236}">
                      <a16:creationId xmlns:a16="http://schemas.microsoft.com/office/drawing/2014/main" id="{4A9084C5-3232-A8B2-FFE4-61A7E07DAD72}"/>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8;p34">
                  <a:extLst>
                    <a:ext uri="{FF2B5EF4-FFF2-40B4-BE49-F238E27FC236}">
                      <a16:creationId xmlns:a16="http://schemas.microsoft.com/office/drawing/2014/main" id="{0DECBFA7-BE26-9053-81C6-807F1A622861}"/>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p34">
                  <a:extLst>
                    <a:ext uri="{FF2B5EF4-FFF2-40B4-BE49-F238E27FC236}">
                      <a16:creationId xmlns:a16="http://schemas.microsoft.com/office/drawing/2014/main" id="{A8103C70-FCC5-43E0-7BA3-362AA7D931FB}"/>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p34">
                  <a:extLst>
                    <a:ext uri="{FF2B5EF4-FFF2-40B4-BE49-F238E27FC236}">
                      <a16:creationId xmlns:a16="http://schemas.microsoft.com/office/drawing/2014/main" id="{93FE9446-8471-8CBE-5CFE-16BA6CF259B3}"/>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p34">
                  <a:extLst>
                    <a:ext uri="{FF2B5EF4-FFF2-40B4-BE49-F238E27FC236}">
                      <a16:creationId xmlns:a16="http://schemas.microsoft.com/office/drawing/2014/main" id="{4AE386AC-3336-D3EC-CA66-4640B07C72CF}"/>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2;p34">
                  <a:extLst>
                    <a:ext uri="{FF2B5EF4-FFF2-40B4-BE49-F238E27FC236}">
                      <a16:creationId xmlns:a16="http://schemas.microsoft.com/office/drawing/2014/main" id="{58D9B878-A9A6-8254-0097-AAAB7B8303C2}"/>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3;p34">
                  <a:extLst>
                    <a:ext uri="{FF2B5EF4-FFF2-40B4-BE49-F238E27FC236}">
                      <a16:creationId xmlns:a16="http://schemas.microsoft.com/office/drawing/2014/main" id="{5C5612B2-CCFB-A738-63F4-87D29EF9256C}"/>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4;p34">
                  <a:extLst>
                    <a:ext uri="{FF2B5EF4-FFF2-40B4-BE49-F238E27FC236}">
                      <a16:creationId xmlns:a16="http://schemas.microsoft.com/office/drawing/2014/main" id="{69790122-8E13-24D4-7429-CE7C66A92137}"/>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p34">
                  <a:extLst>
                    <a:ext uri="{FF2B5EF4-FFF2-40B4-BE49-F238E27FC236}">
                      <a16:creationId xmlns:a16="http://schemas.microsoft.com/office/drawing/2014/main" id="{09C46FDA-6B34-F8C6-AB8C-3D6A5845DC7A}"/>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p34">
                  <a:extLst>
                    <a:ext uri="{FF2B5EF4-FFF2-40B4-BE49-F238E27FC236}">
                      <a16:creationId xmlns:a16="http://schemas.microsoft.com/office/drawing/2014/main" id="{DC838544-2034-2414-8C47-F8CCA9459B48}"/>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7;p34">
                  <a:extLst>
                    <a:ext uri="{FF2B5EF4-FFF2-40B4-BE49-F238E27FC236}">
                      <a16:creationId xmlns:a16="http://schemas.microsoft.com/office/drawing/2014/main" id="{0385FF0D-1734-8841-81DF-0C430E7F9727}"/>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p34">
                  <a:extLst>
                    <a:ext uri="{FF2B5EF4-FFF2-40B4-BE49-F238E27FC236}">
                      <a16:creationId xmlns:a16="http://schemas.microsoft.com/office/drawing/2014/main" id="{EC0EE87D-8DB2-A3BA-341D-6DD5C8555302}"/>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9;p34">
                  <a:extLst>
                    <a:ext uri="{FF2B5EF4-FFF2-40B4-BE49-F238E27FC236}">
                      <a16:creationId xmlns:a16="http://schemas.microsoft.com/office/drawing/2014/main" id="{E0E71674-494F-00A4-63B9-8062B3ED5176}"/>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0;p34">
                  <a:extLst>
                    <a:ext uri="{FF2B5EF4-FFF2-40B4-BE49-F238E27FC236}">
                      <a16:creationId xmlns:a16="http://schemas.microsoft.com/office/drawing/2014/main" id="{48983D2C-5392-1044-D154-25BB6BDDDACE}"/>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21;p34">
                <a:extLst>
                  <a:ext uri="{FF2B5EF4-FFF2-40B4-BE49-F238E27FC236}">
                    <a16:creationId xmlns:a16="http://schemas.microsoft.com/office/drawing/2014/main" id="{1D2F360E-B06A-84B4-8209-47C975659F1A}"/>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259;p34">
            <a:extLst>
              <a:ext uri="{FF2B5EF4-FFF2-40B4-BE49-F238E27FC236}">
                <a16:creationId xmlns:a16="http://schemas.microsoft.com/office/drawing/2014/main" id="{7BD80172-472F-53FB-0690-FBF226D341B6}"/>
              </a:ext>
            </a:extLst>
          </p:cNvPr>
          <p:cNvGrpSpPr/>
          <p:nvPr/>
        </p:nvGrpSpPr>
        <p:grpSpPr>
          <a:xfrm>
            <a:off x="7244701" y="3216571"/>
            <a:ext cx="1825740" cy="1795834"/>
            <a:chOff x="5138089" y="757530"/>
            <a:chExt cx="3605745" cy="3762679"/>
          </a:xfrm>
        </p:grpSpPr>
        <p:sp>
          <p:nvSpPr>
            <p:cNvPr id="70" name="Google Shape;260;p34">
              <a:extLst>
                <a:ext uri="{FF2B5EF4-FFF2-40B4-BE49-F238E27FC236}">
                  <a16:creationId xmlns:a16="http://schemas.microsoft.com/office/drawing/2014/main" id="{9EC65882-188B-D1FB-C329-44776DEA5C3F}"/>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61;p34">
              <a:extLst>
                <a:ext uri="{FF2B5EF4-FFF2-40B4-BE49-F238E27FC236}">
                  <a16:creationId xmlns:a16="http://schemas.microsoft.com/office/drawing/2014/main" id="{4B4D9909-21BD-4820-CA63-B82865533499}"/>
                </a:ext>
              </a:extLst>
            </p:cNvPr>
            <p:cNvGrpSpPr/>
            <p:nvPr/>
          </p:nvGrpSpPr>
          <p:grpSpPr>
            <a:xfrm>
              <a:off x="5536526" y="2174241"/>
              <a:ext cx="858975" cy="300968"/>
              <a:chOff x="2271950" y="2722775"/>
              <a:chExt cx="575875" cy="201775"/>
            </a:xfrm>
          </p:grpSpPr>
          <p:sp>
            <p:nvSpPr>
              <p:cNvPr id="126" name="Google Shape;262;p34">
                <a:extLst>
                  <a:ext uri="{FF2B5EF4-FFF2-40B4-BE49-F238E27FC236}">
                    <a16:creationId xmlns:a16="http://schemas.microsoft.com/office/drawing/2014/main" id="{07656554-F209-79C1-B5C1-A591244F100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3;p34">
                <a:extLst>
                  <a:ext uri="{FF2B5EF4-FFF2-40B4-BE49-F238E27FC236}">
                    <a16:creationId xmlns:a16="http://schemas.microsoft.com/office/drawing/2014/main" id="{1EC17E78-EABF-7648-C58E-74271663EA1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4;p34">
                <a:extLst>
                  <a:ext uri="{FF2B5EF4-FFF2-40B4-BE49-F238E27FC236}">
                    <a16:creationId xmlns:a16="http://schemas.microsoft.com/office/drawing/2014/main" id="{840E3E0B-0DF2-F20D-0A4A-AD7B04157D9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5;p34">
                <a:extLst>
                  <a:ext uri="{FF2B5EF4-FFF2-40B4-BE49-F238E27FC236}">
                    <a16:creationId xmlns:a16="http://schemas.microsoft.com/office/drawing/2014/main" id="{D904E49C-25DF-2506-FF8A-6B03D27DBCC0}"/>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6;p34">
                <a:extLst>
                  <a:ext uri="{FF2B5EF4-FFF2-40B4-BE49-F238E27FC236}">
                    <a16:creationId xmlns:a16="http://schemas.microsoft.com/office/drawing/2014/main" id="{4D9F1673-784E-2C08-6B2C-0D438A6E3F6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267;p34">
              <a:extLst>
                <a:ext uri="{FF2B5EF4-FFF2-40B4-BE49-F238E27FC236}">
                  <a16:creationId xmlns:a16="http://schemas.microsoft.com/office/drawing/2014/main" id="{658A9F4E-2FD2-4D3D-F332-3E425F21D1C5}"/>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p34">
              <a:extLst>
                <a:ext uri="{FF2B5EF4-FFF2-40B4-BE49-F238E27FC236}">
                  <a16:creationId xmlns:a16="http://schemas.microsoft.com/office/drawing/2014/main" id="{1F996D9B-C4E8-4F49-3AC3-86B1ABB6862B}"/>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269;p34">
              <a:extLst>
                <a:ext uri="{FF2B5EF4-FFF2-40B4-BE49-F238E27FC236}">
                  <a16:creationId xmlns:a16="http://schemas.microsoft.com/office/drawing/2014/main" id="{2A37C54E-8C69-6A38-ACF3-875850C663F3}"/>
                </a:ext>
              </a:extLst>
            </p:cNvPr>
            <p:cNvGrpSpPr/>
            <p:nvPr/>
          </p:nvGrpSpPr>
          <p:grpSpPr>
            <a:xfrm>
              <a:off x="6056200" y="1535350"/>
              <a:ext cx="2293204" cy="1710167"/>
              <a:chOff x="1062800" y="1986296"/>
              <a:chExt cx="2169540" cy="1617945"/>
            </a:xfrm>
          </p:grpSpPr>
          <p:sp>
            <p:nvSpPr>
              <p:cNvPr id="112" name="Google Shape;270;p34">
                <a:extLst>
                  <a:ext uri="{FF2B5EF4-FFF2-40B4-BE49-F238E27FC236}">
                    <a16:creationId xmlns:a16="http://schemas.microsoft.com/office/drawing/2014/main" id="{9354B39F-1CF9-202A-4F7A-39AC46DF04DD}"/>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rgbClr val="00B0F0"/>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1;p34">
                <a:extLst>
                  <a:ext uri="{FF2B5EF4-FFF2-40B4-BE49-F238E27FC236}">
                    <a16:creationId xmlns:a16="http://schemas.microsoft.com/office/drawing/2014/main" id="{22475F73-EFC9-C1B3-6D01-B66D8BAAC132}"/>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2;p34">
                <a:extLst>
                  <a:ext uri="{FF2B5EF4-FFF2-40B4-BE49-F238E27FC236}">
                    <a16:creationId xmlns:a16="http://schemas.microsoft.com/office/drawing/2014/main" id="{519EE29D-BDD6-ADEF-BC14-98F5244E128D}"/>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rgbClr val="00B0F0"/>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3;p34">
                <a:extLst>
                  <a:ext uri="{FF2B5EF4-FFF2-40B4-BE49-F238E27FC236}">
                    <a16:creationId xmlns:a16="http://schemas.microsoft.com/office/drawing/2014/main" id="{2E93C383-0932-4DE0-190C-E8BE92FBBD55}"/>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4;p34">
                <a:extLst>
                  <a:ext uri="{FF2B5EF4-FFF2-40B4-BE49-F238E27FC236}">
                    <a16:creationId xmlns:a16="http://schemas.microsoft.com/office/drawing/2014/main" id="{E71A2CA5-40F3-3838-C647-FDF3ADCED868}"/>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5;p34">
                <a:extLst>
                  <a:ext uri="{FF2B5EF4-FFF2-40B4-BE49-F238E27FC236}">
                    <a16:creationId xmlns:a16="http://schemas.microsoft.com/office/drawing/2014/main" id="{53B72B87-505C-9040-EA17-A1B7E7347730}"/>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6;p34">
                <a:extLst>
                  <a:ext uri="{FF2B5EF4-FFF2-40B4-BE49-F238E27FC236}">
                    <a16:creationId xmlns:a16="http://schemas.microsoft.com/office/drawing/2014/main" id="{E51443E5-B6DB-0DE9-7BE7-C180426E4D48}"/>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7;p34">
                <a:extLst>
                  <a:ext uri="{FF2B5EF4-FFF2-40B4-BE49-F238E27FC236}">
                    <a16:creationId xmlns:a16="http://schemas.microsoft.com/office/drawing/2014/main" id="{069E26D9-A7B9-D867-9717-1AA68787573F}"/>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8;p34">
                <a:extLst>
                  <a:ext uri="{FF2B5EF4-FFF2-40B4-BE49-F238E27FC236}">
                    <a16:creationId xmlns:a16="http://schemas.microsoft.com/office/drawing/2014/main" id="{25E0B2BA-303D-0D8B-9492-8A54DA39DE69}"/>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9;p34">
                <a:extLst>
                  <a:ext uri="{FF2B5EF4-FFF2-40B4-BE49-F238E27FC236}">
                    <a16:creationId xmlns:a16="http://schemas.microsoft.com/office/drawing/2014/main" id="{E9615A08-C23F-9116-AFFB-ABC313F9D284}"/>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0;p34">
                <a:extLst>
                  <a:ext uri="{FF2B5EF4-FFF2-40B4-BE49-F238E27FC236}">
                    <a16:creationId xmlns:a16="http://schemas.microsoft.com/office/drawing/2014/main" id="{92F315BB-723A-C7BE-1A83-86D56661D627}"/>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1;p34">
                <a:extLst>
                  <a:ext uri="{FF2B5EF4-FFF2-40B4-BE49-F238E27FC236}">
                    <a16:creationId xmlns:a16="http://schemas.microsoft.com/office/drawing/2014/main" id="{365EF8BB-352B-D62E-5D15-68C6145A6EAD}"/>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2;p34">
                <a:extLst>
                  <a:ext uri="{FF2B5EF4-FFF2-40B4-BE49-F238E27FC236}">
                    <a16:creationId xmlns:a16="http://schemas.microsoft.com/office/drawing/2014/main" id="{B1124EF1-D445-6AF9-E9C5-F885259BD303}"/>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3;p34">
                <a:extLst>
                  <a:ext uri="{FF2B5EF4-FFF2-40B4-BE49-F238E27FC236}">
                    <a16:creationId xmlns:a16="http://schemas.microsoft.com/office/drawing/2014/main" id="{7A94694D-9656-0778-B989-06CA4CC92CEC}"/>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84;p34">
              <a:extLst>
                <a:ext uri="{FF2B5EF4-FFF2-40B4-BE49-F238E27FC236}">
                  <a16:creationId xmlns:a16="http://schemas.microsoft.com/office/drawing/2014/main" id="{E10C9B8B-50DA-CB81-30D3-C1D068BA2179}"/>
                </a:ext>
              </a:extLst>
            </p:cNvPr>
            <p:cNvGrpSpPr/>
            <p:nvPr/>
          </p:nvGrpSpPr>
          <p:grpSpPr>
            <a:xfrm>
              <a:off x="7524694" y="2964516"/>
              <a:ext cx="953591" cy="334099"/>
              <a:chOff x="2271950" y="2722775"/>
              <a:chExt cx="575875" cy="201775"/>
            </a:xfrm>
          </p:grpSpPr>
          <p:sp>
            <p:nvSpPr>
              <p:cNvPr id="107" name="Google Shape;285;p34">
                <a:extLst>
                  <a:ext uri="{FF2B5EF4-FFF2-40B4-BE49-F238E27FC236}">
                    <a16:creationId xmlns:a16="http://schemas.microsoft.com/office/drawing/2014/main" id="{ACF7BC91-83B2-3EC1-3928-47DEA30528B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6;p34">
                <a:extLst>
                  <a:ext uri="{FF2B5EF4-FFF2-40B4-BE49-F238E27FC236}">
                    <a16:creationId xmlns:a16="http://schemas.microsoft.com/office/drawing/2014/main" id="{597410EF-4D53-D8F5-738D-00A90B93D52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7;p34">
                <a:extLst>
                  <a:ext uri="{FF2B5EF4-FFF2-40B4-BE49-F238E27FC236}">
                    <a16:creationId xmlns:a16="http://schemas.microsoft.com/office/drawing/2014/main" id="{32320D1F-4E9B-3407-2C71-636C938D237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8;p34">
                <a:extLst>
                  <a:ext uri="{FF2B5EF4-FFF2-40B4-BE49-F238E27FC236}">
                    <a16:creationId xmlns:a16="http://schemas.microsoft.com/office/drawing/2014/main" id="{9574A26C-5BCC-E6A5-1CD2-7A4E116E43E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9;p34">
                <a:extLst>
                  <a:ext uri="{FF2B5EF4-FFF2-40B4-BE49-F238E27FC236}">
                    <a16:creationId xmlns:a16="http://schemas.microsoft.com/office/drawing/2014/main" id="{71318355-A6D7-039A-4EDB-EECD70A1F26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90;p34">
              <a:extLst>
                <a:ext uri="{FF2B5EF4-FFF2-40B4-BE49-F238E27FC236}">
                  <a16:creationId xmlns:a16="http://schemas.microsoft.com/office/drawing/2014/main" id="{F712D643-0310-625D-87B2-2B78EEA0EA64}"/>
                </a:ext>
              </a:extLst>
            </p:cNvPr>
            <p:cNvGrpSpPr/>
            <p:nvPr/>
          </p:nvGrpSpPr>
          <p:grpSpPr>
            <a:xfrm>
              <a:off x="7653574" y="1141618"/>
              <a:ext cx="695830" cy="643529"/>
              <a:chOff x="3407216" y="1944760"/>
              <a:chExt cx="535831" cy="495479"/>
            </a:xfrm>
          </p:grpSpPr>
          <p:sp>
            <p:nvSpPr>
              <p:cNvPr id="104" name="Google Shape;291;p34">
                <a:extLst>
                  <a:ext uri="{FF2B5EF4-FFF2-40B4-BE49-F238E27FC236}">
                    <a16:creationId xmlns:a16="http://schemas.microsoft.com/office/drawing/2014/main" id="{582949FC-232A-45BB-6F0A-BECFA8CBF277}"/>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2;p34">
                <a:extLst>
                  <a:ext uri="{FF2B5EF4-FFF2-40B4-BE49-F238E27FC236}">
                    <a16:creationId xmlns:a16="http://schemas.microsoft.com/office/drawing/2014/main" id="{11E49437-B0A9-4828-5976-1B9274E7DE66}"/>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3;p34">
                <a:extLst>
                  <a:ext uri="{FF2B5EF4-FFF2-40B4-BE49-F238E27FC236}">
                    <a16:creationId xmlns:a16="http://schemas.microsoft.com/office/drawing/2014/main" id="{4B1177DE-8B66-DCB7-479B-0E31250EFAAB}"/>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rgbClr val="00B0F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294;p34">
              <a:extLst>
                <a:ext uri="{FF2B5EF4-FFF2-40B4-BE49-F238E27FC236}">
                  <a16:creationId xmlns:a16="http://schemas.microsoft.com/office/drawing/2014/main" id="{DA226AB6-3BA9-2CE7-1821-3B14CA71287B}"/>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5;p34">
              <a:extLst>
                <a:ext uri="{FF2B5EF4-FFF2-40B4-BE49-F238E27FC236}">
                  <a16:creationId xmlns:a16="http://schemas.microsoft.com/office/drawing/2014/main" id="{961F12CF-D265-F218-E1E6-35921D5EBF07}"/>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6;p34">
              <a:extLst>
                <a:ext uri="{FF2B5EF4-FFF2-40B4-BE49-F238E27FC236}">
                  <a16:creationId xmlns:a16="http://schemas.microsoft.com/office/drawing/2014/main" id="{B876435D-BAD6-D15F-6DEF-207DFBC02FDC}"/>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7;p34">
              <a:extLst>
                <a:ext uri="{FF2B5EF4-FFF2-40B4-BE49-F238E27FC236}">
                  <a16:creationId xmlns:a16="http://schemas.microsoft.com/office/drawing/2014/main" id="{B966578D-5CC6-6B2A-A313-CFA188300D68}"/>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p34">
              <a:extLst>
                <a:ext uri="{FF2B5EF4-FFF2-40B4-BE49-F238E27FC236}">
                  <a16:creationId xmlns:a16="http://schemas.microsoft.com/office/drawing/2014/main" id="{127232A4-53B8-FBD5-590E-0BE6276C68A0}"/>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0;p34">
              <a:extLst>
                <a:ext uri="{FF2B5EF4-FFF2-40B4-BE49-F238E27FC236}">
                  <a16:creationId xmlns:a16="http://schemas.microsoft.com/office/drawing/2014/main" id="{7B398168-6FE4-9751-DF5A-CC810293ABCF}"/>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rgbClr val="00B0F0"/>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1;p34">
              <a:extLst>
                <a:ext uri="{FF2B5EF4-FFF2-40B4-BE49-F238E27FC236}">
                  <a16:creationId xmlns:a16="http://schemas.microsoft.com/office/drawing/2014/main" id="{25FA3183-38DD-DC0D-3D93-85B43F0EE2F0}"/>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2;p34">
              <a:extLst>
                <a:ext uri="{FF2B5EF4-FFF2-40B4-BE49-F238E27FC236}">
                  <a16:creationId xmlns:a16="http://schemas.microsoft.com/office/drawing/2014/main" id="{8104B24A-5243-0994-F138-68AF62CACC14}"/>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3;p34">
              <a:extLst>
                <a:ext uri="{FF2B5EF4-FFF2-40B4-BE49-F238E27FC236}">
                  <a16:creationId xmlns:a16="http://schemas.microsoft.com/office/drawing/2014/main" id="{C0A13F0B-AE0D-BD14-6460-B8F764448020}"/>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4;p34">
              <a:extLst>
                <a:ext uri="{FF2B5EF4-FFF2-40B4-BE49-F238E27FC236}">
                  <a16:creationId xmlns:a16="http://schemas.microsoft.com/office/drawing/2014/main" id="{CF58EF51-FD35-4034-C163-715E92502F65}"/>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305;p34">
              <a:extLst>
                <a:ext uri="{FF2B5EF4-FFF2-40B4-BE49-F238E27FC236}">
                  <a16:creationId xmlns:a16="http://schemas.microsoft.com/office/drawing/2014/main" id="{08881549-34B2-6BEB-2CB8-F50CD28446B2}"/>
                </a:ext>
              </a:extLst>
            </p:cNvPr>
            <p:cNvGrpSpPr/>
            <p:nvPr/>
          </p:nvGrpSpPr>
          <p:grpSpPr>
            <a:xfrm>
              <a:off x="6882732" y="2040297"/>
              <a:ext cx="1861102" cy="1904111"/>
              <a:chOff x="6882732" y="2040297"/>
              <a:chExt cx="1861102" cy="1904111"/>
            </a:xfrm>
          </p:grpSpPr>
          <p:grpSp>
            <p:nvGrpSpPr>
              <p:cNvPr id="88" name="Google Shape;306;p34">
                <a:extLst>
                  <a:ext uri="{FF2B5EF4-FFF2-40B4-BE49-F238E27FC236}">
                    <a16:creationId xmlns:a16="http://schemas.microsoft.com/office/drawing/2014/main" id="{E0546E54-1DA0-2FC7-77D8-14180BB8C05C}"/>
                  </a:ext>
                </a:extLst>
              </p:cNvPr>
              <p:cNvGrpSpPr/>
              <p:nvPr/>
            </p:nvGrpSpPr>
            <p:grpSpPr>
              <a:xfrm rot="1800000">
                <a:off x="7153488" y="2273972"/>
                <a:ext cx="1319590" cy="1436760"/>
                <a:chOff x="2956444" y="-416775"/>
                <a:chExt cx="1627918" cy="1772276"/>
              </a:xfrm>
            </p:grpSpPr>
            <p:sp>
              <p:nvSpPr>
                <p:cNvPr id="90" name="Google Shape;307;p34">
                  <a:extLst>
                    <a:ext uri="{FF2B5EF4-FFF2-40B4-BE49-F238E27FC236}">
                      <a16:creationId xmlns:a16="http://schemas.microsoft.com/office/drawing/2014/main" id="{B0B5D523-CB75-F712-AC64-CE1F5819B45F}"/>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8;p34">
                  <a:extLst>
                    <a:ext uri="{FF2B5EF4-FFF2-40B4-BE49-F238E27FC236}">
                      <a16:creationId xmlns:a16="http://schemas.microsoft.com/office/drawing/2014/main" id="{A905A116-E45B-FE41-9648-2FA80F2BEBB2}"/>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p34">
                  <a:extLst>
                    <a:ext uri="{FF2B5EF4-FFF2-40B4-BE49-F238E27FC236}">
                      <a16:creationId xmlns:a16="http://schemas.microsoft.com/office/drawing/2014/main" id="{FDAEDFDF-8269-838D-FFB6-089EA09A1F45}"/>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0;p34">
                  <a:extLst>
                    <a:ext uri="{FF2B5EF4-FFF2-40B4-BE49-F238E27FC236}">
                      <a16:creationId xmlns:a16="http://schemas.microsoft.com/office/drawing/2014/main" id="{716C834B-3BB3-7DD2-EA14-CEBDC05C3F8E}"/>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rgbClr val="00B0F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1;p34">
                  <a:extLst>
                    <a:ext uri="{FF2B5EF4-FFF2-40B4-BE49-F238E27FC236}">
                      <a16:creationId xmlns:a16="http://schemas.microsoft.com/office/drawing/2014/main" id="{7C47F9AA-2A7A-A47C-19DE-5308840E3963}"/>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2;p34">
                  <a:extLst>
                    <a:ext uri="{FF2B5EF4-FFF2-40B4-BE49-F238E27FC236}">
                      <a16:creationId xmlns:a16="http://schemas.microsoft.com/office/drawing/2014/main" id="{13944AE2-04E9-22A6-1AC8-B200F8DB8624}"/>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3;p34">
                  <a:extLst>
                    <a:ext uri="{FF2B5EF4-FFF2-40B4-BE49-F238E27FC236}">
                      <a16:creationId xmlns:a16="http://schemas.microsoft.com/office/drawing/2014/main" id="{9FF0D1E0-F53F-4E56-3D0C-73FA39BFD786}"/>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4;p34">
                  <a:extLst>
                    <a:ext uri="{FF2B5EF4-FFF2-40B4-BE49-F238E27FC236}">
                      <a16:creationId xmlns:a16="http://schemas.microsoft.com/office/drawing/2014/main" id="{6424D727-532E-1E0D-DCF3-F0295D479E0E}"/>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5;p34">
                  <a:extLst>
                    <a:ext uri="{FF2B5EF4-FFF2-40B4-BE49-F238E27FC236}">
                      <a16:creationId xmlns:a16="http://schemas.microsoft.com/office/drawing/2014/main" id="{5AF0D314-B2CF-0461-CEE9-62EBD2FA56AE}"/>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6;p34">
                  <a:extLst>
                    <a:ext uri="{FF2B5EF4-FFF2-40B4-BE49-F238E27FC236}">
                      <a16:creationId xmlns:a16="http://schemas.microsoft.com/office/drawing/2014/main" id="{ABF7BDB3-ED12-9DF4-1D2C-92529B6C35DE}"/>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7;p34">
                  <a:extLst>
                    <a:ext uri="{FF2B5EF4-FFF2-40B4-BE49-F238E27FC236}">
                      <a16:creationId xmlns:a16="http://schemas.microsoft.com/office/drawing/2014/main" id="{B1160F7F-C404-9AD4-7654-A05695170788}"/>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p34">
                  <a:extLst>
                    <a:ext uri="{FF2B5EF4-FFF2-40B4-BE49-F238E27FC236}">
                      <a16:creationId xmlns:a16="http://schemas.microsoft.com/office/drawing/2014/main" id="{C2B4A3B3-9059-8E62-222F-A6E54858A437}"/>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9;p34">
                  <a:extLst>
                    <a:ext uri="{FF2B5EF4-FFF2-40B4-BE49-F238E27FC236}">
                      <a16:creationId xmlns:a16="http://schemas.microsoft.com/office/drawing/2014/main" id="{141F88D8-14D1-7725-9CAC-F1F12EE12341}"/>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0;p34">
                  <a:extLst>
                    <a:ext uri="{FF2B5EF4-FFF2-40B4-BE49-F238E27FC236}">
                      <a16:creationId xmlns:a16="http://schemas.microsoft.com/office/drawing/2014/main" id="{21F6D7FD-5F4E-A64E-406E-1C3CEEEDC85D}"/>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21;p34">
                <a:extLst>
                  <a:ext uri="{FF2B5EF4-FFF2-40B4-BE49-F238E27FC236}">
                    <a16:creationId xmlns:a16="http://schemas.microsoft.com/office/drawing/2014/main" id="{064248CB-264A-1AFD-F944-20BDFDEFDE5C}"/>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0704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1270</Words>
  <Application>Microsoft Office PowerPoint</Application>
  <PresentationFormat>On-screen Show (16:9)</PresentationFormat>
  <Paragraphs>105</Paragraphs>
  <Slides>22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 Light</vt:lpstr>
      <vt:lpstr>Söhne</vt:lpstr>
      <vt:lpstr>Calibri</vt:lpstr>
      <vt:lpstr>Times New Roman</vt:lpstr>
      <vt:lpstr>Arimo</vt:lpstr>
      <vt:lpstr>Bebas Neue</vt:lpstr>
      <vt:lpstr>Office Theme</vt:lpstr>
      <vt:lpstr>  </vt:lpstr>
      <vt:lpstr>INTRODUCTION</vt:lpstr>
      <vt:lpstr>PowerPoint Presentation</vt:lpstr>
      <vt:lpstr>Geographic Locations </vt:lpstr>
      <vt:lpstr>Male</vt:lpstr>
      <vt:lpstr>50+</vt:lpstr>
      <vt:lpstr>PowerPoint Presentation</vt:lpstr>
      <vt:lpstr>PowerPoint Presentation</vt:lpstr>
      <vt:lpstr>PowerPoint Presentation</vt:lpstr>
      <vt:lpstr>PowerPoint Presentation</vt:lpstr>
      <vt:lpstr>PowerPoint Presentation</vt:lpstr>
      <vt:lpstr>PowerPoint Presentation</vt:lpstr>
      <vt:lpstr>CREDIT SCORE WORTHINESS</vt:lpstr>
      <vt:lpstr>PowerPoint Presentation</vt:lpstr>
      <vt:lpstr>YEAR WISE CHURN RATE</vt:lpstr>
      <vt:lpstr>RISK ANALYSIS</vt:lpstr>
      <vt:lpstr>PowerPoint Presentation</vt:lpstr>
      <vt:lpstr>Conclusion</vt:lpstr>
      <vt:lpstr>Dashboard</vt:lpstr>
      <vt:lpstr>Dashboard 2</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ADMIN</dc:creator>
  <cp:lastModifiedBy>mayank chandrakar</cp:lastModifiedBy>
  <cp:revision>30</cp:revision>
  <dcterms:modified xsi:type="dcterms:W3CDTF">2024-03-31T21:03:57Z</dcterms:modified>
</cp:coreProperties>
</file>