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3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1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955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83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2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76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54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83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0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3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1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5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9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26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3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55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35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Integrate Grafana with Azure Virtual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Step-by-Step Guide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8739-9FD5-0C88-7DFA-C7B4CF61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snapshots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E6976C-65FF-B9C5-B6A4-F995FAB0E9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7947" y="4373430"/>
            <a:ext cx="3819717" cy="231534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FDC627-43F1-A911-F344-6DC7641CE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7172" y="2137065"/>
            <a:ext cx="3716886" cy="2190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041A9B-F11E-5E13-5C8B-1909E413B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87" y="2185340"/>
            <a:ext cx="3229685" cy="20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71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Integrating Grafana with an Azure VM provides powerful visualization and monitoring capabilities.</a:t>
            </a:r>
          </a:p>
          <a:p>
            <a:r>
              <a:t>Follow the outlined steps to set up and configure Grafana on Azure.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7647-41B8-81CE-BC9B-2B693390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6A8C2-651A-F7B4-19A3-540BD0E70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Mayank Tiwari (TL)</a:t>
            </a:r>
          </a:p>
          <a:p>
            <a:r>
              <a:rPr lang="en-US" dirty="0"/>
              <a:t>Sandeep Singh</a:t>
            </a:r>
          </a:p>
          <a:p>
            <a:r>
              <a:rPr lang="en-US" dirty="0"/>
              <a:t>Naman Singh</a:t>
            </a:r>
          </a:p>
          <a:p>
            <a:r>
              <a:rPr lang="en-US" dirty="0"/>
              <a:t>Kartik Bajpai</a:t>
            </a:r>
          </a:p>
          <a:p>
            <a:r>
              <a:rPr lang="en-US" dirty="0"/>
              <a:t>Lokesh Kushwaha</a:t>
            </a:r>
          </a:p>
          <a:p>
            <a:r>
              <a:rPr lang="en-US" dirty="0"/>
              <a:t>Mahi Kushwaha</a:t>
            </a:r>
          </a:p>
          <a:p>
            <a:r>
              <a:rPr lang="en-US" dirty="0" err="1"/>
              <a:t>Mrigank</a:t>
            </a:r>
            <a:r>
              <a:rPr lang="en-US" dirty="0"/>
              <a:t> Mishra</a:t>
            </a:r>
          </a:p>
        </p:txBody>
      </p:sp>
    </p:spTree>
    <p:extLst>
      <p:ext uri="{BB962C8B-B14F-4D97-AF65-F5344CB8AC3E}">
        <p14:creationId xmlns:p14="http://schemas.microsoft.com/office/powerpoint/2010/main" val="44394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Grafana is an open-source platform for monitoring and observability.</a:t>
            </a:r>
          </a:p>
          <a:p>
            <a:r>
              <a:t>Azure Virtual Machines provide scalable cloud infrastructure.</a:t>
            </a:r>
          </a:p>
          <a:p>
            <a:r>
              <a:t>This presentation explains how to integrate Grafana with an Azure VM.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An active Azure subscription.</a:t>
            </a:r>
          </a:p>
          <a:p>
            <a:r>
              <a:t>2. A virtual machine (VM) set up in Azure.</a:t>
            </a:r>
          </a:p>
          <a:p>
            <a:r>
              <a:t>3. Basic knowledge of Grafana and Azure.</a:t>
            </a:r>
          </a:p>
          <a:p>
            <a:r>
              <a:t>4. Admin access to install software on the VM.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Prepare the Azure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Connect to the Azure VM using SSH or RDP.</a:t>
            </a:r>
          </a:p>
          <a:p>
            <a:r>
              <a:t>2. Update the package manager (e.g., apt, yum).</a:t>
            </a:r>
          </a:p>
          <a:p>
            <a:r>
              <a:t>3. Install necessary dependencies (e.g., wget, curl).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Install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Download the Grafana package from the official website.</a:t>
            </a:r>
          </a:p>
          <a:p>
            <a:r>
              <a:t>2. Install Grafana using the appropriate package manager.</a:t>
            </a:r>
          </a:p>
          <a:p>
            <a:r>
              <a:t>3. Start and enable the Grafana service.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Configure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Access Grafana's web interface via the VM's public IP and port 3000.</a:t>
            </a:r>
          </a:p>
          <a:p>
            <a:r>
              <a:t>2. Log in using default credentials (admin/admin).</a:t>
            </a:r>
          </a:p>
          <a:p>
            <a:r>
              <a:t>3. Change the admin password for security.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Add 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Navigate to 'Configuration' &gt; 'Data Sources'.</a:t>
            </a:r>
          </a:p>
          <a:p>
            <a:r>
              <a:t>2. Add Azure Monitor or other supported data sources.</a:t>
            </a:r>
          </a:p>
          <a:p>
            <a:r>
              <a:t>3. Configure connection settings with required credentials.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Create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Go to 'Create' &gt; 'Dashboard'.</a:t>
            </a:r>
          </a:p>
          <a:p>
            <a:r>
              <a:t>2. Add panels to visualize data.</a:t>
            </a:r>
          </a:p>
          <a:p>
            <a:r>
              <a:t>3. Customize dashboards with graphs, alerts, and filters.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</TotalTime>
  <Words>322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Integrate Grafana with Azure Virtual Machine</vt:lpstr>
      <vt:lpstr>Team Members</vt:lpstr>
      <vt:lpstr>Introduction</vt:lpstr>
      <vt:lpstr>Prerequisites</vt:lpstr>
      <vt:lpstr>Step 1: Prepare the Azure VM</vt:lpstr>
      <vt:lpstr>Step 2: Install Grafana</vt:lpstr>
      <vt:lpstr>Step 3: Configure Grafana</vt:lpstr>
      <vt:lpstr>Step 4: Add Data Sources</vt:lpstr>
      <vt:lpstr>Step 5: Create Dashboards</vt:lpstr>
      <vt:lpstr>snapshots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Sangam Tiwari</cp:lastModifiedBy>
  <cp:revision>2</cp:revision>
  <dcterms:created xsi:type="dcterms:W3CDTF">2013-01-27T09:14:16Z</dcterms:created>
  <dcterms:modified xsi:type="dcterms:W3CDTF">2024-11-29T21:27:59Z</dcterms:modified>
  <cp:category/>
</cp:coreProperties>
</file>