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1CC37EC-36B7-472B-A3A1-05CDD3CE48D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1st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9B22EFD-0E03-4050-8B18-CC6D622E754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26-08-2024 16:32:24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TICS DASHBOARD" id="2" name="slide2">
            <a:extLst>
              <a:ext uri="{FF2B5EF4-FFF2-40B4-BE49-F238E27FC236}">
                <a16:creationId xmlns:a16="http://schemas.microsoft.com/office/drawing/2014/main" id="{2E7BF030-D124-40F4-BB75-999759B37A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1203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2024-08-26T11:02:24Z</dcterms:created>
  <dcterms:modified xsi:type="dcterms:W3CDTF">2024-08-26T11:02:24Z</dcterms:modified>
</cp:coreProperties>
</file>