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4260" y="-2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2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3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532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4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40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4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9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40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6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5435-C436-4E38-8287-C016D5C81EA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A70A7-161E-4574-B043-A80C60CC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5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74"/>
            <a:ext cx="11712000" cy="468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smtClean="0">
                <a:latin typeface="Bodoni MT" panose="02070603080606020203" pitchFamily="18" charset="0"/>
              </a:rPr>
              <a:t>Webdriver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				</a:t>
            </a:r>
            <a:r>
              <a:rPr lang="en-US" sz="3200" b="1" i="1" u="sng" dirty="0">
                <a:latin typeface="Bodoni MT" panose="02070603080606020203" pitchFamily="18" charset="0"/>
              </a:rPr>
              <a:t> </a:t>
            </a:r>
            <a:r>
              <a:rPr lang="en-US" sz="3200" b="1" i="1" u="sng" dirty="0" smtClean="0">
                <a:latin typeface="Bodoni MT" panose="02070603080606020203" pitchFamily="18" charset="0"/>
              </a:rPr>
              <a:t>Session-4 (6th Jul)</a:t>
            </a:r>
            <a:endParaRPr lang="en-US" sz="3200" u="sng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3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Table of Contents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What is a Web Table. It’s types and how to handle Web Tables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</a:t>
            </a:r>
            <a:r>
              <a:rPr lang="en-US" sz="1800" dirty="0">
                <a:latin typeface="Bodoni MT" panose="02070603080606020203" pitchFamily="18" charset="0"/>
              </a:rPr>
              <a:t>Handling </a:t>
            </a:r>
            <a:r>
              <a:rPr lang="en-US" sz="1800" dirty="0" smtClean="0">
                <a:latin typeface="Bodoni MT" panose="02070603080606020203" pitchFamily="18" charset="0"/>
              </a:rPr>
              <a:t>Iframes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Switching </a:t>
            </a:r>
            <a:r>
              <a:rPr lang="en-US" sz="1800" dirty="0">
                <a:latin typeface="Bodoni MT" panose="02070603080606020203" pitchFamily="18" charset="0"/>
              </a:rPr>
              <a:t>between different </a:t>
            </a:r>
            <a:r>
              <a:rPr lang="en-US" sz="1800" dirty="0" smtClean="0">
                <a:latin typeface="Bodoni MT" panose="02070603080606020203" pitchFamily="18" charset="0"/>
              </a:rPr>
              <a:t>Windows Tabs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latin typeface="Bodoni MT" panose="02070603080606020203" pitchFamily="18" charset="0"/>
              </a:rPr>
              <a:t>What is a </a:t>
            </a:r>
            <a:r>
              <a:rPr lang="en-US" dirty="0" smtClean="0">
                <a:latin typeface="Bodoni MT" panose="02070603080606020203" pitchFamily="18" charset="0"/>
              </a:rPr>
              <a:t>Web Tables. It’s types and how </a:t>
            </a:r>
            <a:r>
              <a:rPr lang="en-US" dirty="0">
                <a:latin typeface="Bodoni MT" panose="02070603080606020203" pitchFamily="18" charset="0"/>
              </a:rPr>
              <a:t>to handle </a:t>
            </a:r>
            <a:r>
              <a:rPr lang="en-US" dirty="0" smtClean="0">
                <a:latin typeface="Bodoni MT" panose="02070603080606020203" pitchFamily="18" charset="0"/>
              </a:rPr>
              <a:t>Web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A Table </a:t>
            </a:r>
            <a:r>
              <a:rPr lang="en-US" altLang="en-US" sz="1800" dirty="0">
                <a:latin typeface="Bodoni MT" panose="02070603080606020203" pitchFamily="18" charset="0"/>
              </a:rPr>
              <a:t>is made of rows and columns. When we create a table for a web page, that is called as a web table. In HTML, table is created </a:t>
            </a:r>
            <a:r>
              <a:rPr lang="en-US" altLang="en-US" sz="1800" dirty="0" smtClean="0">
                <a:latin typeface="Bodoni MT" panose="02070603080606020203" pitchFamily="18" charset="0"/>
              </a:rPr>
              <a:t>using</a:t>
            </a:r>
            <a:r>
              <a:rPr lang="en-US" altLang="en-US" sz="1800" dirty="0">
                <a:latin typeface="Bodoni MT" panose="02070603080606020203" pitchFamily="18" charset="0"/>
              </a:rPr>
              <a:t> </a:t>
            </a:r>
            <a:r>
              <a:rPr lang="en-US" altLang="en-US" sz="1800" b="1" dirty="0">
                <a:latin typeface="Bodoni MT" panose="02070603080606020203" pitchFamily="18" charset="0"/>
              </a:rPr>
              <a:t>&lt;table&gt;</a:t>
            </a:r>
            <a:r>
              <a:rPr lang="en-US" altLang="en-US" sz="1800" dirty="0">
                <a:latin typeface="Bodoni MT" panose="02070603080606020203" pitchFamily="18" charset="0"/>
              </a:rPr>
              <a:t> tag. Web table is a HTML structure for creating rows and columns on a Web page</a:t>
            </a:r>
            <a:r>
              <a:rPr lang="en-US" altLang="en-US" sz="1800" dirty="0" smtClean="0">
                <a:latin typeface="Bodoni MT" panose="02070603080606020203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Web Table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can consists below parts: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Header(s): It is created using &lt;th&gt; tag.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Row(s):It is created using &lt;tr&gt; tag.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Columns(s):It is created using &lt;td&gt; tag.</a:t>
            </a:r>
          </a:p>
          <a:p>
            <a:pPr marL="0" indent="0"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odoni MT" panose="02070603080606020203" pitchFamily="18" charset="0"/>
              </a:rPr>
              <a:t>Types of Web Table: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Bodoni MT" panose="02070603080606020203" pitchFamily="18" charset="0"/>
              </a:rPr>
              <a:t>Static Web table: </a:t>
            </a:r>
            <a:r>
              <a:rPr lang="en-US" altLang="en-US" sz="1800" dirty="0">
                <a:latin typeface="Bodoni MT" panose="02070603080606020203" pitchFamily="18" charset="0"/>
              </a:rPr>
              <a:t>Number of rows and columns will be definite. Eg. Table of months, Table of days etc.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Bodoni MT" panose="02070603080606020203" pitchFamily="18" charset="0"/>
              </a:rPr>
              <a:t>Dynamic Web table: </a:t>
            </a:r>
            <a:r>
              <a:rPr lang="en-US" altLang="en-US" sz="1800" dirty="0" smtClean="0">
                <a:latin typeface="Bodoni MT" panose="02070603080606020203" pitchFamily="18" charset="0"/>
              </a:rPr>
              <a:t>Number </a:t>
            </a:r>
            <a:r>
              <a:rPr lang="en-US" altLang="en-US" sz="1800" dirty="0">
                <a:latin typeface="Bodoni MT" panose="02070603080606020203" pitchFamily="18" charset="0"/>
              </a:rPr>
              <a:t>of rows and columns will be dynamic. It will be keep on increasing or decreasing based on data. For Eg: Sales table, Student table.</a:t>
            </a: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1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Web Table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latin typeface="Bodoni MT" panose="02070603080606020203" pitchFamily="18" charset="0"/>
              </a:rPr>
              <a:t>Static Web tables</a:t>
            </a:r>
          </a:p>
          <a:p>
            <a:pPr marL="0" indent="0">
              <a:buNone/>
            </a:pPr>
            <a:endParaRPr 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50" y="1263316"/>
            <a:ext cx="8771055" cy="1785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60" y="3049129"/>
            <a:ext cx="4215565" cy="3276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307" y="3302641"/>
            <a:ext cx="7724775" cy="26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Web Table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latin typeface="Bodoni MT" panose="02070603080606020203" pitchFamily="18" charset="0"/>
              </a:rPr>
              <a:t>Dynamic Web tables</a:t>
            </a:r>
          </a:p>
          <a:p>
            <a:pPr marL="0" indent="0">
              <a:buNone/>
            </a:pPr>
            <a:endParaRPr lang="en-US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4" y="1419726"/>
            <a:ext cx="8771055" cy="1756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61" y="3176337"/>
            <a:ext cx="3950872" cy="3276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537" y="3681663"/>
            <a:ext cx="7953625" cy="19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err="1">
                <a:latin typeface="Bodoni MT" panose="02070603080606020203" pitchFamily="18" charset="0"/>
              </a:rPr>
              <a:t>Webdriver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Iframe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doni MT" panose="02070603080606020203" pitchFamily="18" charset="0"/>
              </a:rPr>
              <a:t>How to switch between </a:t>
            </a:r>
            <a:r>
              <a:rPr lang="en-US" dirty="0" smtClean="0">
                <a:latin typeface="Bodoni MT" panose="02070603080606020203" pitchFamily="18" charset="0"/>
              </a:rPr>
              <a:t>frames</a:t>
            </a:r>
            <a:endParaRPr lang="en-US" dirty="0">
              <a:latin typeface="Bodoni MT" panose="02070603080606020203" pitchFamily="18" charset="0"/>
            </a:endParaRPr>
          </a:p>
          <a:p>
            <a:r>
              <a:rPr lang="en-IN" altLang="en-US" b="1" dirty="0" err="1" smtClean="0"/>
              <a:t>IFrame</a:t>
            </a:r>
            <a:r>
              <a:rPr lang="en-IN" altLang="en-US" b="1" dirty="0" smtClean="0"/>
              <a:t> </a:t>
            </a:r>
            <a:r>
              <a:rPr lang="en-IN" altLang="en-US" b="1" dirty="0"/>
              <a:t>in Selenium </a:t>
            </a:r>
            <a:r>
              <a:rPr lang="en-IN" altLang="en-US" b="1" dirty="0"/>
              <a:t>Webdriver</a:t>
            </a:r>
            <a:r>
              <a:rPr lang="en-IN" altLang="en-US" dirty="0"/>
              <a:t> is a web </a:t>
            </a:r>
            <a:r>
              <a:rPr lang="en-IN" altLang="en-US" dirty="0" smtClean="0"/>
              <a:t>page.</a:t>
            </a:r>
          </a:p>
          <a:p>
            <a:r>
              <a:rPr lang="en-US" altLang="en-US" dirty="0" smtClean="0"/>
              <a:t>A </a:t>
            </a:r>
            <a:r>
              <a:rPr lang="en-US" altLang="en-US" dirty="0"/>
              <a:t>web page </a:t>
            </a:r>
            <a:r>
              <a:rPr lang="en-US" altLang="en-US" dirty="0" smtClean="0"/>
              <a:t>which </a:t>
            </a:r>
            <a:r>
              <a:rPr lang="en-US" altLang="en-US" dirty="0"/>
              <a:t>is embedded in another web page or an HTML document embedded inside another HTML </a:t>
            </a:r>
            <a:r>
              <a:rPr lang="en-US" altLang="en-US" dirty="0" smtClean="0"/>
              <a:t>document.</a:t>
            </a:r>
          </a:p>
          <a:p>
            <a:r>
              <a:rPr lang="en-US" altLang="en-US" dirty="0"/>
              <a:t>The </a:t>
            </a:r>
            <a:r>
              <a:rPr lang="en-US" altLang="en-US" b="1" dirty="0"/>
              <a:t>iframe</a:t>
            </a:r>
            <a:r>
              <a:rPr lang="en-US" altLang="en-US" dirty="0"/>
              <a:t> is often used to add content from other sources like an advertisement into a web page</a:t>
            </a:r>
            <a:r>
              <a:rPr lang="en-US" altLang="en-US" dirty="0" smtClean="0"/>
              <a:t>.</a:t>
            </a:r>
          </a:p>
          <a:p>
            <a:r>
              <a:rPr lang="en-US" altLang="en-US" dirty="0"/>
              <a:t>URLhttps://demoqa.com/frames</a:t>
            </a:r>
            <a:endParaRPr lang="en-US" altLang="en-US" dirty="0" smtClean="0"/>
          </a:p>
          <a:p>
            <a:endParaRPr lang="en-US" altLang="en-US" dirty="0">
              <a:latin typeface="Bodoni MT" panose="02070603080606020203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2" y="4350345"/>
            <a:ext cx="4591980" cy="1201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293" y="3486706"/>
            <a:ext cx="5817323" cy="32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9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Bodoni MT" panose="02070603080606020203" pitchFamily="18" charset="0"/>
              </a:rPr>
              <a:t>How to switch between different Tabs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Bodoni MT" panose="02070603080606020203" pitchFamily="18" charset="0"/>
              </a:rPr>
              <a:t>get.windowhandle(): helps in getting the window handle of the current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Bodoni MT" panose="02070603080606020203" pitchFamily="18" charset="0"/>
              </a:rPr>
              <a:t>get.windowhandles(): helps in getting the handles of all the windows opened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Bodoni MT" panose="02070603080606020203" pitchFamily="18" charset="0"/>
              </a:rPr>
              <a:t>switch to: helps in switching between the windows</a:t>
            </a:r>
          </a:p>
          <a:p>
            <a:pPr marL="0" indent="0">
              <a:buNone/>
            </a:pPr>
            <a:endParaRPr lang="en-US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31" y="2695074"/>
            <a:ext cx="7332496" cy="29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Topics covered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What are Web tables and how to handle Web tables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how to Handling </a:t>
            </a:r>
            <a:r>
              <a:rPr lang="en-US" sz="1800" dirty="0">
                <a:latin typeface="Bodoni MT" panose="02070603080606020203" pitchFamily="18" charset="0"/>
              </a:rPr>
              <a:t>Iframes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how to Switching </a:t>
            </a:r>
            <a:r>
              <a:rPr lang="en-US" sz="1800" dirty="0">
                <a:latin typeface="Bodoni MT" panose="02070603080606020203" pitchFamily="18" charset="0"/>
              </a:rPr>
              <a:t>between different Windows Tabs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192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游ゴシック</vt:lpstr>
      <vt:lpstr>游ゴシック Light</vt:lpstr>
      <vt:lpstr>Arial</vt:lpstr>
      <vt:lpstr>Bodoni MT</vt:lpstr>
      <vt:lpstr>Calibri</vt:lpstr>
      <vt:lpstr>Calibri Light</vt:lpstr>
      <vt:lpstr>Wingdings</vt:lpstr>
      <vt:lpstr>Office Theme</vt:lpstr>
      <vt:lpstr>Selenium Webdriver</vt:lpstr>
      <vt:lpstr>Table of Contents</vt:lpstr>
      <vt:lpstr>Selenium Webdriver continues..</vt:lpstr>
      <vt:lpstr>Selenium Webdriver Web Table continues..</vt:lpstr>
      <vt:lpstr>Selenium Webdriver Web Table continues..</vt:lpstr>
      <vt:lpstr>Selenium Webdriver Iframe</vt:lpstr>
      <vt:lpstr>Selenium Webdriver continues..</vt:lpstr>
      <vt:lpstr>Selenium Webdriver continues..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</dc:title>
  <dc:creator>Mayank Saxena</dc:creator>
  <cp:lastModifiedBy>Mayank Saxena</cp:lastModifiedBy>
  <cp:revision>10</cp:revision>
  <dcterms:created xsi:type="dcterms:W3CDTF">2021-07-05T10:30:11Z</dcterms:created>
  <dcterms:modified xsi:type="dcterms:W3CDTF">2021-07-06T12:20:24Z</dcterms:modified>
</cp:coreProperties>
</file>