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8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79632-BC10-4F33-A261-3636DF8DEDDB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117D-F06A-45B2-A721-DEF5DE896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68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895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BA293-708C-4261-9FD1-AE04041D5F79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73898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0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44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0" y="1"/>
            <a:ext cx="12200467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115200"/>
            <a:ext cx="11712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50" y="836712"/>
            <a:ext cx="11713301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7260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17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2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98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9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C7487-7604-48C8-A656-7EE69104FF9D}" type="datetimeFigureOut">
              <a:rPr lang="en-IN" smtClean="0"/>
              <a:t>15-07-2021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423A-E0EA-4676-A41A-B8E8EB41F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1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874"/>
            <a:ext cx="11712000" cy="468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</a:t>
            </a:r>
            <a:r>
              <a:rPr lang="en-US" dirty="0" smtClean="0">
                <a:latin typeface="Bodoni MT" panose="02070603080606020203" pitchFamily="18" charset="0"/>
              </a:rPr>
              <a:t>Webdriver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smtClean="0">
                <a:latin typeface="Bodoni MT" panose="02070603080606020203" pitchFamily="18" charset="0"/>
              </a:rPr>
              <a:t>			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			              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Session 15</a:t>
            </a:r>
            <a:r>
              <a:rPr lang="en-US" sz="3200" b="1" i="1" u="sng" baseline="30000" dirty="0" smtClean="0">
                <a:latin typeface="Bodoni MT" panose="02070603080606020203" pitchFamily="18" charset="0"/>
              </a:rPr>
              <a:t>th</a:t>
            </a:r>
            <a:r>
              <a:rPr lang="en-US" sz="3200" b="1" i="1" u="sng" dirty="0" smtClean="0">
                <a:latin typeface="Bodoni MT" panose="02070603080606020203" pitchFamily="18" charset="0"/>
              </a:rPr>
              <a:t> </a:t>
            </a:r>
            <a:r>
              <a:rPr lang="en-US" sz="3200" b="1" i="1" u="sng" dirty="0">
                <a:latin typeface="Bodoni MT" panose="02070603080606020203" pitchFamily="18" charset="0"/>
              </a:rPr>
              <a:t>Jul</a:t>
            </a:r>
            <a:endParaRPr lang="en-US" sz="3200" u="sng" dirty="0" smtClean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3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Bodoni MT" panose="02070603080606020203" pitchFamily="18" charset="0"/>
              </a:rPr>
              <a:t>Table of Contents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791742"/>
            <a:ext cx="11713301" cy="56164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Bodoni MT" panose="02070603080606020203" pitchFamily="18" charset="0"/>
              </a:rPr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</a:t>
            </a:r>
            <a:r>
              <a:rPr lang="en-US" sz="1800" dirty="0">
                <a:latin typeface="Bodoni MT" panose="02070603080606020203" pitchFamily="18" charset="0"/>
              </a:rPr>
              <a:t>Reading &amp; Writing Data to Excel 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</a:rPr>
              <a:t> How to run selenium script </a:t>
            </a:r>
            <a:r>
              <a:rPr lang="en-US" sz="1800" dirty="0">
                <a:latin typeface="Bodoni MT" panose="02070603080606020203" pitchFamily="18" charset="0"/>
              </a:rPr>
              <a:t>using Cross Browser Testing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how to create config. file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</a:t>
            </a:r>
            <a:r>
              <a:rPr lang="en-US" sz="1800" dirty="0">
                <a:latin typeface="Bodoni MT" panose="02070603080606020203" pitchFamily="18" charset="0"/>
              </a:rPr>
              <a:t>Data driven Testing(Read Data from excel and write in Application</a:t>
            </a:r>
            <a:r>
              <a:rPr lang="en-US" sz="1800" dirty="0" smtClean="0">
                <a:latin typeface="Bodoni MT" panose="020706030806060202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92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from Excel using JXL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7206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JXL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API (a.k.a. 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Excel API) allows users to read, write, create, and modify sheets in an Excel(.xls) workbook at runtime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8" y="1557339"/>
            <a:ext cx="94297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Writing to </a:t>
            </a:r>
            <a:r>
              <a:rPr lang="en-US" dirty="0"/>
              <a:t>Excel using JXL API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JXL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API (a.k.a. 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 Excel API) allows users to read, write, create, and modify sheets in an Excel(.</a:t>
            </a:r>
            <a:r>
              <a:rPr lang="en-US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xls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) workbook at runtime.</a:t>
            </a:r>
            <a:endParaRPr lang="en-US" sz="4000" b="1" i="1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4" y="1845646"/>
            <a:ext cx="8354650" cy="429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2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Reading from Excel using JXL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39350" y="836713"/>
            <a:ext cx="11713301" cy="72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 and Read data from Config file</a:t>
            </a:r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000" b="1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85" y="2641696"/>
            <a:ext cx="9277350" cy="19355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51" y="2545072"/>
            <a:ext cx="238738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Write code in Eclipse</a:t>
            </a:r>
          </a:p>
        </p:txBody>
      </p:sp>
      <p:sp>
        <p:nvSpPr>
          <p:cNvPr id="8" name="Rectangle 7"/>
          <p:cNvSpPr/>
          <p:nvPr/>
        </p:nvSpPr>
        <p:spPr>
          <a:xfrm>
            <a:off x="959577" y="4880730"/>
            <a:ext cx="84613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666" y="4577244"/>
            <a:ext cx="8045669" cy="1691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271" y="1214437"/>
            <a:ext cx="4645784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8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Bodoni MT" panose="02070603080606020203" pitchFamily="18" charset="0"/>
              </a:rPr>
              <a:t>Selenium Webdriver continues</a:t>
            </a:r>
            <a:r>
              <a:rPr lang="en-US" dirty="0" smtClean="0">
                <a:latin typeface="Bodoni MT" panose="02070603080606020203" pitchFamily="18" charset="0"/>
              </a:rPr>
              <a:t>..</a:t>
            </a:r>
            <a:endParaRPr lang="en-US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odoni MT" panose="02070603080606020203" pitchFamily="18" charset="0"/>
              </a:rPr>
              <a:t> Topics covered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Reading </a:t>
            </a:r>
            <a:r>
              <a:rPr lang="en-US" sz="1800" dirty="0">
                <a:latin typeface="Bodoni MT" panose="02070603080606020203" pitchFamily="18" charset="0"/>
              </a:rPr>
              <a:t>&amp; Writing Data to Excel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 </a:t>
            </a:r>
            <a:r>
              <a:rPr lang="en-US" sz="1800" dirty="0" smtClean="0">
                <a:latin typeface="Bodoni MT" panose="02070603080606020203" pitchFamily="18" charset="0"/>
              </a:rPr>
              <a:t>Run </a:t>
            </a:r>
            <a:r>
              <a:rPr lang="en-US" sz="1800" dirty="0">
                <a:latin typeface="Bodoni MT" panose="02070603080606020203" pitchFamily="18" charset="0"/>
              </a:rPr>
              <a:t>selenium script using Cross Browser Testing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Bodoni MT" panose="02070603080606020203" pitchFamily="18" charset="0"/>
              </a:rPr>
              <a:t>  Config</a:t>
            </a:r>
            <a:r>
              <a:rPr lang="en-US" sz="1800" dirty="0">
                <a:latin typeface="Bodoni MT" panose="02070603080606020203" pitchFamily="18" charset="0"/>
              </a:rPr>
              <a:t>. file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odoni MT" panose="02070603080606020203" pitchFamily="18" charset="0"/>
              </a:rPr>
              <a:t>  </a:t>
            </a:r>
            <a:r>
              <a:rPr lang="en-US" sz="1800" dirty="0" smtClean="0">
                <a:latin typeface="Bodoni MT" panose="02070603080606020203" pitchFamily="18" charset="0"/>
              </a:rPr>
              <a:t>Data </a:t>
            </a:r>
            <a:r>
              <a:rPr lang="en-US" sz="1800" dirty="0">
                <a:latin typeface="Bodoni MT" panose="02070603080606020203" pitchFamily="18" charset="0"/>
              </a:rPr>
              <a:t>driven </a:t>
            </a:r>
            <a:r>
              <a:rPr lang="en-US" sz="1800" dirty="0" smtClean="0">
                <a:latin typeface="Bodoni MT" panose="02070603080606020203" pitchFamily="18" charset="0"/>
              </a:rPr>
              <a:t>Testing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5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Pom Dependencies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altLang="en-US" dirty="0"/>
              <a:t>&lt;!-- https://mvnrepository.com/artifact/net.sourceforge.jexcelapi/jxl --&gt;</a:t>
            </a:r>
          </a:p>
          <a:p>
            <a:r>
              <a:rPr lang="en-IN" altLang="en-US" dirty="0"/>
              <a:t>&lt;dependency&gt;</a:t>
            </a:r>
          </a:p>
          <a:p>
            <a:r>
              <a:rPr lang="en-IN" altLang="en-US" dirty="0"/>
              <a:t>    &lt;groupId&gt;net.sourceforge.jexcelapi&lt;/groupId&gt;</a:t>
            </a:r>
          </a:p>
          <a:p>
            <a:r>
              <a:rPr lang="en-IN" altLang="en-US" dirty="0"/>
              <a:t>    &lt;artifactId&gt;jxl&lt;/artifactId&gt;</a:t>
            </a:r>
          </a:p>
          <a:p>
            <a:r>
              <a:rPr lang="en-IN" altLang="en-US" dirty="0"/>
              <a:t>    &lt;version&gt;2.6.12&lt;/version&gt;</a:t>
            </a:r>
          </a:p>
          <a:p>
            <a:r>
              <a:rPr lang="en-IN" altLang="en-US" dirty="0"/>
              <a:t>&lt;/dependency&gt;</a:t>
            </a:r>
          </a:p>
          <a:p>
            <a:endParaRPr lang="en-IN" altLang="en-US" dirty="0"/>
          </a:p>
          <a:p>
            <a:r>
              <a:rPr lang="en-IN" altLang="en-US" dirty="0"/>
              <a:t>&lt;!-- https://mvnrepository.com/artifact/org.apache.poi/poi --&gt;</a:t>
            </a:r>
          </a:p>
          <a:p>
            <a:r>
              <a:rPr lang="en-IN" altLang="en-US" dirty="0"/>
              <a:t>&lt;dependency&gt;</a:t>
            </a:r>
          </a:p>
          <a:p>
            <a:r>
              <a:rPr lang="en-IN" altLang="en-US" dirty="0"/>
              <a:t>    &lt;groupId&gt;org.apache.poi&lt;/groupId&gt;</a:t>
            </a:r>
          </a:p>
          <a:p>
            <a:r>
              <a:rPr lang="en-IN" altLang="en-US" dirty="0"/>
              <a:t>    &lt;artifactId&gt;poi&lt;/artifactId&gt;</a:t>
            </a:r>
          </a:p>
          <a:p>
            <a:r>
              <a:rPr lang="en-IN" altLang="en-US" dirty="0"/>
              <a:t>    &lt;version&gt;4.1.2&lt;/version&gt;</a:t>
            </a:r>
          </a:p>
          <a:p>
            <a:r>
              <a:rPr lang="en-IN" altLang="en-US" dirty="0"/>
              <a:t>&lt;/dependency&gt;</a:t>
            </a:r>
          </a:p>
          <a:p>
            <a:endParaRPr lang="en-IN" altLang="en-US" dirty="0"/>
          </a:p>
          <a:p>
            <a:r>
              <a:rPr lang="en-IN" altLang="en-US" dirty="0"/>
              <a:t>&lt;dependency&gt;</a:t>
            </a:r>
          </a:p>
          <a:p>
            <a:r>
              <a:rPr lang="en-IN" altLang="en-US" dirty="0"/>
              <a:t>&lt;groupId&gt;org.freemarker&lt;/groupId&gt;</a:t>
            </a:r>
          </a:p>
          <a:p>
            <a:r>
              <a:rPr lang="en-IN" altLang="en-US" dirty="0"/>
              <a:t>&lt;artifactId&gt;freemarker&lt;/artifactId&gt;</a:t>
            </a:r>
          </a:p>
          <a:p>
            <a:r>
              <a:rPr lang="en-IN" altLang="en-US" dirty="0"/>
              <a:t>&lt;version&gt;2.3.28&lt;/version&gt;</a:t>
            </a:r>
          </a:p>
          <a:p>
            <a:r>
              <a:rPr lang="en-IN" altLang="en-US" dirty="0"/>
              <a:t>&lt;/dependency&gt;</a:t>
            </a:r>
          </a:p>
          <a:p>
            <a:r>
              <a:rPr lang="en-IN" altLang="en-US" dirty="0"/>
              <a:t>&lt;!-- https://mvnrepository.com/artifact/org.apache.poi/poi-ooxml --&gt;</a:t>
            </a:r>
          </a:p>
          <a:p>
            <a:r>
              <a:rPr lang="en-IN" altLang="en-US" dirty="0"/>
              <a:t>&lt;dependency&gt;</a:t>
            </a:r>
          </a:p>
          <a:p>
            <a:r>
              <a:rPr lang="en-IN" altLang="en-US" dirty="0"/>
              <a:t>    &lt;groupId&gt;org.apache.poi&lt;/groupId&gt;</a:t>
            </a:r>
          </a:p>
          <a:p>
            <a:r>
              <a:rPr lang="en-IN" altLang="en-US" dirty="0"/>
              <a:t>    &lt;artifactId&gt;poi-ooxml&lt;/artifactId&gt;</a:t>
            </a:r>
          </a:p>
          <a:p>
            <a:r>
              <a:rPr lang="en-IN" altLang="en-US" dirty="0"/>
              <a:t>    &lt;version&gt;4.1.2&lt;/version&gt;</a:t>
            </a:r>
          </a:p>
          <a:p>
            <a:r>
              <a:rPr lang="en-IN" altLang="en-US" dirty="0"/>
              <a:t>&lt;/dependency&gt;</a:t>
            </a:r>
          </a:p>
          <a:p>
            <a:r>
              <a:rPr lang="en-IN" altLang="en-US" dirty="0"/>
              <a:t>&lt;!-- https://mvnrepository.com/artifact/dom4j/dom4j --&gt;</a:t>
            </a:r>
          </a:p>
          <a:p>
            <a:r>
              <a:rPr lang="en-IN" altLang="en-US" dirty="0"/>
              <a:t>&lt;dependency&gt;</a:t>
            </a:r>
          </a:p>
          <a:p>
            <a:r>
              <a:rPr lang="en-IN" altLang="en-US" dirty="0"/>
              <a:t>    &lt;groupId&gt;dom4j&lt;/groupId&gt;</a:t>
            </a:r>
          </a:p>
          <a:p>
            <a:r>
              <a:rPr lang="en-IN" altLang="en-US" dirty="0"/>
              <a:t>    &lt;artifactId&gt;dom4j&lt;/artifactId&gt;</a:t>
            </a:r>
          </a:p>
          <a:p>
            <a:r>
              <a:rPr lang="en-IN" altLang="en-US" dirty="0"/>
              <a:t>    &lt;version&gt;1.5.2&lt;/version&gt;</a:t>
            </a:r>
          </a:p>
          <a:p>
            <a:r>
              <a:rPr lang="en-IN" altLang="en-US" dirty="0"/>
              <a:t>&lt;/dependency&gt;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4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249</Words>
  <Application>Microsoft Office PowerPoint</Application>
  <PresentationFormat>Widescreen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游ゴシック</vt:lpstr>
      <vt:lpstr>游ゴシック Light</vt:lpstr>
      <vt:lpstr>Arial</vt:lpstr>
      <vt:lpstr>Bodoni MT</vt:lpstr>
      <vt:lpstr>Calibri</vt:lpstr>
      <vt:lpstr>Calibri Light</vt:lpstr>
      <vt:lpstr>Wingdings</vt:lpstr>
      <vt:lpstr>Office Theme</vt:lpstr>
      <vt:lpstr>Selenium Webdriver</vt:lpstr>
      <vt:lpstr>Table of Contents</vt:lpstr>
      <vt:lpstr>Reading from Excel using JXL API</vt:lpstr>
      <vt:lpstr>Writing to Excel using JXL API</vt:lpstr>
      <vt:lpstr>Reading from Excel using JXL API</vt:lpstr>
      <vt:lpstr>Selenium Webdriver continues..</vt:lpstr>
      <vt:lpstr>Pom Dependencies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Webdriver</dc:title>
  <dc:creator>Mayank Saxena</dc:creator>
  <cp:lastModifiedBy>Mayank Saxena</cp:lastModifiedBy>
  <cp:revision>5</cp:revision>
  <dcterms:created xsi:type="dcterms:W3CDTF">2021-07-07T07:40:33Z</dcterms:created>
  <dcterms:modified xsi:type="dcterms:W3CDTF">2021-07-15T12:22:19Z</dcterms:modified>
</cp:coreProperties>
</file>